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60" r:id="rId2"/>
    <p:sldId id="257" r:id="rId3"/>
    <p:sldId id="282" r:id="rId4"/>
    <p:sldId id="259" r:id="rId5"/>
    <p:sldId id="313" r:id="rId6"/>
    <p:sldId id="314" r:id="rId7"/>
    <p:sldId id="319" r:id="rId8"/>
    <p:sldId id="267" r:id="rId9"/>
    <p:sldId id="306" r:id="rId10"/>
    <p:sldId id="361" r:id="rId11"/>
    <p:sldId id="320" r:id="rId12"/>
    <p:sldId id="305" r:id="rId13"/>
    <p:sldId id="284" r:id="rId14"/>
    <p:sldId id="316" r:id="rId15"/>
    <p:sldId id="321" r:id="rId16"/>
    <p:sldId id="317" r:id="rId17"/>
    <p:sldId id="318" r:id="rId18"/>
    <p:sldId id="264" r:id="rId1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293CC2"/>
    <a:srgbClr val="0E1B77"/>
    <a:srgbClr val="6986FF"/>
    <a:srgbClr val="D8DCF8"/>
    <a:srgbClr val="9999FF"/>
    <a:srgbClr val="FF7C80"/>
    <a:srgbClr val="A0A9EE"/>
    <a:srgbClr val="0E0189"/>
    <a:srgbClr val="596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372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217359553666983E-2"/>
          <c:y val="5.2699851527701798E-2"/>
          <c:w val="0.87925124321028802"/>
          <c:h val="0.8825759733674138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院校数量（所）</c:v>
                </c:pt>
              </c:strCache>
            </c:strRef>
          </c:tx>
          <c:spPr>
            <a:solidFill>
              <a:srgbClr val="B2DF8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900"/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Sheet1!$A$2:$A$32</c:f>
              <c:strCache>
                <c:ptCount val="31"/>
                <c:pt idx="0">
                  <c:v>西藏</c:v>
                </c:pt>
                <c:pt idx="1">
                  <c:v>宁夏</c:v>
                </c:pt>
                <c:pt idx="2">
                  <c:v>青海</c:v>
                </c:pt>
                <c:pt idx="3">
                  <c:v>北京</c:v>
                </c:pt>
                <c:pt idx="4">
                  <c:v>海南</c:v>
                </c:pt>
                <c:pt idx="5">
                  <c:v>天津</c:v>
                </c:pt>
                <c:pt idx="6">
                  <c:v>上海</c:v>
                </c:pt>
                <c:pt idx="7">
                  <c:v>新疆</c:v>
                </c:pt>
                <c:pt idx="8">
                  <c:v>甘肃</c:v>
                </c:pt>
                <c:pt idx="9">
                  <c:v>贵州</c:v>
                </c:pt>
                <c:pt idx="10">
                  <c:v>内蒙古</c:v>
                </c:pt>
                <c:pt idx="11">
                  <c:v>福建</c:v>
                </c:pt>
                <c:pt idx="12">
                  <c:v>吉林</c:v>
                </c:pt>
                <c:pt idx="13">
                  <c:v>云南</c:v>
                </c:pt>
                <c:pt idx="14">
                  <c:v>黑龙江</c:v>
                </c:pt>
                <c:pt idx="15">
                  <c:v>重庆</c:v>
                </c:pt>
                <c:pt idx="16">
                  <c:v>陕西</c:v>
                </c:pt>
                <c:pt idx="17">
                  <c:v>辽宁</c:v>
                </c:pt>
                <c:pt idx="18">
                  <c:v>广西</c:v>
                </c:pt>
                <c:pt idx="19">
                  <c:v>山西</c:v>
                </c:pt>
                <c:pt idx="20">
                  <c:v>浙江</c:v>
                </c:pt>
                <c:pt idx="21">
                  <c:v>江西</c:v>
                </c:pt>
                <c:pt idx="22">
                  <c:v>湖北</c:v>
                </c:pt>
                <c:pt idx="23">
                  <c:v>安徽</c:v>
                </c:pt>
                <c:pt idx="24">
                  <c:v>江苏</c:v>
                </c:pt>
                <c:pt idx="25">
                  <c:v>广东</c:v>
                </c:pt>
                <c:pt idx="26">
                  <c:v>四川</c:v>
                </c:pt>
                <c:pt idx="27">
                  <c:v>湖南</c:v>
                </c:pt>
                <c:pt idx="28">
                  <c:v>河北</c:v>
                </c:pt>
                <c:pt idx="29">
                  <c:v>山东</c:v>
                </c:pt>
                <c:pt idx="30">
                  <c:v>河南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6</c:v>
                </c:pt>
                <c:pt idx="1">
                  <c:v>13</c:v>
                </c:pt>
                <c:pt idx="2">
                  <c:v>20</c:v>
                </c:pt>
                <c:pt idx="3">
                  <c:v>36</c:v>
                </c:pt>
                <c:pt idx="4">
                  <c:v>36</c:v>
                </c:pt>
                <c:pt idx="5">
                  <c:v>40</c:v>
                </c:pt>
                <c:pt idx="6">
                  <c:v>45</c:v>
                </c:pt>
                <c:pt idx="7">
                  <c:v>65</c:v>
                </c:pt>
                <c:pt idx="8">
                  <c:v>92</c:v>
                </c:pt>
                <c:pt idx="9">
                  <c:v>93</c:v>
                </c:pt>
                <c:pt idx="10">
                  <c:v>95</c:v>
                </c:pt>
                <c:pt idx="11">
                  <c:v>96</c:v>
                </c:pt>
                <c:pt idx="12">
                  <c:v>105</c:v>
                </c:pt>
                <c:pt idx="13">
                  <c:v>106</c:v>
                </c:pt>
                <c:pt idx="14">
                  <c:v>145</c:v>
                </c:pt>
                <c:pt idx="15">
                  <c:v>145</c:v>
                </c:pt>
                <c:pt idx="16">
                  <c:v>189</c:v>
                </c:pt>
                <c:pt idx="17">
                  <c:v>196</c:v>
                </c:pt>
                <c:pt idx="18">
                  <c:v>203</c:v>
                </c:pt>
                <c:pt idx="19">
                  <c:v>230</c:v>
                </c:pt>
                <c:pt idx="20">
                  <c:v>257</c:v>
                </c:pt>
                <c:pt idx="21">
                  <c:v>265</c:v>
                </c:pt>
                <c:pt idx="22">
                  <c:v>269</c:v>
                </c:pt>
                <c:pt idx="23">
                  <c:v>353</c:v>
                </c:pt>
                <c:pt idx="24">
                  <c:v>355</c:v>
                </c:pt>
                <c:pt idx="25">
                  <c:v>358</c:v>
                </c:pt>
                <c:pt idx="26">
                  <c:v>365</c:v>
                </c:pt>
                <c:pt idx="27">
                  <c:v>405</c:v>
                </c:pt>
                <c:pt idx="28">
                  <c:v>432</c:v>
                </c:pt>
                <c:pt idx="29">
                  <c:v>476</c:v>
                </c:pt>
                <c:pt idx="30">
                  <c:v>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64-412A-AFCE-724BB535BA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8563072"/>
        <c:axId val="408561536"/>
      </c:barChart>
      <c:valAx>
        <c:axId val="408561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08563072"/>
        <c:crosses val="autoZero"/>
        <c:crossBetween val="between"/>
      </c:valAx>
      <c:catAx>
        <c:axId val="408563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00"/>
            </a:pPr>
            <a:endParaRPr lang="zh-CN"/>
          </a:p>
        </c:txPr>
        <c:crossAx val="4085615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Noto Sans S Chinese Light" panose="020B0300000000000000" pitchFamily="34" charset="-122"/>
          <a:ea typeface="Noto Sans S Chinese Light" panose="020B0300000000000000" pitchFamily="34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92729-E0D7-4654-B39E-03415A4512E3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74C69-3D50-477F-B7EF-80CFB0839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96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0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6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3238" y="4299942"/>
            <a:ext cx="371449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zh-CN" sz="1000" b="1" dirty="0">
                <a:solidFill>
                  <a:schemeClr val="bg1"/>
                </a:solidFill>
                <a:latin typeface="Noto Sans S Chinese Thin" pitchFamily="34" charset="-122"/>
                <a:ea typeface="Noto Sans S Chinese Thin" pitchFamily="34" charset="-122"/>
              </a:rPr>
              <a:t>深圳国泰安教育技术有限公司</a:t>
            </a:r>
          </a:p>
          <a:p>
            <a:r>
              <a:rPr lang="en-US" altLang="zh-CN" sz="1100" dirty="0">
                <a:solidFill>
                  <a:schemeClr val="bg1"/>
                </a:solidFill>
                <a:latin typeface="Arial Black" pitchFamily="34" charset="0"/>
                <a:ea typeface="Noto Sans S Chinese Thin" pitchFamily="34" charset="-122"/>
              </a:rPr>
              <a:t>Shenzhen GTA Education Tech Ltd.</a:t>
            </a:r>
            <a:endParaRPr lang="zh-CN" altLang="zh-CN" sz="1100" dirty="0">
              <a:solidFill>
                <a:schemeClr val="bg1"/>
              </a:solidFill>
              <a:latin typeface="Arial Black" pitchFamily="34" charset="0"/>
              <a:ea typeface="Noto Sans S Chinese Thin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612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227223"/>
            <a:ext cx="8671418" cy="400521"/>
            <a:chOff x="-11906" y="376662"/>
            <a:chExt cx="10937880" cy="505204"/>
          </a:xfrm>
        </p:grpSpPr>
        <p:sp>
          <p:nvSpPr>
            <p:cNvPr id="35" name="文本框 3"/>
            <p:cNvSpPr txBox="1"/>
            <p:nvPr/>
          </p:nvSpPr>
          <p:spPr>
            <a:xfrm>
              <a:off x="780578" y="378389"/>
              <a:ext cx="1977155" cy="498278"/>
            </a:xfrm>
            <a:prstGeom prst="rect">
              <a:avLst/>
            </a:prstGeom>
            <a:noFill/>
          </p:spPr>
          <p:txBody>
            <a:bodyPr wrap="square" lIns="86411" tIns="43205" rIns="86411" bIns="43205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0E1B77"/>
                  </a:solidFill>
                  <a:latin typeface="Noto Sans S Chinese Black" pitchFamily="34" charset="-122"/>
                  <a:ea typeface="Noto Sans S Chinese Black" pitchFamily="34" charset="-122"/>
                </a:rPr>
                <a:t>交付与使用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0009509" y="815946"/>
              <a:ext cx="916465" cy="65920"/>
            </a:xfrm>
            <a:prstGeom prst="rect">
              <a:avLst/>
            </a:prstGeom>
            <a:solidFill>
              <a:srgbClr val="0E1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-11906" y="376662"/>
              <a:ext cx="526518" cy="472244"/>
              <a:chOff x="-11906" y="376662"/>
              <a:chExt cx="526518" cy="472244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rgbClr val="0E1B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rgbClr val="0E1B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8" name="直接连接符 37"/>
            <p:cNvCxnSpPr/>
            <p:nvPr/>
          </p:nvCxnSpPr>
          <p:spPr>
            <a:xfrm>
              <a:off x="432445" y="382399"/>
              <a:ext cx="216024" cy="478711"/>
            </a:xfrm>
            <a:prstGeom prst="line">
              <a:avLst/>
            </a:prstGeom>
            <a:ln w="57150">
              <a:solidFill>
                <a:srgbClr val="0E1B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18206" y="382399"/>
              <a:ext cx="216024" cy="478711"/>
            </a:xfrm>
            <a:prstGeom prst="line">
              <a:avLst/>
            </a:prstGeom>
            <a:ln w="19050">
              <a:solidFill>
                <a:srgbClr val="0E1B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36" idx="1"/>
            </p:cNvCxnSpPr>
            <p:nvPr/>
          </p:nvCxnSpPr>
          <p:spPr>
            <a:xfrm flipH="1">
              <a:off x="864493" y="848906"/>
              <a:ext cx="9145016" cy="0"/>
            </a:xfrm>
            <a:prstGeom prst="line">
              <a:avLst/>
            </a:prstGeom>
            <a:ln w="9525">
              <a:solidFill>
                <a:srgbClr val="0E1B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231771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huan.li1\Desktop\00000000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986" y="307092"/>
            <a:ext cx="638218" cy="1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FC474D-5C97-4710-989B-7FEA2C3BA4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7" y="601613"/>
            <a:ext cx="4636119" cy="24640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404ED5-B5C8-492B-862A-C6CAB4F8A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91" y="2542649"/>
            <a:ext cx="4976803" cy="22079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2C08A8-CA8C-4DD4-8A67-557C0AEBA2D0}"/>
              </a:ext>
            </a:extLst>
          </p:cNvPr>
          <p:cNvSpPr/>
          <p:nvPr/>
        </p:nvSpPr>
        <p:spPr>
          <a:xfrm>
            <a:off x="5940152" y="1215682"/>
            <a:ext cx="4572000" cy="7875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标准化一站式交付</a:t>
            </a:r>
            <a:endParaRPr lang="en-US" altLang="zh-CN" sz="1600" b="1" dirty="0">
              <a:solidFill>
                <a:srgbClr val="0E1B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一体化平台易维护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42EB94-7F4B-42C9-AADD-2CC7E7510CC5}"/>
              </a:ext>
            </a:extLst>
          </p:cNvPr>
          <p:cNvSpPr/>
          <p:nvPr/>
        </p:nvSpPr>
        <p:spPr>
          <a:xfrm>
            <a:off x="6444208" y="3045136"/>
            <a:ext cx="2329176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zh-CN" altLang="zh-CN" sz="16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6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落地</a:t>
            </a:r>
            <a:r>
              <a:rPr lang="zh-CN" altLang="zh-CN" sz="16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策略：</a:t>
            </a:r>
            <a:endParaRPr lang="en-US" altLang="zh-CN" sz="1600" b="1" dirty="0">
              <a:solidFill>
                <a:srgbClr val="0E1B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1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标准化产品</a:t>
            </a:r>
            <a:r>
              <a:rPr lang="en-US" altLang="zh-CN" sz="11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11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个性化组合，满足客户</a:t>
            </a:r>
            <a:r>
              <a:rPr lang="zh-CN" altLang="en-US" sz="11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zh-CN" altLang="zh-CN" sz="11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1100" b="1" dirty="0">
                <a:solidFill>
                  <a:srgbClr val="0E1B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b="1" dirty="0">
              <a:solidFill>
                <a:srgbClr val="0E1B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244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4277"/>
          </a:xfr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755576" y="1690909"/>
            <a:ext cx="1018453" cy="1312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00" dirty="0">
                <a:solidFill>
                  <a:srgbClr val="0E1B77"/>
                </a:solidFill>
                <a:latin typeface="Arial Black" pitchFamily="34" charset="0"/>
              </a:rPr>
              <a:t>3</a:t>
            </a:r>
            <a:endParaRPr lang="zh-CN" altLang="en-US" sz="10200" dirty="0">
              <a:solidFill>
                <a:srgbClr val="0E1B77"/>
              </a:solidFill>
              <a:latin typeface="Arial Black" pitchFamily="34" charset="0"/>
            </a:endParaRPr>
          </a:p>
        </p:txBody>
      </p:sp>
      <p:sp>
        <p:nvSpPr>
          <p:cNvPr id="9" name="文本占位符 3"/>
          <p:cNvSpPr txBox="1">
            <a:spLocks/>
          </p:cNvSpPr>
          <p:nvPr/>
        </p:nvSpPr>
        <p:spPr>
          <a:xfrm>
            <a:off x="35496" y="3003798"/>
            <a:ext cx="2664296" cy="415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500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WHAT</a:t>
            </a:r>
            <a:r>
              <a:rPr lang="zh-CN" altLang="en-US" sz="2500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做什么？有哪些产品组合</a:t>
            </a:r>
          </a:p>
        </p:txBody>
      </p:sp>
    </p:spTree>
    <p:extLst>
      <p:ext uri="{BB962C8B-B14F-4D97-AF65-F5344CB8AC3E}">
        <p14:creationId xmlns:p14="http://schemas.microsoft.com/office/powerpoint/2010/main" val="273259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7417"/>
          <a:stretch/>
        </p:blipFill>
        <p:spPr>
          <a:xfrm>
            <a:off x="9134" y="0"/>
            <a:ext cx="9171378" cy="51435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0" y="0"/>
            <a:ext cx="9180512" cy="5137404"/>
          </a:xfrm>
          <a:prstGeom prst="rect">
            <a:avLst/>
          </a:prstGeom>
          <a:solidFill>
            <a:srgbClr val="0E1B7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9833CCC3-42C2-4EDF-A44D-88BD0CF8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0447" y="3602766"/>
            <a:ext cx="763839" cy="22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indent="127000" algn="ctr">
              <a:spcAft>
                <a:spcPts val="1200"/>
              </a:spcAft>
            </a:pPr>
            <a:r>
              <a:rPr lang="en-US" altLang="zh-CN" sz="1100" b="1" kern="100" dirty="0">
                <a:solidFill>
                  <a:schemeClr val="bg1"/>
                </a:solidFill>
                <a:effectLst/>
                <a:latin typeface="Noto Sans S Chinese Black" pitchFamily="34" charset="-122"/>
                <a:ea typeface="Noto Sans S Chinese Black" pitchFamily="34" charset="-122"/>
                <a:cs typeface="Arial"/>
              </a:rPr>
              <a:t>E</a:t>
            </a:r>
            <a:r>
              <a:rPr lang="zh-CN" altLang="en-US" sz="1100" b="1" kern="100" dirty="0">
                <a:solidFill>
                  <a:schemeClr val="bg1"/>
                </a:solidFill>
                <a:effectLst/>
                <a:latin typeface="Noto Sans S Chinese Black" pitchFamily="34" charset="-122"/>
                <a:ea typeface="Noto Sans S Chinese Black" pitchFamily="34" charset="-122"/>
                <a:cs typeface="Arial"/>
              </a:rPr>
              <a:t>教学</a:t>
            </a:r>
            <a:endParaRPr lang="en-US" altLang="zh-CN" sz="1100" b="1" kern="100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</p:txBody>
      </p:sp>
      <p:sp>
        <p:nvSpPr>
          <p:cNvPr id="15" name="Block Arc 51"/>
          <p:cNvSpPr>
            <a:spLocks noChangeAspect="1"/>
          </p:cNvSpPr>
          <p:nvPr/>
        </p:nvSpPr>
        <p:spPr>
          <a:xfrm rot="10800000">
            <a:off x="4555975" y="2024829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7" name="Block Arc 53"/>
          <p:cNvSpPr>
            <a:spLocks noChangeAspect="1"/>
          </p:cNvSpPr>
          <p:nvPr/>
        </p:nvSpPr>
        <p:spPr>
          <a:xfrm>
            <a:off x="5712967" y="2007244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8" name="Block Arc 55"/>
          <p:cNvSpPr>
            <a:spLocks noChangeAspect="1"/>
          </p:cNvSpPr>
          <p:nvPr/>
        </p:nvSpPr>
        <p:spPr>
          <a:xfrm rot="10800000">
            <a:off x="6869958" y="2007244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9" name="Block Arc 2"/>
          <p:cNvSpPr>
            <a:spLocks noChangeAspect="1"/>
          </p:cNvSpPr>
          <p:nvPr/>
        </p:nvSpPr>
        <p:spPr>
          <a:xfrm>
            <a:off x="4555975" y="2007244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rgbClr val="999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0" name="Block Arc 52"/>
          <p:cNvSpPr>
            <a:spLocks noChangeAspect="1"/>
          </p:cNvSpPr>
          <p:nvPr/>
        </p:nvSpPr>
        <p:spPr>
          <a:xfrm rot="10800000">
            <a:off x="5712967" y="2007243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rgbClr val="698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1" name="Block Arc 54"/>
          <p:cNvSpPr>
            <a:spLocks noChangeAspect="1"/>
          </p:cNvSpPr>
          <p:nvPr/>
        </p:nvSpPr>
        <p:spPr>
          <a:xfrm>
            <a:off x="6869958" y="2007245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rgbClr val="293C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2" name="Freeform 230"/>
          <p:cNvSpPr>
            <a:spLocks noEditPoints="1"/>
          </p:cNvSpPr>
          <p:nvPr/>
        </p:nvSpPr>
        <p:spPr bwMode="auto">
          <a:xfrm>
            <a:off x="5092674" y="2526913"/>
            <a:ext cx="343422" cy="344441"/>
          </a:xfrm>
          <a:custGeom>
            <a:avLst/>
            <a:gdLst>
              <a:gd name="T0" fmla="*/ 107 w 185"/>
              <a:gd name="T1" fmla="*/ 144 h 186"/>
              <a:gd name="T2" fmla="*/ 30 w 185"/>
              <a:gd name="T3" fmla="*/ 135 h 186"/>
              <a:gd name="T4" fmla="*/ 116 w 185"/>
              <a:gd name="T5" fmla="*/ 101 h 186"/>
              <a:gd name="T6" fmla="*/ 25 w 185"/>
              <a:gd name="T7" fmla="*/ 110 h 186"/>
              <a:gd name="T8" fmla="*/ 116 w 185"/>
              <a:gd name="T9" fmla="*/ 101 h 186"/>
              <a:gd name="T10" fmla="*/ 36 w 185"/>
              <a:gd name="T11" fmla="*/ 85 h 186"/>
              <a:gd name="T12" fmla="*/ 113 w 185"/>
              <a:gd name="T13" fmla="*/ 93 h 186"/>
              <a:gd name="T14" fmla="*/ 71 w 185"/>
              <a:gd name="T15" fmla="*/ 68 h 186"/>
              <a:gd name="T16" fmla="*/ 98 w 185"/>
              <a:gd name="T17" fmla="*/ 76 h 186"/>
              <a:gd name="T18" fmla="*/ 71 w 185"/>
              <a:gd name="T19" fmla="*/ 160 h 186"/>
              <a:gd name="T20" fmla="*/ 45 w 185"/>
              <a:gd name="T21" fmla="*/ 152 h 186"/>
              <a:gd name="T22" fmla="*/ 169 w 185"/>
              <a:gd name="T23" fmla="*/ 42 h 186"/>
              <a:gd name="T24" fmla="*/ 42 w 185"/>
              <a:gd name="T25" fmla="*/ 25 h 186"/>
              <a:gd name="T26" fmla="*/ 38 w 185"/>
              <a:gd name="T27" fmla="*/ 0 h 186"/>
              <a:gd name="T28" fmla="*/ 34 w 185"/>
              <a:gd name="T29" fmla="*/ 25 h 186"/>
              <a:gd name="T30" fmla="*/ 17 w 185"/>
              <a:gd name="T31" fmla="*/ 42 h 186"/>
              <a:gd name="T32" fmla="*/ 0 w 185"/>
              <a:gd name="T33" fmla="*/ 169 h 186"/>
              <a:gd name="T34" fmla="*/ 169 w 185"/>
              <a:gd name="T35" fmla="*/ 186 h 186"/>
              <a:gd name="T36" fmla="*/ 185 w 185"/>
              <a:gd name="T37" fmla="*/ 59 h 186"/>
              <a:gd name="T38" fmla="*/ 135 w 185"/>
              <a:gd name="T39" fmla="*/ 177 h 186"/>
              <a:gd name="T40" fmla="*/ 8 w 185"/>
              <a:gd name="T41" fmla="*/ 169 h 186"/>
              <a:gd name="T42" fmla="*/ 17 w 185"/>
              <a:gd name="T43" fmla="*/ 51 h 186"/>
              <a:gd name="T44" fmla="*/ 135 w 185"/>
              <a:gd name="T45" fmla="*/ 177 h 186"/>
              <a:gd name="T46" fmla="*/ 169 w 185"/>
              <a:gd name="T47" fmla="*/ 177 h 186"/>
              <a:gd name="T48" fmla="*/ 143 w 185"/>
              <a:gd name="T49" fmla="*/ 51 h 186"/>
              <a:gd name="T50" fmla="*/ 177 w 185"/>
              <a:gd name="T51" fmla="*/ 59 h 186"/>
              <a:gd name="T52" fmla="*/ 116 w 185"/>
              <a:gd name="T53" fmla="*/ 127 h 186"/>
              <a:gd name="T54" fmla="*/ 25 w 185"/>
              <a:gd name="T55" fmla="*/ 118 h 186"/>
              <a:gd name="T56" fmla="*/ 116 w 185"/>
              <a:gd name="T57" fmla="*/ 127 h 186"/>
              <a:gd name="T58" fmla="*/ 152 w 185"/>
              <a:gd name="T59" fmla="*/ 85 h 186"/>
              <a:gd name="T60" fmla="*/ 169 w 185"/>
              <a:gd name="T61" fmla="*/ 85 h 186"/>
              <a:gd name="T62" fmla="*/ 160 w 185"/>
              <a:gd name="T63" fmla="*/ 135 h 186"/>
              <a:gd name="T64" fmla="*/ 160 w 185"/>
              <a:gd name="T65" fmla="*/ 144 h 186"/>
              <a:gd name="T66" fmla="*/ 160 w 185"/>
              <a:gd name="T67" fmla="*/ 135 h 186"/>
              <a:gd name="T68" fmla="*/ 156 w 185"/>
              <a:gd name="T69" fmla="*/ 114 h 186"/>
              <a:gd name="T70" fmla="*/ 164 w 185"/>
              <a:gd name="T71" fmla="*/ 114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5" h="186">
                <a:moveTo>
                  <a:pt x="36" y="144"/>
                </a:moveTo>
                <a:cubicBezTo>
                  <a:pt x="107" y="144"/>
                  <a:pt x="107" y="144"/>
                  <a:pt x="107" y="144"/>
                </a:cubicBezTo>
                <a:cubicBezTo>
                  <a:pt x="109" y="141"/>
                  <a:pt x="111" y="138"/>
                  <a:pt x="113" y="135"/>
                </a:cubicBezTo>
                <a:cubicBezTo>
                  <a:pt x="30" y="135"/>
                  <a:pt x="30" y="135"/>
                  <a:pt x="30" y="135"/>
                </a:cubicBezTo>
                <a:cubicBezTo>
                  <a:pt x="32" y="138"/>
                  <a:pt x="34" y="141"/>
                  <a:pt x="36" y="144"/>
                </a:cubicBezTo>
                <a:close/>
                <a:moveTo>
                  <a:pt x="116" y="101"/>
                </a:moveTo>
                <a:cubicBezTo>
                  <a:pt x="27" y="101"/>
                  <a:pt x="27" y="101"/>
                  <a:pt x="27" y="101"/>
                </a:cubicBezTo>
                <a:cubicBezTo>
                  <a:pt x="26" y="104"/>
                  <a:pt x="26" y="107"/>
                  <a:pt x="25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17" y="107"/>
                  <a:pt x="117" y="104"/>
                  <a:pt x="116" y="101"/>
                </a:cubicBezTo>
                <a:close/>
                <a:moveTo>
                  <a:pt x="107" y="85"/>
                </a:moveTo>
                <a:cubicBezTo>
                  <a:pt x="36" y="85"/>
                  <a:pt x="36" y="85"/>
                  <a:pt x="36" y="85"/>
                </a:cubicBezTo>
                <a:cubicBezTo>
                  <a:pt x="34" y="87"/>
                  <a:pt x="32" y="90"/>
                  <a:pt x="30" y="93"/>
                </a:cubicBezTo>
                <a:cubicBezTo>
                  <a:pt x="113" y="93"/>
                  <a:pt x="113" y="93"/>
                  <a:pt x="113" y="93"/>
                </a:cubicBezTo>
                <a:cubicBezTo>
                  <a:pt x="111" y="90"/>
                  <a:pt x="109" y="87"/>
                  <a:pt x="107" y="85"/>
                </a:cubicBezTo>
                <a:close/>
                <a:moveTo>
                  <a:pt x="71" y="68"/>
                </a:moveTo>
                <a:cubicBezTo>
                  <a:pt x="62" y="68"/>
                  <a:pt x="53" y="71"/>
                  <a:pt x="45" y="76"/>
                </a:cubicBezTo>
                <a:cubicBezTo>
                  <a:pt x="98" y="76"/>
                  <a:pt x="98" y="76"/>
                  <a:pt x="98" y="76"/>
                </a:cubicBezTo>
                <a:cubicBezTo>
                  <a:pt x="90" y="71"/>
                  <a:pt x="81" y="68"/>
                  <a:pt x="71" y="68"/>
                </a:cubicBezTo>
                <a:close/>
                <a:moveTo>
                  <a:pt x="71" y="160"/>
                </a:moveTo>
                <a:cubicBezTo>
                  <a:pt x="81" y="160"/>
                  <a:pt x="90" y="157"/>
                  <a:pt x="98" y="152"/>
                </a:cubicBezTo>
                <a:cubicBezTo>
                  <a:pt x="45" y="152"/>
                  <a:pt x="45" y="152"/>
                  <a:pt x="45" y="152"/>
                </a:cubicBezTo>
                <a:cubicBezTo>
                  <a:pt x="53" y="157"/>
                  <a:pt x="62" y="160"/>
                  <a:pt x="71" y="160"/>
                </a:cubicBezTo>
                <a:close/>
                <a:moveTo>
                  <a:pt x="169" y="42"/>
                </a:moveTo>
                <a:cubicBezTo>
                  <a:pt x="42" y="42"/>
                  <a:pt x="42" y="42"/>
                  <a:pt x="42" y="42"/>
                </a:cubicBezTo>
                <a:cubicBezTo>
                  <a:pt x="42" y="25"/>
                  <a:pt x="42" y="25"/>
                  <a:pt x="42" y="25"/>
                </a:cubicBezTo>
                <a:cubicBezTo>
                  <a:pt x="47" y="23"/>
                  <a:pt x="50" y="18"/>
                  <a:pt x="50" y="13"/>
                </a:cubicBezTo>
                <a:cubicBezTo>
                  <a:pt x="50" y="6"/>
                  <a:pt x="45" y="0"/>
                  <a:pt x="38" y="0"/>
                </a:cubicBezTo>
                <a:cubicBezTo>
                  <a:pt x="31" y="0"/>
                  <a:pt x="25" y="6"/>
                  <a:pt x="25" y="13"/>
                </a:cubicBezTo>
                <a:cubicBezTo>
                  <a:pt x="25" y="18"/>
                  <a:pt x="29" y="23"/>
                  <a:pt x="34" y="25"/>
                </a:cubicBezTo>
                <a:cubicBezTo>
                  <a:pt x="34" y="42"/>
                  <a:pt x="34" y="42"/>
                  <a:pt x="34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7" y="42"/>
                  <a:pt x="0" y="50"/>
                  <a:pt x="0" y="59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78"/>
                  <a:pt x="7" y="186"/>
                  <a:pt x="17" y="186"/>
                </a:cubicBezTo>
                <a:cubicBezTo>
                  <a:pt x="169" y="186"/>
                  <a:pt x="169" y="186"/>
                  <a:pt x="169" y="186"/>
                </a:cubicBezTo>
                <a:cubicBezTo>
                  <a:pt x="178" y="186"/>
                  <a:pt x="185" y="178"/>
                  <a:pt x="185" y="169"/>
                </a:cubicBezTo>
                <a:cubicBezTo>
                  <a:pt x="185" y="59"/>
                  <a:pt x="185" y="59"/>
                  <a:pt x="185" y="59"/>
                </a:cubicBezTo>
                <a:cubicBezTo>
                  <a:pt x="185" y="50"/>
                  <a:pt x="178" y="42"/>
                  <a:pt x="169" y="42"/>
                </a:cubicBezTo>
                <a:close/>
                <a:moveTo>
                  <a:pt x="135" y="177"/>
                </a:moveTo>
                <a:cubicBezTo>
                  <a:pt x="17" y="177"/>
                  <a:pt x="17" y="177"/>
                  <a:pt x="17" y="177"/>
                </a:cubicBezTo>
                <a:cubicBezTo>
                  <a:pt x="12" y="177"/>
                  <a:pt x="8" y="174"/>
                  <a:pt x="8" y="169"/>
                </a:cubicBezTo>
                <a:cubicBezTo>
                  <a:pt x="8" y="59"/>
                  <a:pt x="8" y="59"/>
                  <a:pt x="8" y="59"/>
                </a:cubicBezTo>
                <a:cubicBezTo>
                  <a:pt x="8" y="55"/>
                  <a:pt x="12" y="51"/>
                  <a:pt x="17" y="51"/>
                </a:cubicBezTo>
                <a:cubicBezTo>
                  <a:pt x="135" y="51"/>
                  <a:pt x="135" y="51"/>
                  <a:pt x="135" y="51"/>
                </a:cubicBezTo>
                <a:lnTo>
                  <a:pt x="135" y="177"/>
                </a:lnTo>
                <a:close/>
                <a:moveTo>
                  <a:pt x="177" y="169"/>
                </a:moveTo>
                <a:cubicBezTo>
                  <a:pt x="177" y="174"/>
                  <a:pt x="173" y="177"/>
                  <a:pt x="169" y="177"/>
                </a:cubicBezTo>
                <a:cubicBezTo>
                  <a:pt x="143" y="177"/>
                  <a:pt x="143" y="177"/>
                  <a:pt x="143" y="177"/>
                </a:cubicBezTo>
                <a:cubicBezTo>
                  <a:pt x="143" y="51"/>
                  <a:pt x="143" y="51"/>
                  <a:pt x="143" y="51"/>
                </a:cubicBezTo>
                <a:cubicBezTo>
                  <a:pt x="169" y="51"/>
                  <a:pt x="169" y="51"/>
                  <a:pt x="169" y="51"/>
                </a:cubicBezTo>
                <a:cubicBezTo>
                  <a:pt x="173" y="51"/>
                  <a:pt x="177" y="55"/>
                  <a:pt x="177" y="59"/>
                </a:cubicBezTo>
                <a:lnTo>
                  <a:pt x="177" y="169"/>
                </a:lnTo>
                <a:close/>
                <a:moveTo>
                  <a:pt x="116" y="127"/>
                </a:moveTo>
                <a:cubicBezTo>
                  <a:pt x="117" y="124"/>
                  <a:pt x="117" y="121"/>
                  <a:pt x="118" y="118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26" y="121"/>
                  <a:pt x="26" y="124"/>
                  <a:pt x="27" y="127"/>
                </a:cubicBezTo>
                <a:lnTo>
                  <a:pt x="116" y="127"/>
                </a:lnTo>
                <a:close/>
                <a:moveTo>
                  <a:pt x="160" y="76"/>
                </a:moveTo>
                <a:cubicBezTo>
                  <a:pt x="155" y="76"/>
                  <a:pt x="152" y="80"/>
                  <a:pt x="152" y="85"/>
                </a:cubicBezTo>
                <a:cubicBezTo>
                  <a:pt x="152" y="89"/>
                  <a:pt x="155" y="93"/>
                  <a:pt x="160" y="93"/>
                </a:cubicBezTo>
                <a:cubicBezTo>
                  <a:pt x="165" y="93"/>
                  <a:pt x="169" y="89"/>
                  <a:pt x="169" y="85"/>
                </a:cubicBezTo>
                <a:cubicBezTo>
                  <a:pt x="169" y="80"/>
                  <a:pt x="165" y="76"/>
                  <a:pt x="160" y="76"/>
                </a:cubicBezTo>
                <a:close/>
                <a:moveTo>
                  <a:pt x="160" y="135"/>
                </a:moveTo>
                <a:cubicBezTo>
                  <a:pt x="158" y="135"/>
                  <a:pt x="156" y="137"/>
                  <a:pt x="156" y="139"/>
                </a:cubicBezTo>
                <a:cubicBezTo>
                  <a:pt x="156" y="142"/>
                  <a:pt x="158" y="144"/>
                  <a:pt x="160" y="144"/>
                </a:cubicBezTo>
                <a:cubicBezTo>
                  <a:pt x="162" y="144"/>
                  <a:pt x="164" y="142"/>
                  <a:pt x="164" y="139"/>
                </a:cubicBezTo>
                <a:cubicBezTo>
                  <a:pt x="164" y="137"/>
                  <a:pt x="162" y="135"/>
                  <a:pt x="160" y="135"/>
                </a:cubicBezTo>
                <a:close/>
                <a:moveTo>
                  <a:pt x="160" y="110"/>
                </a:moveTo>
                <a:cubicBezTo>
                  <a:pt x="158" y="110"/>
                  <a:pt x="156" y="112"/>
                  <a:pt x="156" y="114"/>
                </a:cubicBezTo>
                <a:cubicBezTo>
                  <a:pt x="156" y="116"/>
                  <a:pt x="158" y="118"/>
                  <a:pt x="160" y="118"/>
                </a:cubicBezTo>
                <a:cubicBezTo>
                  <a:pt x="162" y="118"/>
                  <a:pt x="164" y="116"/>
                  <a:pt x="164" y="114"/>
                </a:cubicBezTo>
                <a:cubicBezTo>
                  <a:pt x="164" y="112"/>
                  <a:pt x="162" y="110"/>
                  <a:pt x="160" y="1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Freeform 218"/>
          <p:cNvSpPr>
            <a:spLocks noEditPoints="1"/>
          </p:cNvSpPr>
          <p:nvPr/>
        </p:nvSpPr>
        <p:spPr bwMode="auto">
          <a:xfrm>
            <a:off x="6239484" y="2526914"/>
            <a:ext cx="348740" cy="347708"/>
          </a:xfrm>
          <a:custGeom>
            <a:avLst/>
            <a:gdLst>
              <a:gd name="T0" fmla="*/ 122 w 186"/>
              <a:gd name="T1" fmla="*/ 160 h 185"/>
              <a:gd name="T2" fmla="*/ 122 w 186"/>
              <a:gd name="T3" fmla="*/ 152 h 185"/>
              <a:gd name="T4" fmla="*/ 59 w 186"/>
              <a:gd name="T5" fmla="*/ 156 h 185"/>
              <a:gd name="T6" fmla="*/ 63 w 186"/>
              <a:gd name="T7" fmla="*/ 143 h 185"/>
              <a:gd name="T8" fmla="*/ 110 w 186"/>
              <a:gd name="T9" fmla="*/ 139 h 185"/>
              <a:gd name="T10" fmla="*/ 63 w 186"/>
              <a:gd name="T11" fmla="*/ 135 h 185"/>
              <a:gd name="T12" fmla="*/ 63 w 186"/>
              <a:gd name="T13" fmla="*/ 143 h 185"/>
              <a:gd name="T14" fmla="*/ 152 w 186"/>
              <a:gd name="T15" fmla="*/ 50 h 185"/>
              <a:gd name="T16" fmla="*/ 143 w 186"/>
              <a:gd name="T17" fmla="*/ 0 h 185"/>
              <a:gd name="T18" fmla="*/ 34 w 186"/>
              <a:gd name="T19" fmla="*/ 8 h 185"/>
              <a:gd name="T20" fmla="*/ 25 w 186"/>
              <a:gd name="T21" fmla="*/ 50 h 185"/>
              <a:gd name="T22" fmla="*/ 0 w 186"/>
              <a:gd name="T23" fmla="*/ 143 h 185"/>
              <a:gd name="T24" fmla="*/ 34 w 186"/>
              <a:gd name="T25" fmla="*/ 169 h 185"/>
              <a:gd name="T26" fmla="*/ 42 w 186"/>
              <a:gd name="T27" fmla="*/ 185 h 185"/>
              <a:gd name="T28" fmla="*/ 152 w 186"/>
              <a:gd name="T29" fmla="*/ 177 h 185"/>
              <a:gd name="T30" fmla="*/ 160 w 186"/>
              <a:gd name="T31" fmla="*/ 169 h 185"/>
              <a:gd name="T32" fmla="*/ 186 w 186"/>
              <a:gd name="T33" fmla="*/ 76 h 185"/>
              <a:gd name="T34" fmla="*/ 42 w 186"/>
              <a:gd name="T35" fmla="*/ 8 h 185"/>
              <a:gd name="T36" fmla="*/ 143 w 186"/>
              <a:gd name="T37" fmla="*/ 50 h 185"/>
              <a:gd name="T38" fmla="*/ 42 w 186"/>
              <a:gd name="T39" fmla="*/ 8 h 185"/>
              <a:gd name="T40" fmla="*/ 42 w 186"/>
              <a:gd name="T41" fmla="*/ 177 h 185"/>
              <a:gd name="T42" fmla="*/ 143 w 186"/>
              <a:gd name="T43" fmla="*/ 126 h 185"/>
              <a:gd name="T44" fmla="*/ 177 w 186"/>
              <a:gd name="T45" fmla="*/ 143 h 185"/>
              <a:gd name="T46" fmla="*/ 152 w 186"/>
              <a:gd name="T47" fmla="*/ 160 h 185"/>
              <a:gd name="T48" fmla="*/ 143 w 186"/>
              <a:gd name="T49" fmla="*/ 118 h 185"/>
              <a:gd name="T50" fmla="*/ 34 w 186"/>
              <a:gd name="T51" fmla="*/ 126 h 185"/>
              <a:gd name="T52" fmla="*/ 25 w 186"/>
              <a:gd name="T53" fmla="*/ 160 h 185"/>
              <a:gd name="T54" fmla="*/ 8 w 186"/>
              <a:gd name="T55" fmla="*/ 76 h 185"/>
              <a:gd name="T56" fmla="*/ 160 w 186"/>
              <a:gd name="T57" fmla="*/ 59 h 185"/>
              <a:gd name="T58" fmla="*/ 177 w 186"/>
              <a:gd name="T59" fmla="*/ 143 h 185"/>
              <a:gd name="T60" fmla="*/ 143 w 186"/>
              <a:gd name="T61" fmla="*/ 84 h 185"/>
              <a:gd name="T62" fmla="*/ 160 w 186"/>
              <a:gd name="T63" fmla="*/ 84 h 185"/>
              <a:gd name="T64" fmla="*/ 127 w 186"/>
              <a:gd name="T65" fmla="*/ 76 h 185"/>
              <a:gd name="T66" fmla="*/ 127 w 186"/>
              <a:gd name="T67" fmla="*/ 93 h 185"/>
              <a:gd name="T68" fmla="*/ 127 w 186"/>
              <a:gd name="T69" fmla="*/ 7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6" h="185">
                <a:moveTo>
                  <a:pt x="63" y="160"/>
                </a:moveTo>
                <a:cubicBezTo>
                  <a:pt x="122" y="160"/>
                  <a:pt x="122" y="160"/>
                  <a:pt x="122" y="160"/>
                </a:cubicBezTo>
                <a:cubicBezTo>
                  <a:pt x="125" y="160"/>
                  <a:pt x="127" y="158"/>
                  <a:pt x="127" y="156"/>
                </a:cubicBezTo>
                <a:cubicBezTo>
                  <a:pt x="127" y="154"/>
                  <a:pt x="125" y="152"/>
                  <a:pt x="122" y="152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1" y="152"/>
                  <a:pt x="59" y="154"/>
                  <a:pt x="59" y="156"/>
                </a:cubicBezTo>
                <a:cubicBezTo>
                  <a:pt x="59" y="158"/>
                  <a:pt x="61" y="160"/>
                  <a:pt x="63" y="160"/>
                </a:cubicBezTo>
                <a:close/>
                <a:moveTo>
                  <a:pt x="63" y="143"/>
                </a:moveTo>
                <a:cubicBezTo>
                  <a:pt x="106" y="143"/>
                  <a:pt x="106" y="143"/>
                  <a:pt x="106" y="143"/>
                </a:cubicBezTo>
                <a:cubicBezTo>
                  <a:pt x="108" y="143"/>
                  <a:pt x="110" y="141"/>
                  <a:pt x="110" y="139"/>
                </a:cubicBezTo>
                <a:cubicBezTo>
                  <a:pt x="110" y="137"/>
                  <a:pt x="108" y="135"/>
                  <a:pt x="106" y="135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61" y="135"/>
                  <a:pt x="59" y="137"/>
                  <a:pt x="59" y="139"/>
                </a:cubicBezTo>
                <a:cubicBezTo>
                  <a:pt x="59" y="141"/>
                  <a:pt x="61" y="143"/>
                  <a:pt x="63" y="143"/>
                </a:cubicBezTo>
                <a:close/>
                <a:moveTo>
                  <a:pt x="160" y="50"/>
                </a:moveTo>
                <a:cubicBezTo>
                  <a:pt x="152" y="50"/>
                  <a:pt x="152" y="50"/>
                  <a:pt x="152" y="50"/>
                </a:cubicBezTo>
                <a:cubicBezTo>
                  <a:pt x="152" y="8"/>
                  <a:pt x="152" y="8"/>
                  <a:pt x="152" y="8"/>
                </a:cubicBezTo>
                <a:cubicBezTo>
                  <a:pt x="152" y="4"/>
                  <a:pt x="148" y="0"/>
                  <a:pt x="14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8" y="0"/>
                  <a:pt x="34" y="4"/>
                  <a:pt x="34" y="8"/>
                </a:cubicBezTo>
                <a:cubicBezTo>
                  <a:pt x="34" y="50"/>
                  <a:pt x="34" y="50"/>
                  <a:pt x="34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11" y="50"/>
                  <a:pt x="0" y="62"/>
                  <a:pt x="0" y="76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57"/>
                  <a:pt x="11" y="169"/>
                  <a:pt x="25" y="169"/>
                </a:cubicBezTo>
                <a:cubicBezTo>
                  <a:pt x="34" y="169"/>
                  <a:pt x="34" y="169"/>
                  <a:pt x="34" y="169"/>
                </a:cubicBezTo>
                <a:cubicBezTo>
                  <a:pt x="34" y="177"/>
                  <a:pt x="34" y="177"/>
                  <a:pt x="34" y="177"/>
                </a:cubicBezTo>
                <a:cubicBezTo>
                  <a:pt x="34" y="182"/>
                  <a:pt x="38" y="185"/>
                  <a:pt x="42" y="185"/>
                </a:cubicBezTo>
                <a:cubicBezTo>
                  <a:pt x="143" y="185"/>
                  <a:pt x="143" y="185"/>
                  <a:pt x="143" y="185"/>
                </a:cubicBezTo>
                <a:cubicBezTo>
                  <a:pt x="148" y="185"/>
                  <a:pt x="152" y="182"/>
                  <a:pt x="152" y="177"/>
                </a:cubicBezTo>
                <a:cubicBezTo>
                  <a:pt x="152" y="169"/>
                  <a:pt x="152" y="169"/>
                  <a:pt x="152" y="169"/>
                </a:cubicBezTo>
                <a:cubicBezTo>
                  <a:pt x="160" y="169"/>
                  <a:pt x="160" y="169"/>
                  <a:pt x="160" y="169"/>
                </a:cubicBezTo>
                <a:cubicBezTo>
                  <a:pt x="174" y="169"/>
                  <a:pt x="186" y="157"/>
                  <a:pt x="186" y="143"/>
                </a:cubicBezTo>
                <a:cubicBezTo>
                  <a:pt x="186" y="76"/>
                  <a:pt x="186" y="76"/>
                  <a:pt x="186" y="76"/>
                </a:cubicBezTo>
                <a:cubicBezTo>
                  <a:pt x="186" y="62"/>
                  <a:pt x="174" y="50"/>
                  <a:pt x="160" y="50"/>
                </a:cubicBezTo>
                <a:close/>
                <a:moveTo>
                  <a:pt x="42" y="8"/>
                </a:moveTo>
                <a:cubicBezTo>
                  <a:pt x="143" y="8"/>
                  <a:pt x="143" y="8"/>
                  <a:pt x="143" y="8"/>
                </a:cubicBezTo>
                <a:cubicBezTo>
                  <a:pt x="143" y="50"/>
                  <a:pt x="143" y="50"/>
                  <a:pt x="143" y="50"/>
                </a:cubicBezTo>
                <a:cubicBezTo>
                  <a:pt x="42" y="50"/>
                  <a:pt x="42" y="50"/>
                  <a:pt x="42" y="50"/>
                </a:cubicBezTo>
                <a:lnTo>
                  <a:pt x="42" y="8"/>
                </a:lnTo>
                <a:close/>
                <a:moveTo>
                  <a:pt x="143" y="177"/>
                </a:moveTo>
                <a:cubicBezTo>
                  <a:pt x="42" y="177"/>
                  <a:pt x="42" y="177"/>
                  <a:pt x="42" y="177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143" y="126"/>
                  <a:pt x="143" y="126"/>
                  <a:pt x="143" y="126"/>
                </a:cubicBezTo>
                <a:lnTo>
                  <a:pt x="143" y="177"/>
                </a:lnTo>
                <a:close/>
                <a:moveTo>
                  <a:pt x="177" y="143"/>
                </a:moveTo>
                <a:cubicBezTo>
                  <a:pt x="177" y="153"/>
                  <a:pt x="170" y="160"/>
                  <a:pt x="160" y="160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52" y="126"/>
                  <a:pt x="152" y="126"/>
                  <a:pt x="152" y="126"/>
                </a:cubicBezTo>
                <a:cubicBezTo>
                  <a:pt x="152" y="122"/>
                  <a:pt x="148" y="118"/>
                  <a:pt x="143" y="118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38" y="118"/>
                  <a:pt x="34" y="122"/>
                  <a:pt x="34" y="126"/>
                </a:cubicBezTo>
                <a:cubicBezTo>
                  <a:pt x="34" y="160"/>
                  <a:pt x="34" y="160"/>
                  <a:pt x="34" y="160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16" y="160"/>
                  <a:pt x="8" y="153"/>
                  <a:pt x="8" y="143"/>
                </a:cubicBezTo>
                <a:cubicBezTo>
                  <a:pt x="8" y="76"/>
                  <a:pt x="8" y="76"/>
                  <a:pt x="8" y="76"/>
                </a:cubicBezTo>
                <a:cubicBezTo>
                  <a:pt x="8" y="66"/>
                  <a:pt x="16" y="59"/>
                  <a:pt x="25" y="59"/>
                </a:cubicBezTo>
                <a:cubicBezTo>
                  <a:pt x="160" y="59"/>
                  <a:pt x="160" y="59"/>
                  <a:pt x="160" y="59"/>
                </a:cubicBezTo>
                <a:cubicBezTo>
                  <a:pt x="170" y="59"/>
                  <a:pt x="177" y="66"/>
                  <a:pt x="177" y="76"/>
                </a:cubicBezTo>
                <a:lnTo>
                  <a:pt x="177" y="143"/>
                </a:lnTo>
                <a:close/>
                <a:moveTo>
                  <a:pt x="152" y="76"/>
                </a:moveTo>
                <a:cubicBezTo>
                  <a:pt x="147" y="76"/>
                  <a:pt x="143" y="79"/>
                  <a:pt x="143" y="84"/>
                </a:cubicBezTo>
                <a:cubicBezTo>
                  <a:pt x="143" y="89"/>
                  <a:pt x="147" y="93"/>
                  <a:pt x="152" y="93"/>
                </a:cubicBezTo>
                <a:cubicBezTo>
                  <a:pt x="157" y="93"/>
                  <a:pt x="160" y="89"/>
                  <a:pt x="160" y="84"/>
                </a:cubicBezTo>
                <a:cubicBezTo>
                  <a:pt x="160" y="79"/>
                  <a:pt x="157" y="76"/>
                  <a:pt x="152" y="76"/>
                </a:cubicBezTo>
                <a:close/>
                <a:moveTo>
                  <a:pt x="127" y="76"/>
                </a:moveTo>
                <a:cubicBezTo>
                  <a:pt x="122" y="76"/>
                  <a:pt x="118" y="79"/>
                  <a:pt x="118" y="84"/>
                </a:cubicBezTo>
                <a:cubicBezTo>
                  <a:pt x="118" y="89"/>
                  <a:pt x="122" y="93"/>
                  <a:pt x="127" y="93"/>
                </a:cubicBezTo>
                <a:cubicBezTo>
                  <a:pt x="131" y="93"/>
                  <a:pt x="135" y="89"/>
                  <a:pt x="135" y="84"/>
                </a:cubicBezTo>
                <a:cubicBezTo>
                  <a:pt x="135" y="79"/>
                  <a:pt x="131" y="76"/>
                  <a:pt x="127" y="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Freeform 217"/>
          <p:cNvSpPr>
            <a:spLocks noEditPoints="1"/>
          </p:cNvSpPr>
          <p:nvPr/>
        </p:nvSpPr>
        <p:spPr bwMode="auto">
          <a:xfrm>
            <a:off x="7426900" y="2526914"/>
            <a:ext cx="344440" cy="344440"/>
          </a:xfrm>
          <a:custGeom>
            <a:avLst/>
            <a:gdLst>
              <a:gd name="T0" fmla="*/ 92 w 185"/>
              <a:gd name="T1" fmla="*/ 42 h 185"/>
              <a:gd name="T2" fmla="*/ 92 w 185"/>
              <a:gd name="T3" fmla="*/ 34 h 185"/>
              <a:gd name="T4" fmla="*/ 92 w 185"/>
              <a:gd name="T5" fmla="*/ 8 h 185"/>
              <a:gd name="T6" fmla="*/ 120 w 185"/>
              <a:gd name="T7" fmla="*/ 12 h 185"/>
              <a:gd name="T8" fmla="*/ 64 w 185"/>
              <a:gd name="T9" fmla="*/ 13 h 185"/>
              <a:gd name="T10" fmla="*/ 92 w 185"/>
              <a:gd name="T11" fmla="*/ 8 h 185"/>
              <a:gd name="T12" fmla="*/ 109 w 185"/>
              <a:gd name="T13" fmla="*/ 24 h 185"/>
              <a:gd name="T14" fmla="*/ 76 w 185"/>
              <a:gd name="T15" fmla="*/ 25 h 185"/>
              <a:gd name="T16" fmla="*/ 92 w 185"/>
              <a:gd name="T17" fmla="*/ 25 h 185"/>
              <a:gd name="T18" fmla="*/ 55 w 185"/>
              <a:gd name="T19" fmla="*/ 169 h 185"/>
              <a:gd name="T20" fmla="*/ 101 w 185"/>
              <a:gd name="T21" fmla="*/ 164 h 185"/>
              <a:gd name="T22" fmla="*/ 55 w 185"/>
              <a:gd name="T23" fmla="*/ 160 h 185"/>
              <a:gd name="T24" fmla="*/ 55 w 185"/>
              <a:gd name="T25" fmla="*/ 169 h 185"/>
              <a:gd name="T26" fmla="*/ 185 w 185"/>
              <a:gd name="T27" fmla="*/ 146 h 185"/>
              <a:gd name="T28" fmla="*/ 168 w 185"/>
              <a:gd name="T29" fmla="*/ 87 h 185"/>
              <a:gd name="T30" fmla="*/ 164 w 185"/>
              <a:gd name="T31" fmla="*/ 84 h 185"/>
              <a:gd name="T32" fmla="*/ 156 w 185"/>
              <a:gd name="T33" fmla="*/ 34 h 185"/>
              <a:gd name="T34" fmla="*/ 147 w 185"/>
              <a:gd name="T35" fmla="*/ 34 h 185"/>
              <a:gd name="T36" fmla="*/ 38 w 185"/>
              <a:gd name="T37" fmla="*/ 84 h 185"/>
              <a:gd name="T38" fmla="*/ 33 w 185"/>
              <a:gd name="T39" fmla="*/ 29 h 185"/>
              <a:gd name="T40" fmla="*/ 29 w 185"/>
              <a:gd name="T41" fmla="*/ 84 h 185"/>
              <a:gd name="T42" fmla="*/ 17 w 185"/>
              <a:gd name="T43" fmla="*/ 87 h 185"/>
              <a:gd name="T44" fmla="*/ 0 w 185"/>
              <a:gd name="T45" fmla="*/ 146 h 185"/>
              <a:gd name="T46" fmla="*/ 0 w 185"/>
              <a:gd name="T47" fmla="*/ 147 h 185"/>
              <a:gd name="T48" fmla="*/ 0 w 185"/>
              <a:gd name="T49" fmla="*/ 156 h 185"/>
              <a:gd name="T50" fmla="*/ 0 w 185"/>
              <a:gd name="T51" fmla="*/ 169 h 185"/>
              <a:gd name="T52" fmla="*/ 168 w 185"/>
              <a:gd name="T53" fmla="*/ 185 h 185"/>
              <a:gd name="T54" fmla="*/ 185 w 185"/>
              <a:gd name="T55" fmla="*/ 160 h 185"/>
              <a:gd name="T56" fmla="*/ 185 w 185"/>
              <a:gd name="T57" fmla="*/ 156 h 185"/>
              <a:gd name="T58" fmla="*/ 24 w 185"/>
              <a:gd name="T59" fmla="*/ 93 h 185"/>
              <a:gd name="T60" fmla="*/ 176 w 185"/>
              <a:gd name="T61" fmla="*/ 143 h 185"/>
              <a:gd name="T62" fmla="*/ 24 w 185"/>
              <a:gd name="T63" fmla="*/ 93 h 185"/>
              <a:gd name="T64" fmla="*/ 168 w 185"/>
              <a:gd name="T65" fmla="*/ 177 h 185"/>
              <a:gd name="T66" fmla="*/ 8 w 185"/>
              <a:gd name="T67" fmla="*/ 169 h 185"/>
              <a:gd name="T68" fmla="*/ 177 w 185"/>
              <a:gd name="T69" fmla="*/ 152 h 185"/>
              <a:gd name="T70" fmla="*/ 21 w 185"/>
              <a:gd name="T71" fmla="*/ 169 h 185"/>
              <a:gd name="T72" fmla="*/ 21 w 185"/>
              <a:gd name="T73" fmla="*/ 160 h 185"/>
              <a:gd name="T74" fmla="*/ 21 w 185"/>
              <a:gd name="T75" fmla="*/ 169 h 185"/>
              <a:gd name="T76" fmla="*/ 42 w 185"/>
              <a:gd name="T77" fmla="*/ 164 h 185"/>
              <a:gd name="T78" fmla="*/ 33 w 185"/>
              <a:gd name="T79" fmla="*/ 164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5" h="185">
                <a:moveTo>
                  <a:pt x="88" y="38"/>
                </a:moveTo>
                <a:cubicBezTo>
                  <a:pt x="88" y="40"/>
                  <a:pt x="90" y="42"/>
                  <a:pt x="92" y="42"/>
                </a:cubicBezTo>
                <a:cubicBezTo>
                  <a:pt x="95" y="42"/>
                  <a:pt x="97" y="40"/>
                  <a:pt x="97" y="38"/>
                </a:cubicBezTo>
                <a:cubicBezTo>
                  <a:pt x="97" y="35"/>
                  <a:pt x="95" y="34"/>
                  <a:pt x="92" y="34"/>
                </a:cubicBezTo>
                <a:cubicBezTo>
                  <a:pt x="90" y="34"/>
                  <a:pt x="88" y="35"/>
                  <a:pt x="88" y="38"/>
                </a:cubicBezTo>
                <a:close/>
                <a:moveTo>
                  <a:pt x="92" y="8"/>
                </a:moveTo>
                <a:cubicBezTo>
                  <a:pt x="101" y="8"/>
                  <a:pt x="109" y="12"/>
                  <a:pt x="114" y="18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4"/>
                  <a:pt x="103" y="0"/>
                  <a:pt x="92" y="0"/>
                </a:cubicBezTo>
                <a:cubicBezTo>
                  <a:pt x="81" y="0"/>
                  <a:pt x="71" y="5"/>
                  <a:pt x="64" y="13"/>
                </a:cubicBezTo>
                <a:cubicBezTo>
                  <a:pt x="70" y="19"/>
                  <a:pt x="70" y="19"/>
                  <a:pt x="70" y="19"/>
                </a:cubicBezTo>
                <a:cubicBezTo>
                  <a:pt x="75" y="12"/>
                  <a:pt x="83" y="8"/>
                  <a:pt x="92" y="8"/>
                </a:cubicBezTo>
                <a:close/>
                <a:moveTo>
                  <a:pt x="103" y="30"/>
                </a:moveTo>
                <a:cubicBezTo>
                  <a:pt x="109" y="24"/>
                  <a:pt x="109" y="24"/>
                  <a:pt x="109" y="24"/>
                </a:cubicBezTo>
                <a:cubicBezTo>
                  <a:pt x="105" y="20"/>
                  <a:pt x="99" y="17"/>
                  <a:pt x="92" y="17"/>
                </a:cubicBezTo>
                <a:cubicBezTo>
                  <a:pt x="86" y="17"/>
                  <a:pt x="80" y="20"/>
                  <a:pt x="76" y="25"/>
                </a:cubicBezTo>
                <a:cubicBezTo>
                  <a:pt x="82" y="31"/>
                  <a:pt x="82" y="31"/>
                  <a:pt x="82" y="31"/>
                </a:cubicBezTo>
                <a:cubicBezTo>
                  <a:pt x="84" y="28"/>
                  <a:pt x="88" y="25"/>
                  <a:pt x="92" y="25"/>
                </a:cubicBezTo>
                <a:cubicBezTo>
                  <a:pt x="97" y="25"/>
                  <a:pt x="101" y="27"/>
                  <a:pt x="103" y="30"/>
                </a:cubicBezTo>
                <a:close/>
                <a:moveTo>
                  <a:pt x="55" y="169"/>
                </a:moveTo>
                <a:cubicBezTo>
                  <a:pt x="97" y="169"/>
                  <a:pt x="97" y="169"/>
                  <a:pt x="97" y="169"/>
                </a:cubicBezTo>
                <a:cubicBezTo>
                  <a:pt x="99" y="169"/>
                  <a:pt x="101" y="167"/>
                  <a:pt x="101" y="164"/>
                </a:cubicBezTo>
                <a:cubicBezTo>
                  <a:pt x="101" y="162"/>
                  <a:pt x="99" y="160"/>
                  <a:pt x="97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2" y="160"/>
                  <a:pt x="50" y="162"/>
                  <a:pt x="50" y="164"/>
                </a:cubicBezTo>
                <a:cubicBezTo>
                  <a:pt x="50" y="167"/>
                  <a:pt x="52" y="169"/>
                  <a:pt x="55" y="169"/>
                </a:cubicBezTo>
                <a:close/>
                <a:moveTo>
                  <a:pt x="185" y="147"/>
                </a:moveTo>
                <a:cubicBezTo>
                  <a:pt x="185" y="147"/>
                  <a:pt x="185" y="146"/>
                  <a:pt x="185" y="146"/>
                </a:cubicBezTo>
                <a:cubicBezTo>
                  <a:pt x="185" y="146"/>
                  <a:pt x="185" y="146"/>
                  <a:pt x="185" y="146"/>
                </a:cubicBezTo>
                <a:cubicBezTo>
                  <a:pt x="168" y="87"/>
                  <a:pt x="168" y="87"/>
                  <a:pt x="168" y="87"/>
                </a:cubicBezTo>
                <a:cubicBezTo>
                  <a:pt x="168" y="87"/>
                  <a:pt x="168" y="87"/>
                  <a:pt x="168" y="87"/>
                </a:cubicBezTo>
                <a:cubicBezTo>
                  <a:pt x="167" y="85"/>
                  <a:pt x="166" y="84"/>
                  <a:pt x="164" y="84"/>
                </a:cubicBezTo>
                <a:cubicBezTo>
                  <a:pt x="156" y="84"/>
                  <a:pt x="156" y="84"/>
                  <a:pt x="156" y="84"/>
                </a:cubicBezTo>
                <a:cubicBezTo>
                  <a:pt x="156" y="34"/>
                  <a:pt x="156" y="34"/>
                  <a:pt x="156" y="34"/>
                </a:cubicBezTo>
                <a:cubicBezTo>
                  <a:pt x="156" y="31"/>
                  <a:pt x="154" y="29"/>
                  <a:pt x="152" y="29"/>
                </a:cubicBezTo>
                <a:cubicBezTo>
                  <a:pt x="149" y="29"/>
                  <a:pt x="147" y="31"/>
                  <a:pt x="147" y="34"/>
                </a:cubicBezTo>
                <a:cubicBezTo>
                  <a:pt x="147" y="84"/>
                  <a:pt x="147" y="84"/>
                  <a:pt x="147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1"/>
                  <a:pt x="36" y="29"/>
                  <a:pt x="33" y="29"/>
                </a:cubicBezTo>
                <a:cubicBezTo>
                  <a:pt x="31" y="29"/>
                  <a:pt x="29" y="31"/>
                  <a:pt x="29" y="34"/>
                </a:cubicBezTo>
                <a:cubicBezTo>
                  <a:pt x="29" y="84"/>
                  <a:pt x="29" y="84"/>
                  <a:pt x="29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19" y="84"/>
                  <a:pt x="17" y="85"/>
                  <a:pt x="17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7"/>
                  <a:pt x="0" y="147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7"/>
                  <a:pt x="0" y="159"/>
                  <a:pt x="0" y="160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78"/>
                  <a:pt x="7" y="185"/>
                  <a:pt x="17" y="185"/>
                </a:cubicBezTo>
                <a:cubicBezTo>
                  <a:pt x="168" y="185"/>
                  <a:pt x="168" y="185"/>
                  <a:pt x="168" y="185"/>
                </a:cubicBezTo>
                <a:cubicBezTo>
                  <a:pt x="178" y="185"/>
                  <a:pt x="185" y="178"/>
                  <a:pt x="185" y="169"/>
                </a:cubicBezTo>
                <a:cubicBezTo>
                  <a:pt x="185" y="160"/>
                  <a:pt x="185" y="160"/>
                  <a:pt x="185" y="160"/>
                </a:cubicBezTo>
                <a:cubicBezTo>
                  <a:pt x="185" y="159"/>
                  <a:pt x="185" y="157"/>
                  <a:pt x="185" y="156"/>
                </a:cubicBezTo>
                <a:cubicBezTo>
                  <a:pt x="185" y="156"/>
                  <a:pt x="185" y="156"/>
                  <a:pt x="185" y="156"/>
                </a:cubicBezTo>
                <a:lnTo>
                  <a:pt x="185" y="147"/>
                </a:lnTo>
                <a:close/>
                <a:moveTo>
                  <a:pt x="24" y="93"/>
                </a:moveTo>
                <a:cubicBezTo>
                  <a:pt x="161" y="93"/>
                  <a:pt x="161" y="93"/>
                  <a:pt x="161" y="93"/>
                </a:cubicBezTo>
                <a:cubicBezTo>
                  <a:pt x="176" y="143"/>
                  <a:pt x="176" y="143"/>
                  <a:pt x="176" y="143"/>
                </a:cubicBezTo>
                <a:cubicBezTo>
                  <a:pt x="9" y="143"/>
                  <a:pt x="9" y="143"/>
                  <a:pt x="9" y="143"/>
                </a:cubicBezTo>
                <a:lnTo>
                  <a:pt x="24" y="93"/>
                </a:lnTo>
                <a:close/>
                <a:moveTo>
                  <a:pt x="177" y="169"/>
                </a:moveTo>
                <a:cubicBezTo>
                  <a:pt x="177" y="173"/>
                  <a:pt x="173" y="177"/>
                  <a:pt x="168" y="177"/>
                </a:cubicBezTo>
                <a:cubicBezTo>
                  <a:pt x="17" y="177"/>
                  <a:pt x="17" y="177"/>
                  <a:pt x="17" y="177"/>
                </a:cubicBezTo>
                <a:cubicBezTo>
                  <a:pt x="12" y="177"/>
                  <a:pt x="8" y="173"/>
                  <a:pt x="8" y="169"/>
                </a:cubicBezTo>
                <a:cubicBezTo>
                  <a:pt x="8" y="152"/>
                  <a:pt x="8" y="152"/>
                  <a:pt x="8" y="152"/>
                </a:cubicBezTo>
                <a:cubicBezTo>
                  <a:pt x="177" y="152"/>
                  <a:pt x="177" y="152"/>
                  <a:pt x="177" y="152"/>
                </a:cubicBezTo>
                <a:lnTo>
                  <a:pt x="177" y="169"/>
                </a:lnTo>
                <a:close/>
                <a:moveTo>
                  <a:pt x="21" y="169"/>
                </a:moveTo>
                <a:cubicBezTo>
                  <a:pt x="23" y="169"/>
                  <a:pt x="25" y="167"/>
                  <a:pt x="25" y="164"/>
                </a:cubicBezTo>
                <a:cubicBezTo>
                  <a:pt x="25" y="162"/>
                  <a:pt x="23" y="160"/>
                  <a:pt x="21" y="160"/>
                </a:cubicBezTo>
                <a:cubicBezTo>
                  <a:pt x="18" y="160"/>
                  <a:pt x="17" y="162"/>
                  <a:pt x="17" y="164"/>
                </a:cubicBezTo>
                <a:cubicBezTo>
                  <a:pt x="17" y="167"/>
                  <a:pt x="18" y="169"/>
                  <a:pt x="21" y="169"/>
                </a:cubicBezTo>
                <a:close/>
                <a:moveTo>
                  <a:pt x="38" y="169"/>
                </a:moveTo>
                <a:cubicBezTo>
                  <a:pt x="40" y="169"/>
                  <a:pt x="42" y="167"/>
                  <a:pt x="42" y="164"/>
                </a:cubicBezTo>
                <a:cubicBezTo>
                  <a:pt x="42" y="162"/>
                  <a:pt x="40" y="160"/>
                  <a:pt x="38" y="160"/>
                </a:cubicBezTo>
                <a:cubicBezTo>
                  <a:pt x="35" y="160"/>
                  <a:pt x="33" y="162"/>
                  <a:pt x="33" y="164"/>
                </a:cubicBezTo>
                <a:cubicBezTo>
                  <a:pt x="33" y="167"/>
                  <a:pt x="35" y="169"/>
                  <a:pt x="38" y="1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文本框 3">
            <a:extLst>
              <a:ext uri="{FF2B5EF4-FFF2-40B4-BE49-F238E27FC236}">
                <a16:creationId xmlns:a16="http://schemas.microsoft.com/office/drawing/2014/main" id="{9833CCC3-42C2-4EDF-A44D-88BD0CF8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0314" y="3602766"/>
            <a:ext cx="950593" cy="27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indent="127000" algn="just">
              <a:spcAft>
                <a:spcPts val="1200"/>
              </a:spcAft>
            </a:pPr>
            <a:r>
              <a:rPr lang="en-US" altLang="zh-CN" sz="11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VR</a:t>
            </a:r>
            <a:r>
              <a:rPr lang="zh-CN" altLang="en-US" sz="11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教学</a:t>
            </a:r>
            <a:r>
              <a:rPr lang="en-US" altLang="zh-CN" sz="11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A</a:t>
            </a:r>
          </a:p>
        </p:txBody>
      </p:sp>
      <p:sp>
        <p:nvSpPr>
          <p:cNvPr id="36" name="文本框 3">
            <a:extLst>
              <a:ext uri="{FF2B5EF4-FFF2-40B4-BE49-F238E27FC236}">
                <a16:creationId xmlns:a16="http://schemas.microsoft.com/office/drawing/2014/main" id="{9833CCC3-42C2-4EDF-A44D-88BD0CF8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0122" y="3602766"/>
            <a:ext cx="915719" cy="22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indent="127000" algn="just">
              <a:spcAft>
                <a:spcPts val="1200"/>
              </a:spcAft>
            </a:pPr>
            <a:r>
              <a:rPr lang="en-US" altLang="zh-CN" sz="11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VR</a:t>
            </a:r>
            <a:r>
              <a:rPr lang="zh-CN" altLang="en-US" sz="1100" b="1" kern="100" dirty="0">
                <a:solidFill>
                  <a:schemeClr val="bg1"/>
                </a:solidFill>
                <a:effectLst/>
                <a:latin typeface="Noto Sans S Chinese Black" pitchFamily="34" charset="-122"/>
                <a:ea typeface="Noto Sans S Chinese Black" pitchFamily="34" charset="-122"/>
                <a:cs typeface="Arial"/>
              </a:rPr>
              <a:t>教学</a:t>
            </a:r>
            <a:r>
              <a:rPr lang="en-US" altLang="zh-CN" sz="11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B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0" y="227223"/>
            <a:ext cx="8671418" cy="400521"/>
            <a:chOff x="-11906" y="376662"/>
            <a:chExt cx="10937880" cy="505204"/>
          </a:xfrm>
        </p:grpSpPr>
        <p:sp>
          <p:nvSpPr>
            <p:cNvPr id="40" name="文本框 3"/>
            <p:cNvSpPr txBox="1"/>
            <p:nvPr/>
          </p:nvSpPr>
          <p:spPr>
            <a:xfrm>
              <a:off x="780578" y="378389"/>
              <a:ext cx="1523010" cy="498278"/>
            </a:xfrm>
            <a:prstGeom prst="rect">
              <a:avLst/>
            </a:prstGeom>
            <a:noFill/>
          </p:spPr>
          <p:txBody>
            <a:bodyPr wrap="square" lIns="86411" tIns="43205" rIns="86411" bIns="43205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产品构成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0009509" y="815946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-11906" y="376662"/>
              <a:ext cx="526518" cy="472244"/>
              <a:chOff x="-11906" y="376662"/>
              <a:chExt cx="526518" cy="472244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>
              <a:off x="432445" y="382399"/>
              <a:ext cx="216024" cy="47871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18206" y="382399"/>
              <a:ext cx="216024" cy="47871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42" idx="1"/>
            </p:cNvCxnSpPr>
            <p:nvPr/>
          </p:nvCxnSpPr>
          <p:spPr>
            <a:xfrm flipH="1">
              <a:off x="864493" y="848906"/>
              <a:ext cx="9145016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231771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835696" y="339502"/>
            <a:ext cx="28911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THREE KINDS OF COMBINATION WAY</a:t>
            </a:r>
            <a:endParaRPr lang="zh-CN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41496E1-AD2E-4ABC-BB3B-22775FBFE62F}"/>
              </a:ext>
            </a:extLst>
          </p:cNvPr>
          <p:cNvSpPr/>
          <p:nvPr/>
        </p:nvSpPr>
        <p:spPr>
          <a:xfrm>
            <a:off x="769262" y="987574"/>
            <a:ext cx="304436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大专业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41496E1-AD2E-4ABC-BB3B-22775FBFE62F}"/>
              </a:ext>
            </a:extLst>
          </p:cNvPr>
          <p:cNvSpPr/>
          <p:nvPr/>
        </p:nvSpPr>
        <p:spPr>
          <a:xfrm>
            <a:off x="4767991" y="987574"/>
            <a:ext cx="304436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种组合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41496E1-AD2E-4ABC-BB3B-22775FBFE62F}"/>
              </a:ext>
            </a:extLst>
          </p:cNvPr>
          <p:cNvSpPr/>
          <p:nvPr/>
        </p:nvSpPr>
        <p:spPr>
          <a:xfrm>
            <a:off x="591528" y="4455571"/>
            <a:ext cx="4340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按需组合、模块化选择</a:t>
            </a:r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&gt;&gt;&gt;</a:t>
            </a:r>
            <a:endParaRPr lang="zh-CN" alt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42532" y="2073472"/>
            <a:ext cx="1348114" cy="1348114"/>
          </a:xfrm>
          <a:prstGeom prst="ellipse">
            <a:avLst/>
          </a:prstGeom>
          <a:solidFill>
            <a:srgbClr val="293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2203288" y="2073472"/>
            <a:ext cx="1348114" cy="1348114"/>
            <a:chOff x="1466414" y="2281274"/>
            <a:chExt cx="420858" cy="420858"/>
          </a:xfrm>
        </p:grpSpPr>
        <p:sp>
          <p:nvSpPr>
            <p:cNvPr id="72" name="椭圆 71"/>
            <p:cNvSpPr/>
            <p:nvPr/>
          </p:nvSpPr>
          <p:spPr>
            <a:xfrm>
              <a:off x="1466414" y="2281274"/>
              <a:ext cx="420858" cy="420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>
              <a:spLocks/>
            </p:cNvSpPr>
            <p:nvPr/>
          </p:nvSpPr>
          <p:spPr bwMode="auto">
            <a:xfrm>
              <a:off x="1608365" y="2412043"/>
              <a:ext cx="136956" cy="159319"/>
            </a:xfrm>
            <a:custGeom>
              <a:avLst/>
              <a:gdLst>
                <a:gd name="connsiteX0" fmla="*/ 3700463 w 8458200"/>
                <a:gd name="connsiteY0" fmla="*/ 3219449 h 9839325"/>
                <a:gd name="connsiteX1" fmla="*/ 3700463 w 8458200"/>
                <a:gd name="connsiteY1" fmla="*/ 4392612 h 9839325"/>
                <a:gd name="connsiteX2" fmla="*/ 2522538 w 8458200"/>
                <a:gd name="connsiteY2" fmla="*/ 4392612 h 9839325"/>
                <a:gd name="connsiteX3" fmla="*/ 2522538 w 8458200"/>
                <a:gd name="connsiteY3" fmla="*/ 5446712 h 9839325"/>
                <a:gd name="connsiteX4" fmla="*/ 3700463 w 8458200"/>
                <a:gd name="connsiteY4" fmla="*/ 5446712 h 9839325"/>
                <a:gd name="connsiteX5" fmla="*/ 3700463 w 8458200"/>
                <a:gd name="connsiteY5" fmla="*/ 6737349 h 9839325"/>
                <a:gd name="connsiteX6" fmla="*/ 4757738 w 8458200"/>
                <a:gd name="connsiteY6" fmla="*/ 6737349 h 9839325"/>
                <a:gd name="connsiteX7" fmla="*/ 4757738 w 8458200"/>
                <a:gd name="connsiteY7" fmla="*/ 5446712 h 9839325"/>
                <a:gd name="connsiteX8" fmla="*/ 5935663 w 8458200"/>
                <a:gd name="connsiteY8" fmla="*/ 5446712 h 9839325"/>
                <a:gd name="connsiteX9" fmla="*/ 5935663 w 8458200"/>
                <a:gd name="connsiteY9" fmla="*/ 4392612 h 9839325"/>
                <a:gd name="connsiteX10" fmla="*/ 4757738 w 8458200"/>
                <a:gd name="connsiteY10" fmla="*/ 4392612 h 9839325"/>
                <a:gd name="connsiteX11" fmla="*/ 4757738 w 8458200"/>
                <a:gd name="connsiteY11" fmla="*/ 3219449 h 9839325"/>
                <a:gd name="connsiteX12" fmla="*/ 4229100 w 8458200"/>
                <a:gd name="connsiteY12" fmla="*/ 0 h 9839325"/>
                <a:gd name="connsiteX13" fmla="*/ 4703673 w 8458200"/>
                <a:gd name="connsiteY13" fmla="*/ 183155 h 9839325"/>
                <a:gd name="connsiteX14" fmla="*/ 7755352 w 8458200"/>
                <a:gd name="connsiteY14" fmla="*/ 1483255 h 9839325"/>
                <a:gd name="connsiteX15" fmla="*/ 8458200 w 8458200"/>
                <a:gd name="connsiteY15" fmla="*/ 2185849 h 9839325"/>
                <a:gd name="connsiteX16" fmla="*/ 8458200 w 8458200"/>
                <a:gd name="connsiteY16" fmla="*/ 4311648 h 9839325"/>
                <a:gd name="connsiteX17" fmla="*/ 4631586 w 8458200"/>
                <a:gd name="connsiteY17" fmla="*/ 9713218 h 9839325"/>
                <a:gd name="connsiteX18" fmla="*/ 4229100 w 8458200"/>
                <a:gd name="connsiteY18" fmla="*/ 9839325 h 9839325"/>
                <a:gd name="connsiteX19" fmla="*/ 3826615 w 8458200"/>
                <a:gd name="connsiteY19" fmla="*/ 9713218 h 9839325"/>
                <a:gd name="connsiteX20" fmla="*/ 0 w 8458200"/>
                <a:gd name="connsiteY20" fmla="*/ 4311648 h 9839325"/>
                <a:gd name="connsiteX21" fmla="*/ 0 w 8458200"/>
                <a:gd name="connsiteY21" fmla="*/ 2185849 h 9839325"/>
                <a:gd name="connsiteX22" fmla="*/ 705852 w 8458200"/>
                <a:gd name="connsiteY22" fmla="*/ 1483255 h 9839325"/>
                <a:gd name="connsiteX23" fmla="*/ 3757531 w 8458200"/>
                <a:gd name="connsiteY23" fmla="*/ 180152 h 9839325"/>
                <a:gd name="connsiteX24" fmla="*/ 4229100 w 8458200"/>
                <a:gd name="connsiteY24" fmla="*/ 0 h 983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58200" h="9839325">
                  <a:moveTo>
                    <a:pt x="3700463" y="3219449"/>
                  </a:moveTo>
                  <a:lnTo>
                    <a:pt x="3700463" y="4392612"/>
                  </a:lnTo>
                  <a:lnTo>
                    <a:pt x="2522538" y="4392612"/>
                  </a:lnTo>
                  <a:lnTo>
                    <a:pt x="2522538" y="5446712"/>
                  </a:lnTo>
                  <a:lnTo>
                    <a:pt x="3700463" y="5446712"/>
                  </a:lnTo>
                  <a:lnTo>
                    <a:pt x="3700463" y="6737349"/>
                  </a:lnTo>
                  <a:lnTo>
                    <a:pt x="4757738" y="6737349"/>
                  </a:lnTo>
                  <a:lnTo>
                    <a:pt x="4757738" y="5446712"/>
                  </a:lnTo>
                  <a:lnTo>
                    <a:pt x="5935663" y="5446712"/>
                  </a:lnTo>
                  <a:lnTo>
                    <a:pt x="5935663" y="4392612"/>
                  </a:lnTo>
                  <a:lnTo>
                    <a:pt x="4757738" y="4392612"/>
                  </a:lnTo>
                  <a:lnTo>
                    <a:pt x="4757738" y="3219449"/>
                  </a:lnTo>
                  <a:close/>
                  <a:moveTo>
                    <a:pt x="4229100" y="0"/>
                  </a:moveTo>
                  <a:cubicBezTo>
                    <a:pt x="4400307" y="0"/>
                    <a:pt x="4568510" y="60050"/>
                    <a:pt x="4703673" y="183155"/>
                  </a:cubicBezTo>
                  <a:cubicBezTo>
                    <a:pt x="4715687" y="195165"/>
                    <a:pt x="6190466" y="1483255"/>
                    <a:pt x="7755352" y="1483255"/>
                  </a:cubicBezTo>
                  <a:cubicBezTo>
                    <a:pt x="8142820" y="1483255"/>
                    <a:pt x="8458200" y="1798521"/>
                    <a:pt x="8458200" y="2185849"/>
                  </a:cubicBezTo>
                  <a:cubicBezTo>
                    <a:pt x="8458200" y="2185849"/>
                    <a:pt x="8458200" y="2185849"/>
                    <a:pt x="8458200" y="4311648"/>
                  </a:cubicBezTo>
                  <a:cubicBezTo>
                    <a:pt x="8458200" y="6236276"/>
                    <a:pt x="7313820" y="7851643"/>
                    <a:pt x="4631586" y="9713218"/>
                  </a:cubicBezTo>
                  <a:cubicBezTo>
                    <a:pt x="4511441" y="9797289"/>
                    <a:pt x="4370270" y="9839325"/>
                    <a:pt x="4229100" y="9839325"/>
                  </a:cubicBezTo>
                  <a:cubicBezTo>
                    <a:pt x="4087930" y="9839325"/>
                    <a:pt x="3946760" y="9797289"/>
                    <a:pt x="3826615" y="9713218"/>
                  </a:cubicBezTo>
                  <a:cubicBezTo>
                    <a:pt x="1144380" y="7851643"/>
                    <a:pt x="0" y="6236276"/>
                    <a:pt x="0" y="4311648"/>
                  </a:cubicBezTo>
                  <a:cubicBezTo>
                    <a:pt x="0" y="4311648"/>
                    <a:pt x="0" y="4311648"/>
                    <a:pt x="0" y="2185849"/>
                  </a:cubicBezTo>
                  <a:cubicBezTo>
                    <a:pt x="0" y="1798521"/>
                    <a:pt x="315381" y="1483255"/>
                    <a:pt x="705852" y="1483255"/>
                  </a:cubicBezTo>
                  <a:cubicBezTo>
                    <a:pt x="2276746" y="1483255"/>
                    <a:pt x="3736506" y="201170"/>
                    <a:pt x="3757531" y="180152"/>
                  </a:cubicBezTo>
                  <a:cubicBezTo>
                    <a:pt x="3892694" y="60050"/>
                    <a:pt x="4060897" y="0"/>
                    <a:pt x="4229100" y="0"/>
                  </a:cubicBezTo>
                  <a:close/>
                </a:path>
              </a:pathLst>
            </a:custGeom>
            <a:solidFill>
              <a:srgbClr val="293CC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4" name="文本框 3">
            <a:extLst>
              <a:ext uri="{FF2B5EF4-FFF2-40B4-BE49-F238E27FC236}">
                <a16:creationId xmlns:a16="http://schemas.microsoft.com/office/drawing/2014/main" id="{9833CCC3-42C2-4EDF-A44D-88BD0CF8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03" y="3527704"/>
            <a:ext cx="1262285" cy="4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zh-CN" altLang="en-US" sz="11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汽车运用与维修专业</a:t>
            </a:r>
            <a:endParaRPr lang="en-US" altLang="zh-CN" sz="1100" b="1" kern="100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</p:txBody>
      </p:sp>
      <p:sp>
        <p:nvSpPr>
          <p:cNvPr id="75" name="文本框 3">
            <a:extLst>
              <a:ext uri="{FF2B5EF4-FFF2-40B4-BE49-F238E27FC236}">
                <a16:creationId xmlns:a16="http://schemas.microsoft.com/office/drawing/2014/main" id="{9833CCC3-42C2-4EDF-A44D-88BD0CF8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6114" y="3527704"/>
            <a:ext cx="1262285" cy="4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sz="11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汽车营销与服务专业</a:t>
            </a:r>
            <a:endParaRPr lang="en-US" altLang="zh-CN" sz="1100" b="1" kern="100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</p:txBody>
      </p:sp>
      <p:sp>
        <p:nvSpPr>
          <p:cNvPr id="77" name="任意多边形 76"/>
          <p:cNvSpPr>
            <a:spLocks/>
          </p:cNvSpPr>
          <p:nvPr/>
        </p:nvSpPr>
        <p:spPr bwMode="auto">
          <a:xfrm>
            <a:off x="1092569" y="2533283"/>
            <a:ext cx="448040" cy="428492"/>
          </a:xfrm>
          <a:custGeom>
            <a:avLst/>
            <a:gdLst>
              <a:gd name="connsiteX0" fmla="*/ 6458155 w 9800169"/>
              <a:gd name="connsiteY0" fmla="*/ 1330301 h 9372577"/>
              <a:gd name="connsiteX1" fmla="*/ 4203201 w 9800169"/>
              <a:gd name="connsiteY1" fmla="*/ 3585666 h 9372577"/>
              <a:gd name="connsiteX2" fmla="*/ 6668337 w 9800169"/>
              <a:gd name="connsiteY2" fmla="*/ 4871012 h 9372577"/>
              <a:gd name="connsiteX3" fmla="*/ 7608151 w 9800169"/>
              <a:gd name="connsiteY3" fmla="*/ 5144299 h 9372577"/>
              <a:gd name="connsiteX4" fmla="*/ 6743402 w 9800169"/>
              <a:gd name="connsiteY4" fmla="*/ 5411579 h 9372577"/>
              <a:gd name="connsiteX5" fmla="*/ 5491317 w 9800169"/>
              <a:gd name="connsiteY5" fmla="*/ 5994190 h 9372577"/>
              <a:gd name="connsiteX6" fmla="*/ 5500325 w 9800169"/>
              <a:gd name="connsiteY6" fmla="*/ 6294504 h 9372577"/>
              <a:gd name="connsiteX7" fmla="*/ 5644450 w 9800169"/>
              <a:gd name="connsiteY7" fmla="*/ 6351564 h 9372577"/>
              <a:gd name="connsiteX8" fmla="*/ 5797583 w 9800169"/>
              <a:gd name="connsiteY8" fmla="*/ 6285495 h 9372577"/>
              <a:gd name="connsiteX9" fmla="*/ 6758415 w 9800169"/>
              <a:gd name="connsiteY9" fmla="*/ 5832020 h 9372577"/>
              <a:gd name="connsiteX10" fmla="*/ 7884391 w 9800169"/>
              <a:gd name="connsiteY10" fmla="*/ 5468639 h 9372577"/>
              <a:gd name="connsiteX11" fmla="*/ 8716111 w 9800169"/>
              <a:gd name="connsiteY11" fmla="*/ 3588669 h 9372577"/>
              <a:gd name="connsiteX12" fmla="*/ 8716111 w 9800169"/>
              <a:gd name="connsiteY12" fmla="*/ 3585666 h 9372577"/>
              <a:gd name="connsiteX13" fmla="*/ 6458155 w 9800169"/>
              <a:gd name="connsiteY13" fmla="*/ 1330301 h 9372577"/>
              <a:gd name="connsiteX14" fmla="*/ 5458265 w 9800169"/>
              <a:gd name="connsiteY14" fmla="*/ 76 h 9372577"/>
              <a:gd name="connsiteX15" fmla="*/ 9064442 w 9800169"/>
              <a:gd name="connsiteY15" fmla="*/ 1330344 h 9372577"/>
              <a:gd name="connsiteX16" fmla="*/ 7692161 w 9800169"/>
              <a:gd name="connsiteY16" fmla="*/ 7339496 h 9372577"/>
              <a:gd name="connsiteX17" fmla="*/ 2881675 w 9800169"/>
              <a:gd name="connsiteY17" fmla="*/ 9372577 h 9372577"/>
              <a:gd name="connsiteX18" fmla="*/ 659601 w 9800169"/>
              <a:gd name="connsiteY18" fmla="*/ 6537675 h 9372577"/>
              <a:gd name="connsiteX19" fmla="*/ 197170 w 9800169"/>
              <a:gd name="connsiteY19" fmla="*/ 6384518 h 9372577"/>
              <a:gd name="connsiteX20" fmla="*/ 23007 w 9800169"/>
              <a:gd name="connsiteY20" fmla="*/ 6222352 h 9372577"/>
              <a:gd name="connsiteX21" fmla="*/ 29013 w 9800169"/>
              <a:gd name="connsiteY21" fmla="*/ 5982106 h 9372577"/>
              <a:gd name="connsiteX22" fmla="*/ 689629 w 9800169"/>
              <a:gd name="connsiteY22" fmla="*/ 4630723 h 9372577"/>
              <a:gd name="connsiteX23" fmla="*/ 3944666 w 9800169"/>
              <a:gd name="connsiteY23" fmla="*/ 198185 h 9372577"/>
              <a:gd name="connsiteX24" fmla="*/ 5458265 w 9800169"/>
              <a:gd name="connsiteY24" fmla="*/ 76 h 937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800169" h="9372577">
                <a:moveTo>
                  <a:pt x="6458155" y="1330301"/>
                </a:moveTo>
                <a:cubicBezTo>
                  <a:pt x="5212075" y="1330301"/>
                  <a:pt x="4203201" y="2339359"/>
                  <a:pt x="4203201" y="3585666"/>
                </a:cubicBezTo>
                <a:cubicBezTo>
                  <a:pt x="4203201" y="4831971"/>
                  <a:pt x="5662466" y="4132238"/>
                  <a:pt x="6668337" y="4871012"/>
                </a:cubicBezTo>
                <a:cubicBezTo>
                  <a:pt x="6989616" y="5105258"/>
                  <a:pt x="7313897" y="5186343"/>
                  <a:pt x="7608151" y="5144299"/>
                </a:cubicBezTo>
                <a:cubicBezTo>
                  <a:pt x="7241834" y="5393560"/>
                  <a:pt x="6998623" y="5402569"/>
                  <a:pt x="6743402" y="5411579"/>
                </a:cubicBezTo>
                <a:cubicBezTo>
                  <a:pt x="6392098" y="5423591"/>
                  <a:pt x="6025780" y="5435604"/>
                  <a:pt x="5491317" y="5994190"/>
                </a:cubicBezTo>
                <a:cubicBezTo>
                  <a:pt x="5410247" y="6081281"/>
                  <a:pt x="5416252" y="6213419"/>
                  <a:pt x="5500325" y="6294504"/>
                </a:cubicBezTo>
                <a:cubicBezTo>
                  <a:pt x="5539359" y="6333545"/>
                  <a:pt x="5593406" y="6351564"/>
                  <a:pt x="5644450" y="6351564"/>
                </a:cubicBezTo>
                <a:cubicBezTo>
                  <a:pt x="5701499" y="6351564"/>
                  <a:pt x="5755546" y="6330542"/>
                  <a:pt x="5797583" y="6285495"/>
                </a:cubicBezTo>
                <a:cubicBezTo>
                  <a:pt x="6211942" y="5850039"/>
                  <a:pt x="6452150" y="5844032"/>
                  <a:pt x="6758415" y="5832020"/>
                </a:cubicBezTo>
                <a:cubicBezTo>
                  <a:pt x="7043662" y="5823010"/>
                  <a:pt x="7397969" y="5810998"/>
                  <a:pt x="7884391" y="5468639"/>
                </a:cubicBezTo>
                <a:cubicBezTo>
                  <a:pt x="8848226" y="4789927"/>
                  <a:pt x="8746137" y="3786877"/>
                  <a:pt x="8716111" y="3588669"/>
                </a:cubicBezTo>
                <a:cubicBezTo>
                  <a:pt x="8716111" y="3588669"/>
                  <a:pt x="8716111" y="3588669"/>
                  <a:pt x="8716111" y="3585666"/>
                </a:cubicBezTo>
                <a:cubicBezTo>
                  <a:pt x="8716111" y="2339359"/>
                  <a:pt x="7704235" y="1330301"/>
                  <a:pt x="6458155" y="1330301"/>
                </a:cubicBezTo>
                <a:close/>
                <a:moveTo>
                  <a:pt x="5458265" y="76"/>
                </a:moveTo>
                <a:cubicBezTo>
                  <a:pt x="6981248" y="7678"/>
                  <a:pt x="8445114" y="587083"/>
                  <a:pt x="9064442" y="1330344"/>
                </a:cubicBezTo>
                <a:cubicBezTo>
                  <a:pt x="10481764" y="3030084"/>
                  <a:pt x="9758089" y="7096247"/>
                  <a:pt x="7692161" y="7339496"/>
                </a:cubicBezTo>
                <a:cubicBezTo>
                  <a:pt x="4899556" y="7672837"/>
                  <a:pt x="5196834" y="9372577"/>
                  <a:pt x="2881675" y="9372577"/>
                </a:cubicBezTo>
                <a:cubicBezTo>
                  <a:pt x="623567" y="9372577"/>
                  <a:pt x="602548" y="8804996"/>
                  <a:pt x="659601" y="6537675"/>
                </a:cubicBezTo>
                <a:cubicBezTo>
                  <a:pt x="659601" y="6537675"/>
                  <a:pt x="659601" y="6537675"/>
                  <a:pt x="197170" y="6384518"/>
                </a:cubicBezTo>
                <a:cubicBezTo>
                  <a:pt x="119097" y="6357491"/>
                  <a:pt x="53035" y="6297429"/>
                  <a:pt x="23007" y="6222352"/>
                </a:cubicBezTo>
                <a:cubicBezTo>
                  <a:pt x="-10024" y="6144272"/>
                  <a:pt x="-7021" y="6057183"/>
                  <a:pt x="29013" y="5982106"/>
                </a:cubicBezTo>
                <a:cubicBezTo>
                  <a:pt x="29013" y="5982106"/>
                  <a:pt x="29013" y="5982106"/>
                  <a:pt x="689629" y="4630723"/>
                </a:cubicBezTo>
                <a:cubicBezTo>
                  <a:pt x="764699" y="2180214"/>
                  <a:pt x="1803669" y="810812"/>
                  <a:pt x="3944666" y="198185"/>
                </a:cubicBezTo>
                <a:cubicBezTo>
                  <a:pt x="4436375" y="58542"/>
                  <a:pt x="4950604" y="-2458"/>
                  <a:pt x="5458265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694798" y="4349005"/>
            <a:ext cx="79766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182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"/>
          <a:stretch/>
        </p:blipFill>
        <p:spPr bwMode="auto">
          <a:xfrm>
            <a:off x="0" y="0"/>
            <a:ext cx="914693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5940152" y="841"/>
            <a:ext cx="2615136" cy="1202757"/>
          </a:xfrm>
          <a:prstGeom prst="rect">
            <a:avLst/>
          </a:prstGeom>
          <a:solidFill>
            <a:srgbClr val="293CC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01224" y="196980"/>
            <a:ext cx="2492990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800"/>
              </a:lnSpc>
            </a:pPr>
            <a:r>
              <a:rPr lang="zh-CN" altLang="zh-CN" sz="16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解决方案之</a:t>
            </a:r>
            <a:endParaRPr lang="en-US" altLang="zh-CN" sz="16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汽车运用与维修专业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353873"/>
            <a:ext cx="22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主打专业</a:t>
            </a:r>
            <a:r>
              <a:rPr lang="en-US" altLang="zh-CN" sz="22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1</a:t>
            </a:r>
          </a:p>
          <a:p>
            <a:r>
              <a:rPr lang="zh-CN" altLang="zh-CN" sz="14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专业代码：</a:t>
            </a:r>
            <a:r>
              <a:rPr lang="en-US" altLang="zh-CN" sz="14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082500        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55089"/>
              </p:ext>
            </p:extLst>
          </p:nvPr>
        </p:nvGraphicFramePr>
        <p:xfrm>
          <a:off x="683569" y="1671650"/>
          <a:ext cx="7848870" cy="2628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  <a:cs typeface="Arial"/>
                        </a:rPr>
                        <a:t>类别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产品构成</a:t>
                      </a: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（具体勾选模块见下页）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微软雅黑"/>
                          <a:cs typeface="宋体"/>
                        </a:rPr>
                        <a:t>市场指导价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微软雅黑"/>
                          <a:cs typeface="宋体"/>
                        </a:rPr>
                        <a:t>出厂价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293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教学版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422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： 课程资源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8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（不含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VR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版） 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+ 3D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软件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6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2</a:t>
                      </a:r>
                      <a:r>
                        <a:rPr lang="en-US" sz="1050" b="1" kern="10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+ 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行业微课类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9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2</a:t>
                      </a:r>
                      <a:endParaRPr lang="zh-CN" sz="1050" kern="100" dirty="0">
                        <a:solidFill>
                          <a:srgbClr val="C00000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赠送服务器、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赛名师汽车专业网站平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台、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  <a:endParaRPr lang="zh-CN" altLang="en-US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D8DC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  <a:cs typeface="Arial"/>
                        </a:rPr>
                        <a:t>25</a:t>
                      </a:r>
                      <a:endParaRPr lang="zh-CN" sz="10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D8DC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  <a:cs typeface="Arial"/>
                        </a:rPr>
                        <a:t>11.8</a:t>
                      </a:r>
                      <a:endParaRPr lang="zh-CN" sz="10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D8D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A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4343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： 课程资源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8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+ 3D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软件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6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3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+VR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软件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7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+ 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行业微课类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9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3</a:t>
                      </a:r>
                      <a:endParaRPr lang="en-US" sz="1050" b="1" kern="100" dirty="0">
                        <a:solidFill>
                          <a:srgbClr val="C00000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赠送服务器、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赛名师汽车专业网站平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台、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zSpace1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台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endParaRPr lang="en-US" alt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裸眼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3D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显示屏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）</a:t>
                      </a:r>
                    </a:p>
                  </a:txBody>
                  <a:tcPr marL="68580" marR="68580" marT="0" marB="0" anchor="ctr">
                    <a:solidFill>
                      <a:srgbClr val="D8DC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  <a:cs typeface="Arial"/>
                        </a:rPr>
                        <a:t>45</a:t>
                      </a:r>
                      <a:endParaRPr lang="zh-CN" sz="10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D8DC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  <a:cs typeface="Arial"/>
                        </a:rPr>
                        <a:t>22.8</a:t>
                      </a:r>
                      <a:endParaRPr lang="zh-CN" sz="10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D8D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B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4343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： 课程资源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8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+ 3D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软件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6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3 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+VR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软件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7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+ 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行业微课类</a:t>
                      </a:r>
                      <a:r>
                        <a:rPr lang="en-US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9</a:t>
                      </a:r>
                      <a:r>
                        <a:rPr lang="zh-CN" sz="105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3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赛名师汽车专业网站平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台、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VR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头盔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个（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6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月上市）、</a:t>
                      </a:r>
                      <a:endParaRPr lang="en-US" alt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显示屏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</a:p>
                  </a:txBody>
                  <a:tcPr marL="68580" marR="68580" marT="0" marB="0" anchor="ctr">
                    <a:solidFill>
                      <a:srgbClr val="D8DC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  <a:cs typeface="Arial"/>
                        </a:rPr>
                        <a:t>45</a:t>
                      </a:r>
                      <a:endParaRPr lang="zh-CN" sz="10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D8DC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  <a:cs typeface="Arial"/>
                        </a:rPr>
                        <a:t>22.8</a:t>
                      </a:r>
                      <a:endParaRPr lang="zh-CN" sz="10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D8D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00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972849"/>
              </p:ext>
            </p:extLst>
          </p:nvPr>
        </p:nvGraphicFramePr>
        <p:xfrm>
          <a:off x="711714" y="771550"/>
          <a:ext cx="7720572" cy="35270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7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749">
                  <a:extLst>
                    <a:ext uri="{9D8B030D-6E8A-4147-A177-3AD203B41FA5}">
                      <a16:colId xmlns:a16="http://schemas.microsoft.com/office/drawing/2014/main" val="1095953618"/>
                    </a:ext>
                  </a:extLst>
                </a:gridCol>
                <a:gridCol w="3168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设备类型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勾选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产品名称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标准报价（万）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19"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课程资源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8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05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8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05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8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05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9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en-US" altLang="zh-CN" sz="14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lang="zh-CN" sz="75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汽车发动机构造与维修课程（普通版</a:t>
                      </a: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/VR</a:t>
                      </a: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版）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19.6/3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汽车底盘构造与维修课程（普通版</a:t>
                      </a: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/VR</a:t>
                      </a: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版）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19.6/3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汽车电气设备构造与维修课程（普通版</a:t>
                      </a: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/VR</a:t>
                      </a: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版）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19.6/3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汽车电工电子课程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19.6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汽车空调课程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19.6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汽车维护与保养课程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19.6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汽车构造与维修课程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19.6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8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汽车文化课程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19.6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9615">
                <a:tc rowSpan="6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软件</a:t>
                      </a:r>
                      <a:endParaRPr lang="en-US" altLang="zh-CN" sz="105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教学：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05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05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05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05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汽车发动机</a:t>
                      </a: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3D</a:t>
                      </a: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仿真实训系统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14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汽车变速器</a:t>
                      </a: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3D</a:t>
                      </a: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仿真实训系统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10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汽车底盘</a:t>
                      </a: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3D</a:t>
                      </a: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仿真实训系统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10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汽车空调</a:t>
                      </a: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3D</a:t>
                      </a: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仿真实训系统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10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汽车二级维护</a:t>
                      </a: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3D</a:t>
                      </a: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仿真实训系统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30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新能源汽车电池及电池管理</a:t>
                      </a: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3D</a:t>
                      </a: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仿真实训系统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8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750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赠送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：服务器、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+mn-cs"/>
                        </a:rPr>
                        <a:t>赛名师汽车专业网站平</a:t>
                      </a:r>
                      <a:r>
                        <a:rPr lang="zh-CN" altLang="en-US" sz="1000" b="1" kern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+mn-cs"/>
                        </a:rPr>
                        <a:t>台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en-US" altLang="zh-CN" sz="10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zSpace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zh-CN" altLang="en-US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显示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屏、人</a:t>
                      </a:r>
                      <a:r>
                        <a:rPr lang="zh-CN" altLang="en-US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才培养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方案、岗位需求报告、直播讲座</a:t>
                      </a:r>
                      <a:endParaRPr lang="zh-CN" altLang="zh-CN" sz="1000" b="1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311442"/>
            <a:ext cx="1907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具体产品清单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67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5024"/>
              </p:ext>
            </p:extLst>
          </p:nvPr>
        </p:nvGraphicFramePr>
        <p:xfrm>
          <a:off x="711714" y="732158"/>
          <a:ext cx="7720572" cy="3927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7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749">
                  <a:extLst>
                    <a:ext uri="{9D8B030D-6E8A-4147-A177-3AD203B41FA5}">
                      <a16:colId xmlns:a16="http://schemas.microsoft.com/office/drawing/2014/main" val="1095953618"/>
                    </a:ext>
                  </a:extLst>
                </a:gridCol>
                <a:gridCol w="3168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设备类型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勾选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产品名称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标准报价（万）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15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</a:t>
                      </a:r>
                      <a:r>
                        <a:rPr 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软件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0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汽车动力总成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25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汽车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智慧课堂软件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25</a:t>
                      </a:r>
                      <a:endParaRPr lang="zh-CN" alt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纯电动汽车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19.8</a:t>
                      </a:r>
                      <a:endParaRPr lang="zh-CN" alt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新能源汽车动力总成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9.8</a:t>
                      </a:r>
                      <a:endParaRPr lang="zh-CN" alt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新能源汽车动力电池及电池管理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9.8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汽车故障诊断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19.8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汽车四轮定位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9.8</a:t>
                      </a:r>
                      <a:endParaRPr lang="zh-CN" alt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9615"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行业微课类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9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9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9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销售顾问类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——</a:t>
                      </a:r>
                      <a:endParaRPr lang="zh-CN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服务顾问类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——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备件主管类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——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前台主管类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——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车间主管类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——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销售部长类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——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77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市场经理类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——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8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售后站长类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——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9</a:t>
                      </a: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75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总经理类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——</a:t>
                      </a:r>
                      <a:endParaRPr lang="zh-CN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3750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赠送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：服务器、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+mn-cs"/>
                        </a:rPr>
                        <a:t>赛名师汽车专业网站平</a:t>
                      </a:r>
                      <a:r>
                        <a:rPr lang="zh-CN" altLang="en-US" sz="1000" b="1" kern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+mn-cs"/>
                        </a:rPr>
                        <a:t>台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en-US" altLang="zh-CN" sz="10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zSpace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zh-CN" altLang="en-US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显示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屏、人</a:t>
                      </a:r>
                      <a:r>
                        <a:rPr lang="zh-CN" altLang="en-US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才培养</a:t>
                      </a:r>
                      <a:r>
                        <a:rPr lang="zh-CN" altLang="zh-CN" sz="10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方案、岗位需求报告、直播讲座</a:t>
                      </a:r>
                      <a:endParaRPr lang="zh-CN" altLang="zh-CN" sz="1000" b="1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1560" y="311442"/>
            <a:ext cx="1907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具体产品清单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23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李欢\4.图片\internet-356363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3"/>
          <a:stretch/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940152" y="841"/>
            <a:ext cx="2615136" cy="1202757"/>
          </a:xfrm>
          <a:prstGeom prst="rect">
            <a:avLst/>
          </a:prstGeom>
          <a:solidFill>
            <a:srgbClr val="0066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01224" y="196980"/>
            <a:ext cx="2492990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800"/>
              </a:lnSpc>
            </a:pPr>
            <a:r>
              <a:rPr lang="zh-CN" altLang="zh-CN" sz="16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解决方案之</a:t>
            </a:r>
            <a:endParaRPr lang="en-US" altLang="zh-CN" sz="16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汽车</a:t>
            </a:r>
            <a:r>
              <a:rPr lang="zh-CN" altLang="en-US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营销</a:t>
            </a: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与</a:t>
            </a:r>
            <a:r>
              <a:rPr lang="zh-CN" altLang="en-US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服务</a:t>
            </a: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专业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52" y="353873"/>
            <a:ext cx="22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主打专业</a:t>
            </a:r>
            <a:r>
              <a:rPr lang="en-US" altLang="zh-CN" sz="22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2</a:t>
            </a:r>
          </a:p>
          <a:p>
            <a:r>
              <a:rPr lang="zh-CN" altLang="zh-CN" sz="14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专业代码：</a:t>
            </a:r>
            <a:r>
              <a:rPr lang="en-US" altLang="zh-CN" sz="14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082800        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024911"/>
              </p:ext>
            </p:extLst>
          </p:nvPr>
        </p:nvGraphicFramePr>
        <p:xfrm>
          <a:off x="611561" y="1671650"/>
          <a:ext cx="7920878" cy="262829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44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3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类别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产品构成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市场指导价</a:t>
                      </a:r>
                      <a:endParaRPr lang="zh-CN" sz="1600" kern="100" dirty="0"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出厂价</a:t>
                      </a:r>
                      <a:endParaRPr lang="zh-CN" sz="1600" kern="100" dirty="0"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E</a:t>
                      </a:r>
                      <a:r>
                        <a:rPr lang="zh-CN" sz="12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教学版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422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5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（不含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版）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+ 3D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endParaRPr lang="zh-CN" sz="11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赠送服务器、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赛名师汽车专业网站平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台、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  <a:endParaRPr lang="zh-CN" altLang="en-US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25</a:t>
                      </a:r>
                      <a:endParaRPr lang="zh-CN" sz="10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11.8</a:t>
                      </a:r>
                      <a:endParaRPr lang="zh-CN" sz="10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2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</a:t>
                      </a:r>
                      <a:r>
                        <a:rPr lang="en-US" sz="12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A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4343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5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+ 3D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+VR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endParaRPr lang="zh-CN" sz="11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赠送服务器、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赛名师汽车专业网站平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台、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zSpace1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台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endParaRPr lang="en-US" alt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裸眼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3D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显示屏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45</a:t>
                      </a:r>
                      <a:endParaRPr lang="zh-CN" sz="10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22.8</a:t>
                      </a:r>
                      <a:endParaRPr lang="zh-CN" sz="10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2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</a:t>
                      </a:r>
                      <a:r>
                        <a:rPr lang="en-US" sz="12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B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4343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5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en-US" sz="11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+3D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r>
                        <a:rPr lang="en-US" sz="11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VR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en-US" sz="11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1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endParaRPr lang="zh-CN" sz="11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赛名师汽车专业网站平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Arial"/>
                        </a:rPr>
                        <a:t>台、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VR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头盔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个（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6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月上市）、</a:t>
                      </a:r>
                      <a:endParaRPr lang="en-US" alt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显示屏</a:t>
                      </a:r>
                      <a:r>
                        <a:rPr lang="en-US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9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45</a:t>
                      </a:r>
                      <a:endParaRPr lang="zh-CN" sz="10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22.8</a:t>
                      </a:r>
                      <a:endParaRPr lang="zh-CN" sz="10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611560" y="2139702"/>
            <a:ext cx="78826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11560" y="2859782"/>
            <a:ext cx="78826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11560" y="3579862"/>
            <a:ext cx="78826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1564253" y="1666544"/>
            <a:ext cx="6110871" cy="2592288"/>
            <a:chOff x="1557473" y="1635646"/>
            <a:chExt cx="6038863" cy="266429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557473" y="1635646"/>
              <a:ext cx="0" cy="26642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228184" y="1635646"/>
              <a:ext cx="0" cy="26642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596336" y="1635646"/>
              <a:ext cx="0" cy="26642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766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4278" y="0"/>
            <a:ext cx="1907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具体产品清单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F117E2B-C806-4172-A6CD-D16CB22E5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433960"/>
              </p:ext>
            </p:extLst>
          </p:nvPr>
        </p:nvGraphicFramePr>
        <p:xfrm>
          <a:off x="683568" y="339502"/>
          <a:ext cx="7704855" cy="47357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992">
                  <a:extLst>
                    <a:ext uri="{9D8B030D-6E8A-4147-A177-3AD203B41FA5}">
                      <a16:colId xmlns:a16="http://schemas.microsoft.com/office/drawing/2014/main" val="1507518612"/>
                    </a:ext>
                  </a:extLst>
                </a:gridCol>
                <a:gridCol w="790224">
                  <a:extLst>
                    <a:ext uri="{9D8B030D-6E8A-4147-A177-3AD203B41FA5}">
                      <a16:colId xmlns:a16="http://schemas.microsoft.com/office/drawing/2014/main" val="1431833382"/>
                    </a:ext>
                  </a:extLst>
                </a:gridCol>
                <a:gridCol w="4316262">
                  <a:extLst>
                    <a:ext uri="{9D8B030D-6E8A-4147-A177-3AD203B41FA5}">
                      <a16:colId xmlns:a16="http://schemas.microsoft.com/office/drawing/2014/main" val="1213878226"/>
                    </a:ext>
                  </a:extLst>
                </a:gridCol>
                <a:gridCol w="1444377">
                  <a:extLst>
                    <a:ext uri="{9D8B030D-6E8A-4147-A177-3AD203B41FA5}">
                      <a16:colId xmlns:a16="http://schemas.microsoft.com/office/drawing/2014/main" val="2095108369"/>
                    </a:ext>
                  </a:extLst>
                </a:gridCol>
              </a:tblGrid>
              <a:tr h="3073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设备类型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勾选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标准报价（万）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22087"/>
                  </a:ext>
                </a:extLst>
              </a:tr>
              <a:tr h="175656">
                <a:tc rowSpan="5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课程资源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教学：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VR-A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VR-B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21482" marR="21482" marT="0" marB="0"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汽车销售技巧课程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19.6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3632808615"/>
                  </a:ext>
                </a:extLst>
              </a:tr>
              <a:tr h="1756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汽车保险与理赔课程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19.6</a:t>
                      </a:r>
                      <a:endParaRPr lang="zh-CN" sz="9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1277456758"/>
                  </a:ext>
                </a:extLst>
              </a:tr>
              <a:tr h="1756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汽车配件营销与管理课程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19.6</a:t>
                      </a:r>
                      <a:endParaRPr lang="zh-CN" sz="9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1512493668"/>
                  </a:ext>
                </a:extLst>
              </a:tr>
              <a:tr h="1756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事故车查勘与定损课程</a:t>
                      </a:r>
                      <a:endParaRPr lang="zh-CN" alt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19.6</a:t>
                      </a:r>
                      <a:endParaRPr lang="zh-CN" sz="9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279575825"/>
                  </a:ext>
                </a:extLst>
              </a:tr>
              <a:tr h="1756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汽车电子商务课程</a:t>
                      </a:r>
                      <a:endParaRPr lang="zh-CN" alt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19.6</a:t>
                      </a:r>
                      <a:endParaRPr lang="zh-CN" sz="9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3168174671"/>
                  </a:ext>
                </a:extLst>
              </a:tr>
              <a:tr h="127980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3D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软件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教学：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21482" marR="21482" marT="0" marB="0"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汽车发动机</a:t>
                      </a: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3D</a:t>
                      </a: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仿真实训系统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</a:t>
                      </a:r>
                      <a:endParaRPr lang="zh-CN" sz="9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2816398340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汽车变速器</a:t>
                      </a: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3D</a:t>
                      </a: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仿真实训系统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endParaRPr lang="zh-CN" sz="9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144232390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汽车底盘</a:t>
                      </a: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3D</a:t>
                      </a: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仿真实训系统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1161833067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汽车空调</a:t>
                      </a: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3D</a:t>
                      </a: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仿真实训系统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endParaRPr lang="zh-CN" sz="9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4009293168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汽车二级维护</a:t>
                      </a: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3D</a:t>
                      </a: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仿真实训系统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endParaRPr lang="zh-CN" sz="9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1716032494"/>
                  </a:ext>
                </a:extLst>
              </a:tr>
              <a:tr h="131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新能源汽车动力总成</a:t>
                      </a:r>
                      <a:r>
                        <a:rPr lang="en-US" alt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3D</a:t>
                      </a:r>
                      <a:r>
                        <a:rPr lang="zh-CN" alt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仿真实训系统</a:t>
                      </a:r>
                      <a:endParaRPr lang="zh-CN" alt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3035240258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新能源汽车高压安全</a:t>
                      </a:r>
                      <a:r>
                        <a:rPr lang="en-US" alt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3D</a:t>
                      </a:r>
                      <a:r>
                        <a:rPr lang="zh-CN" alt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仿真实训系统</a:t>
                      </a:r>
                      <a:endParaRPr lang="zh-CN" alt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7.6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167518271"/>
                  </a:ext>
                </a:extLst>
              </a:tr>
              <a:tr h="127980">
                <a:tc row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软件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教学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7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21482" marR="21482" marT="0" marB="0"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汽车动力总成</a:t>
                      </a:r>
                      <a:r>
                        <a:rPr 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</a:t>
                      </a:r>
                      <a:endParaRPr lang="zh-CN" sz="9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996511394"/>
                  </a:ext>
                </a:extLst>
              </a:tr>
              <a:tr h="1756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汽车</a:t>
                      </a:r>
                      <a:r>
                        <a:rPr 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智慧课堂软件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2246604035"/>
                  </a:ext>
                </a:extLst>
              </a:tr>
              <a:tr h="131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纯电动汽车</a:t>
                      </a:r>
                      <a:r>
                        <a:rPr 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19.8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2423455395"/>
                  </a:ext>
                </a:extLst>
              </a:tr>
              <a:tr h="131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新能源汽车动力总成</a:t>
                      </a:r>
                      <a:r>
                        <a:rPr lang="en-US" sz="900" ker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900" ker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9.8</a:t>
                      </a:r>
                      <a:endParaRPr lang="zh-CN" sz="9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840284944"/>
                  </a:ext>
                </a:extLst>
              </a:tr>
              <a:tr h="1756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新能源汽车动力电池及电池管理</a:t>
                      </a:r>
                      <a:r>
                        <a:rPr 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9.8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2407091992"/>
                  </a:ext>
                </a:extLst>
              </a:tr>
              <a:tr h="131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汽车故障诊断</a:t>
                      </a:r>
                      <a:r>
                        <a:rPr 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19.8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2853543840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汽车四轮定位</a:t>
                      </a:r>
                      <a:r>
                        <a:rPr 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9.8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3154685119"/>
                  </a:ext>
                </a:extLst>
              </a:tr>
              <a:tr h="127980">
                <a:tc rowSpan="9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行业微课类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教学：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版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en-US" altLang="zh-CN" sz="11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21482" marR="21482" marT="0" marB="0"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销售顾问类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endParaRPr lang="zh-CN" sz="90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1464909058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服务顾问类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2356830286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备件主管类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1647056748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前台主管类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3508982480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车间主管类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3114142651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销售部长类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2299535248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市场经理类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3841146604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8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售后站长类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57666412"/>
                  </a:ext>
                </a:extLst>
              </a:tr>
              <a:tr h="1279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7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9</a:t>
                      </a:r>
                      <a:r>
                        <a:rPr kumimoji="0" lang="en-US" altLang="zh-CN" sz="9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900" kern="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总经理类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endParaRPr lang="zh-CN" sz="9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21482" marR="21482" marT="0" marB="0"/>
                </a:tc>
                <a:extLst>
                  <a:ext uri="{0D108BD9-81ED-4DB2-BD59-A6C34878D82A}">
                    <a16:rowId xmlns:a16="http://schemas.microsoft.com/office/drawing/2014/main" val="789009564"/>
                  </a:ext>
                </a:extLst>
              </a:tr>
              <a:tr h="31837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赠送</a:t>
                      </a:r>
                      <a:r>
                        <a:rPr lang="zh-CN" altLang="zh-CN" sz="9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：服务器、</a:t>
                      </a:r>
                      <a:r>
                        <a:rPr lang="zh-CN" altLang="zh-CN" sz="900" b="1" kern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+mn-cs"/>
                        </a:rPr>
                        <a:t>赛名师汽车专业网站平</a:t>
                      </a:r>
                      <a:r>
                        <a:rPr lang="zh-CN" altLang="en-US" sz="900" b="1" kern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Noto Sans S Chinese Bold" pitchFamily="34" charset="-122"/>
                          <a:cs typeface="+mn-cs"/>
                        </a:rPr>
                        <a:t>台</a:t>
                      </a:r>
                      <a:r>
                        <a:rPr lang="zh-CN" altLang="zh-CN" sz="9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en-US" altLang="zh-CN" sz="9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zSpace</a:t>
                      </a:r>
                      <a:r>
                        <a:rPr lang="zh-CN" altLang="zh-CN" sz="9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zh-CN" altLang="en-US" sz="9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显示</a:t>
                      </a:r>
                      <a:r>
                        <a:rPr lang="zh-CN" altLang="zh-CN" sz="9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屏、人</a:t>
                      </a:r>
                      <a:r>
                        <a:rPr lang="zh-CN" altLang="en-US" sz="9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才培养</a:t>
                      </a:r>
                      <a:r>
                        <a:rPr lang="zh-CN" altLang="zh-CN" sz="9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方案、岗位需求报告、直播讲座</a:t>
                      </a:r>
                      <a:endParaRPr lang="zh-CN" altLang="zh-CN" sz="900" b="1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21482" marR="21482" marT="0" marB="0"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692442"/>
                  </a:ext>
                </a:extLst>
              </a:tr>
            </a:tbl>
          </a:graphicData>
        </a:graphic>
      </p:graphicFrame>
      <p:pic>
        <p:nvPicPr>
          <p:cNvPr id="7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-20538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01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7857" cy="5152074"/>
          </a:xfrm>
        </p:spPr>
      </p:pic>
      <p:sp>
        <p:nvSpPr>
          <p:cNvPr id="6" name="矩形 5"/>
          <p:cNvSpPr/>
          <p:nvPr/>
        </p:nvSpPr>
        <p:spPr>
          <a:xfrm>
            <a:off x="4006603" y="1201669"/>
            <a:ext cx="5151254" cy="2461004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329217" y="2438334"/>
            <a:ext cx="3843185" cy="943102"/>
            <a:chOff x="1516721" y="2647161"/>
            <a:chExt cx="4835353" cy="1186576"/>
          </a:xfrm>
        </p:grpSpPr>
        <p:sp>
          <p:nvSpPr>
            <p:cNvPr id="10" name="标题 3"/>
            <p:cNvSpPr txBox="1"/>
            <p:nvPr/>
          </p:nvSpPr>
          <p:spPr>
            <a:xfrm>
              <a:off x="2459494" y="2647161"/>
              <a:ext cx="2583994" cy="30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1722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3444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5166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6888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8610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0332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54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93776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深圳国泰安教育技术有限公司</a:t>
              </a:r>
            </a:p>
          </p:txBody>
        </p:sp>
        <p:sp>
          <p:nvSpPr>
            <p:cNvPr id="11" name="标题 3"/>
            <p:cNvSpPr txBox="1"/>
            <p:nvPr/>
          </p:nvSpPr>
          <p:spPr>
            <a:xfrm>
              <a:off x="2459494" y="2878562"/>
              <a:ext cx="3892580" cy="95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1722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3444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5166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6888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8610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0332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2054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937760" algn="l" defTabSz="12344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>
                <a:lnSpc>
                  <a:spcPts val="1300"/>
                </a:lnSpc>
              </a:pPr>
              <a:r>
                <a:rPr lang="en-US" altLang="zh-CN" sz="900" b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 </a:t>
              </a:r>
              <a:r>
                <a:rPr lang="en-US" altLang="zh-CN" sz="900" b="0" dirty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9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400-609-6665 </a:t>
              </a:r>
              <a:r>
                <a:rPr lang="en-US" altLang="zh-CN" sz="900" b="0" dirty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</a:p>
            <a:p>
              <a:pPr defTabSz="913765">
                <a:lnSpc>
                  <a:spcPts val="1300"/>
                </a:lnSpc>
              </a:pPr>
              <a:r>
                <a:rPr lang="en-US" altLang="zh-CN" sz="900" b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sz="900" b="0" dirty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sz="9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VR-center@gtafe.com</a:t>
              </a:r>
            </a:p>
            <a:p>
              <a:pPr defTabSz="913765">
                <a:lnSpc>
                  <a:spcPts val="1300"/>
                </a:lnSpc>
              </a:pPr>
              <a:r>
                <a:rPr lang="en-US" altLang="zh-CN" sz="900" b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  http://www.gtafe.com</a:t>
              </a:r>
            </a:p>
            <a:p>
              <a:pPr defTabSz="913765">
                <a:lnSpc>
                  <a:spcPts val="1300"/>
                </a:lnSpc>
              </a:pPr>
              <a:r>
                <a:rPr lang="en-US" altLang="zh-CN" sz="900" b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  </a:t>
              </a:r>
              <a:r>
                <a:rPr lang="zh-CN" altLang="en-US" sz="9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深圳市南山区学苑大道</a:t>
              </a:r>
              <a:r>
                <a:rPr lang="en-US" altLang="zh-CN" sz="9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1001</a:t>
              </a:r>
              <a:r>
                <a:rPr lang="zh-CN" altLang="en-US" sz="9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号南山智园</a:t>
              </a:r>
              <a:r>
                <a:rPr lang="en-US" altLang="zh-CN" sz="9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A4</a:t>
              </a:r>
              <a:r>
                <a:rPr lang="zh-CN" altLang="en-US" sz="9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栋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21" y="2802053"/>
              <a:ext cx="864421" cy="864421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4257371" y="1373367"/>
            <a:ext cx="4511446" cy="102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4600" b="1" kern="100" spc="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感谢聆听！</a:t>
            </a:r>
            <a:endParaRPr lang="zh-CN" altLang="zh-CN" sz="4600" b="1" kern="100" spc="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90"/>
          <a:stretch/>
        </p:blipFill>
        <p:spPr bwMode="auto">
          <a:xfrm>
            <a:off x="400115" y="514877"/>
            <a:ext cx="1074400" cy="4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4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7417"/>
          <a:stretch/>
        </p:blipFill>
        <p:spPr>
          <a:xfrm>
            <a:off x="-27378" y="0"/>
            <a:ext cx="9171378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36512" y="342714"/>
            <a:ext cx="9180512" cy="4572385"/>
          </a:xfrm>
          <a:prstGeom prst="rect">
            <a:avLst/>
          </a:prstGeom>
          <a:solidFill>
            <a:srgbClr val="0E1B7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3"/>
          <p:cNvSpPr txBox="1"/>
          <p:nvPr/>
        </p:nvSpPr>
        <p:spPr>
          <a:xfrm>
            <a:off x="487333" y="565609"/>
            <a:ext cx="3436597" cy="702807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/>
            <a:r>
              <a:rPr lang="en-US" altLang="zh-CN" sz="4000" dirty="0">
                <a:solidFill>
                  <a:prstClr val="white"/>
                </a:solidFill>
                <a:latin typeface="Arial Black" pitchFamily="34" charset="0"/>
                <a:ea typeface="微软雅黑" panose="020B0503020204020204" pitchFamily="34" charset="-122"/>
              </a:rPr>
              <a:t>CONTENTS</a:t>
            </a:r>
            <a:endParaRPr lang="zh-CN" altLang="en-US" sz="4000" dirty="0">
              <a:solidFill>
                <a:prstClr val="white"/>
              </a:solidFill>
              <a:latin typeface="Arial Black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544486" y="1092302"/>
            <a:ext cx="2514811" cy="32732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300" b="1" dirty="0">
                <a:solidFill>
                  <a:srgbClr val="FFFFFF"/>
                </a:solidFill>
                <a:latin typeface="Noto Sans S Chinese Regular" pitchFamily="34" charset="-122"/>
                <a:ea typeface="Noto Sans S Chinese Regular" pitchFamily="34" charset="-122"/>
              </a:rPr>
              <a:t>新职教专业建设解决方案</a:t>
            </a:r>
            <a:endParaRPr lang="en-US" altLang="zh-CN" sz="1300" b="1" dirty="0">
              <a:solidFill>
                <a:srgbClr val="FFFFFF"/>
              </a:solidFill>
              <a:latin typeface="Noto Sans S Chinese Regular" pitchFamily="34" charset="-122"/>
              <a:ea typeface="Noto Sans S Chinese Regular" pitchFamily="34" charset="-122"/>
              <a:sym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116451" y="1215792"/>
            <a:ext cx="5414118" cy="52323"/>
            <a:chOff x="3888829" y="1157943"/>
            <a:chExt cx="6821121" cy="65920"/>
          </a:xfrm>
        </p:grpSpPr>
        <p:sp>
          <p:nvSpPr>
            <p:cNvPr id="22" name="矩形 21"/>
            <p:cNvSpPr/>
            <p:nvPr/>
          </p:nvSpPr>
          <p:spPr>
            <a:xfrm>
              <a:off x="9793485" y="1157943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888829" y="1190903"/>
              <a:ext cx="604867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C:\Users\huan.li1\Desktop\未标题-1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30" y="2233990"/>
            <a:ext cx="4493450" cy="3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huan.li1\Desktop\未标题-1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30" y="2805539"/>
            <a:ext cx="5302306" cy="3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huan.li1\Desktop\未标题-1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30" y="3319932"/>
            <a:ext cx="4493450" cy="3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3"/>
          <p:cNvSpPr txBox="1"/>
          <p:nvPr/>
        </p:nvSpPr>
        <p:spPr>
          <a:xfrm>
            <a:off x="2373441" y="2187172"/>
            <a:ext cx="322117" cy="456586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Arial Black" pitchFamily="34" charset="0"/>
                <a:ea typeface="Noto Sans S Chinese Regular" pitchFamily="34" charset="-122"/>
                <a:cs typeface="Aharoni" pitchFamily="2" charset="-79"/>
              </a:rPr>
              <a:t>1</a:t>
            </a:r>
            <a:endParaRPr lang="en-US" altLang="zh-CN" sz="2000" b="1" dirty="0">
              <a:solidFill>
                <a:srgbClr val="002060"/>
              </a:solidFill>
              <a:latin typeface="Arial Black" pitchFamily="34" charset="0"/>
              <a:ea typeface="Noto Sans S Chinese Regular" pitchFamily="34" charset="-122"/>
              <a:cs typeface="Aharoni" pitchFamily="2" charset="-79"/>
              <a:sym typeface="微软雅黑" pitchFamily="34" charset="-122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2373441" y="2763236"/>
            <a:ext cx="322117" cy="456586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Arial Black" pitchFamily="34" charset="0"/>
                <a:ea typeface="Noto Sans S Chinese Regular" pitchFamily="34" charset="-122"/>
                <a:cs typeface="Aharoni" pitchFamily="2" charset="-79"/>
              </a:rPr>
              <a:t>2</a:t>
            </a:r>
            <a:endParaRPr lang="en-US" altLang="zh-CN" sz="2000" b="1" dirty="0">
              <a:solidFill>
                <a:srgbClr val="002060"/>
              </a:solidFill>
              <a:latin typeface="Arial Black" pitchFamily="34" charset="0"/>
              <a:ea typeface="Noto Sans S Chinese Regular" pitchFamily="34" charset="-122"/>
              <a:cs typeface="Aharoni" pitchFamily="2" charset="-79"/>
              <a:sym typeface="微软雅黑" pitchFamily="34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2373441" y="3267292"/>
            <a:ext cx="322117" cy="456586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Arial Black" pitchFamily="34" charset="0"/>
                <a:ea typeface="Noto Sans S Chinese Regular" pitchFamily="34" charset="-122"/>
                <a:cs typeface="Aharoni" pitchFamily="2" charset="-79"/>
              </a:rPr>
              <a:t>3</a:t>
            </a:r>
            <a:endParaRPr lang="en-US" altLang="zh-CN" sz="2000" b="1" dirty="0">
              <a:solidFill>
                <a:srgbClr val="002060"/>
              </a:solidFill>
              <a:latin typeface="Arial Black" pitchFamily="34" charset="0"/>
              <a:ea typeface="Noto Sans S Chinese Regular" pitchFamily="34" charset="-122"/>
              <a:cs typeface="Aharoni" pitchFamily="2" charset="-79"/>
              <a:sym typeface="微软雅黑" pitchFamily="34" charset="-122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2987824" y="2207940"/>
            <a:ext cx="3552417" cy="39503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r>
              <a:rPr lang="en-US" altLang="zh-CN" sz="2000" b="1" dirty="0">
                <a:solidFill>
                  <a:srgbClr val="69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WHY</a:t>
            </a:r>
            <a:r>
              <a:rPr lang="zh-CN" altLang="en-US" sz="2000" b="1" dirty="0">
                <a:solidFill>
                  <a:srgbClr val="69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为何做？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-6022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所中职</a:t>
            </a:r>
          </a:p>
        </p:txBody>
      </p:sp>
      <p:sp>
        <p:nvSpPr>
          <p:cNvPr id="19" name="文本框 3"/>
          <p:cNvSpPr txBox="1"/>
          <p:nvPr/>
        </p:nvSpPr>
        <p:spPr>
          <a:xfrm>
            <a:off x="2987824" y="2787232"/>
            <a:ext cx="5093090" cy="39503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r>
              <a:rPr lang="en-US" altLang="zh-CN" sz="2000" b="1" dirty="0">
                <a:solidFill>
                  <a:srgbClr val="69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HOW</a:t>
            </a:r>
            <a:r>
              <a:rPr lang="zh-CN" altLang="en-US" sz="2000" b="1" dirty="0">
                <a:solidFill>
                  <a:srgbClr val="69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怎么做？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-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标准化、一体化解决方案</a:t>
            </a:r>
          </a:p>
        </p:txBody>
      </p:sp>
      <p:sp>
        <p:nvSpPr>
          <p:cNvPr id="20" name="文本框 3"/>
          <p:cNvSpPr txBox="1"/>
          <p:nvPr/>
        </p:nvSpPr>
        <p:spPr>
          <a:xfrm>
            <a:off x="2987824" y="3293880"/>
            <a:ext cx="4320480" cy="39503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r>
              <a:rPr lang="en-US" altLang="zh-CN" sz="2000" b="1" dirty="0">
                <a:solidFill>
                  <a:srgbClr val="69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WHAT</a:t>
            </a:r>
            <a:r>
              <a:rPr lang="zh-CN" altLang="en-US" sz="2000" b="1" dirty="0">
                <a:solidFill>
                  <a:srgbClr val="69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做什么？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-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有哪些产品组合</a:t>
            </a:r>
          </a:p>
        </p:txBody>
      </p:sp>
      <p:pic>
        <p:nvPicPr>
          <p:cNvPr id="30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803145" y="902149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435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4277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1690909"/>
            <a:ext cx="1018453" cy="1312887"/>
          </a:xfrm>
        </p:spPr>
        <p:txBody>
          <a:bodyPr>
            <a:noAutofit/>
          </a:bodyPr>
          <a:lstStyle/>
          <a:p>
            <a:r>
              <a:rPr lang="en-US" altLang="zh-CN" sz="10200" dirty="0">
                <a:solidFill>
                  <a:srgbClr val="0E1B77"/>
                </a:solidFill>
                <a:latin typeface="Arial Black" pitchFamily="34" charset="0"/>
              </a:rPr>
              <a:t>1</a:t>
            </a:r>
            <a:endParaRPr lang="zh-CN" altLang="en-US" sz="10200" dirty="0">
              <a:solidFill>
                <a:srgbClr val="0E1B77"/>
              </a:solidFill>
              <a:latin typeface="Arial Black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3528" y="3003798"/>
            <a:ext cx="2088232" cy="415303"/>
          </a:xfrm>
        </p:spPr>
        <p:txBody>
          <a:bodyPr>
            <a:noAutofit/>
          </a:bodyPr>
          <a:lstStyle/>
          <a:p>
            <a:pPr algn="ctr"/>
            <a:r>
              <a:rPr lang="en-US" altLang="zh-CN" sz="2500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WHY</a:t>
            </a:r>
            <a:r>
              <a:rPr lang="zh-CN" altLang="en-US" sz="2500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为何做？</a:t>
            </a:r>
          </a:p>
        </p:txBody>
      </p:sp>
    </p:spTree>
    <p:extLst>
      <p:ext uri="{BB962C8B-B14F-4D97-AF65-F5344CB8AC3E}">
        <p14:creationId xmlns:p14="http://schemas.microsoft.com/office/powerpoint/2010/main" val="254413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1" name="矩形 880"/>
          <p:cNvSpPr/>
          <p:nvPr/>
        </p:nvSpPr>
        <p:spPr>
          <a:xfrm>
            <a:off x="0" y="-1747"/>
            <a:ext cx="9144000" cy="5148566"/>
          </a:xfrm>
          <a:prstGeom prst="rect">
            <a:avLst/>
          </a:prstGeom>
          <a:solidFill>
            <a:srgbClr val="0E1B77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227223"/>
            <a:ext cx="8671418" cy="400521"/>
            <a:chOff x="-11906" y="376662"/>
            <a:chExt cx="10937880" cy="505204"/>
          </a:xfrm>
        </p:grpSpPr>
        <p:sp>
          <p:nvSpPr>
            <p:cNvPr id="23" name="文本框 3"/>
            <p:cNvSpPr txBox="1"/>
            <p:nvPr/>
          </p:nvSpPr>
          <p:spPr>
            <a:xfrm>
              <a:off x="780577" y="378389"/>
              <a:ext cx="7286965" cy="498278"/>
            </a:xfrm>
            <a:prstGeom prst="rect">
              <a:avLst/>
            </a:prstGeom>
            <a:noFill/>
          </p:spPr>
          <p:txBody>
            <a:bodyPr wrap="square" lIns="86411" tIns="43205" rIns="86411" bIns="43205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WHY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为何做？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6022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所中职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0009509" y="815946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-11906" y="376662"/>
              <a:ext cx="526518" cy="472244"/>
              <a:chOff x="-11906" y="376662"/>
              <a:chExt cx="526518" cy="472244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>
              <a:off x="432445" y="382399"/>
              <a:ext cx="216024" cy="47871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18206" y="382399"/>
              <a:ext cx="216024" cy="47871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5" idx="1"/>
            </p:cNvCxnSpPr>
            <p:nvPr/>
          </p:nvCxnSpPr>
          <p:spPr>
            <a:xfrm flipH="1">
              <a:off x="864493" y="848906"/>
              <a:ext cx="9145016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231771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6" name="矩形 875">
            <a:extLst>
              <a:ext uri="{FF2B5EF4-FFF2-40B4-BE49-F238E27FC236}">
                <a16:creationId xmlns:a16="http://schemas.microsoft.com/office/drawing/2014/main" id="{7329D947-5A2E-4963-BDF1-8C5139B60B8E}"/>
              </a:ext>
            </a:extLst>
          </p:cNvPr>
          <p:cNvSpPr/>
          <p:nvPr/>
        </p:nvSpPr>
        <p:spPr>
          <a:xfrm>
            <a:off x="659404" y="2787774"/>
            <a:ext cx="7874587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全国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11000</a:t>
            </a:r>
            <a:r>
              <a:rPr lang="zh-CN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所中职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院校</a:t>
            </a:r>
            <a:r>
              <a:rPr lang="zh-CN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6022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所院校开设了汽车类专业，占比将近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55%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。中职汽车专业市场规模达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7" name="矩形 876">
            <a:extLst>
              <a:ext uri="{FF2B5EF4-FFF2-40B4-BE49-F238E27FC236}">
                <a16:creationId xmlns:a16="http://schemas.microsoft.com/office/drawing/2014/main" id="{B38451A0-7BF2-472B-AD49-36036C5ED5AE}"/>
              </a:ext>
            </a:extLst>
          </p:cNvPr>
          <p:cNvSpPr/>
          <p:nvPr/>
        </p:nvSpPr>
        <p:spPr>
          <a:xfrm>
            <a:off x="659404" y="1816139"/>
            <a:ext cx="7698351" cy="827619"/>
          </a:xfrm>
          <a:prstGeom prst="rect">
            <a:avLst/>
          </a:prstGeom>
          <a:solidFill>
            <a:srgbClr val="69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</a:rPr>
              <a:t>6022</a:t>
            </a:r>
            <a:r>
              <a:rPr lang="zh-CN" altLang="en-US" sz="3000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所中职，</a:t>
            </a:r>
            <a:r>
              <a:rPr lang="en-US" altLang="zh-CN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</a:rPr>
              <a:t>1.8</a:t>
            </a:r>
            <a:r>
              <a:rPr lang="zh-CN" altLang="en-US" sz="3000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亿市场空白</a:t>
            </a:r>
          </a:p>
        </p:txBody>
      </p:sp>
      <p:sp>
        <p:nvSpPr>
          <p:cNvPr id="878" name="矩形 877"/>
          <p:cNvSpPr/>
          <p:nvPr/>
        </p:nvSpPr>
        <p:spPr>
          <a:xfrm>
            <a:off x="659404" y="1268276"/>
            <a:ext cx="8209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中高职学校众多，目标专业数量庞大</a:t>
            </a:r>
          </a:p>
        </p:txBody>
      </p:sp>
      <p:sp>
        <p:nvSpPr>
          <p:cNvPr id="879" name="矩形 878">
            <a:extLst>
              <a:ext uri="{FF2B5EF4-FFF2-40B4-BE49-F238E27FC236}">
                <a16:creationId xmlns:a16="http://schemas.microsoft.com/office/drawing/2014/main" id="{7329D947-5A2E-4963-BDF1-8C5139B60B8E}"/>
              </a:ext>
            </a:extLst>
          </p:cNvPr>
          <p:cNvSpPr/>
          <p:nvPr/>
        </p:nvSpPr>
        <p:spPr>
          <a:xfrm>
            <a:off x="659404" y="4083918"/>
            <a:ext cx="8377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高职</a:t>
            </a: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825</a:t>
            </a: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所，同时已经推出针对高职院校的汽车专业解决方案</a:t>
            </a:r>
            <a:endParaRPr lang="en-US" altLang="zh-CN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96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矩形 870"/>
          <p:cNvSpPr/>
          <p:nvPr/>
        </p:nvSpPr>
        <p:spPr>
          <a:xfrm>
            <a:off x="0" y="0"/>
            <a:ext cx="9143684" cy="5137404"/>
          </a:xfrm>
          <a:prstGeom prst="rect">
            <a:avLst/>
          </a:prstGeom>
          <a:solidFill>
            <a:srgbClr val="0E1B7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227223"/>
            <a:ext cx="8671418" cy="400521"/>
            <a:chOff x="-11906" y="376662"/>
            <a:chExt cx="10937880" cy="505204"/>
          </a:xfrm>
        </p:grpSpPr>
        <p:sp>
          <p:nvSpPr>
            <p:cNvPr id="23" name="文本框 3"/>
            <p:cNvSpPr txBox="1"/>
            <p:nvPr/>
          </p:nvSpPr>
          <p:spPr>
            <a:xfrm>
              <a:off x="780577" y="378389"/>
              <a:ext cx="7286965" cy="498278"/>
            </a:xfrm>
            <a:prstGeom prst="rect">
              <a:avLst/>
            </a:prstGeom>
            <a:noFill/>
          </p:spPr>
          <p:txBody>
            <a:bodyPr wrap="square" lIns="86411" tIns="43205" rIns="86411" bIns="43205" rtlCol="0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各省开设汽车类专业</a:t>
              </a:r>
              <a:r>
                <a:rPr lang="zh-CN" altLang="en-US" sz="2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Noto Sans S Chinese Black" pitchFamily="34" charset="-122"/>
                  <a:ea typeface="Noto Sans S Chinese Black" pitchFamily="34" charset="-122"/>
                </a:rPr>
                <a:t>中职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院校数量</a:t>
              </a:r>
              <a:r>
                <a:rPr lang="en-US" altLang="zh-CN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(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所</a:t>
              </a:r>
              <a:r>
                <a:rPr lang="en-US" altLang="zh-CN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)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统计图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0009509" y="815946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-11906" y="376662"/>
              <a:ext cx="526518" cy="472244"/>
              <a:chOff x="-11906" y="376662"/>
              <a:chExt cx="526518" cy="472244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>
              <a:off x="432445" y="382399"/>
              <a:ext cx="216024" cy="47871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18206" y="382399"/>
              <a:ext cx="216024" cy="47871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5" idx="1"/>
            </p:cNvCxnSpPr>
            <p:nvPr/>
          </p:nvCxnSpPr>
          <p:spPr>
            <a:xfrm flipH="1">
              <a:off x="864493" y="848906"/>
              <a:ext cx="9145016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231771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河北">
            <a:extLst>
              <a:ext uri="{FF2B5EF4-FFF2-40B4-BE49-F238E27FC236}">
                <a16:creationId xmlns:a16="http://schemas.microsoft.com/office/drawing/2014/main" id="{975132B7-80FD-43C8-9085-2838D08A12C8}"/>
              </a:ext>
            </a:extLst>
          </p:cNvPr>
          <p:cNvGrpSpPr/>
          <p:nvPr/>
        </p:nvGrpSpPr>
        <p:grpSpPr>
          <a:xfrm>
            <a:off x="5105127" y="1983948"/>
            <a:ext cx="706261" cy="753412"/>
            <a:chOff x="5321300" y="2244726"/>
            <a:chExt cx="838200" cy="119221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61" name="Freeform 65">
              <a:extLst>
                <a:ext uri="{FF2B5EF4-FFF2-40B4-BE49-F238E27FC236}">
                  <a16:creationId xmlns:a16="http://schemas.microsoft.com/office/drawing/2014/main" id="{52FC87C0-E8DB-4D93-ABC6-E0F9F6831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6788" y="2838451"/>
              <a:ext cx="6350" cy="7938"/>
            </a:xfrm>
            <a:custGeom>
              <a:avLst/>
              <a:gdLst>
                <a:gd name="T0" fmla="*/ 10 w 12"/>
                <a:gd name="T1" fmla="*/ 0 h 17"/>
                <a:gd name="T2" fmla="*/ 12 w 12"/>
                <a:gd name="T3" fmla="*/ 1 h 17"/>
                <a:gd name="T4" fmla="*/ 12 w 12"/>
                <a:gd name="T5" fmla="*/ 3 h 17"/>
                <a:gd name="T6" fmla="*/ 2 w 12"/>
                <a:gd name="T7" fmla="*/ 17 h 17"/>
                <a:gd name="T8" fmla="*/ 0 w 12"/>
                <a:gd name="T9" fmla="*/ 15 h 17"/>
                <a:gd name="T10" fmla="*/ 0 w 12"/>
                <a:gd name="T11" fmla="*/ 10 h 17"/>
                <a:gd name="T12" fmla="*/ 10 w 12"/>
                <a:gd name="T13" fmla="*/ 0 h 17"/>
                <a:gd name="T14" fmla="*/ 10 w 12"/>
                <a:gd name="T15" fmla="*/ 0 h 17"/>
                <a:gd name="T16" fmla="*/ 10 w 12"/>
                <a:gd name="T17" fmla="*/ 0 h 17"/>
                <a:gd name="T18" fmla="*/ 10 w 12"/>
                <a:gd name="T19" fmla="*/ 0 h 17"/>
                <a:gd name="T20" fmla="*/ 10 w 12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lnTo>
                    <a:pt x="12" y="1"/>
                  </a:lnTo>
                  <a:lnTo>
                    <a:pt x="12" y="3"/>
                  </a:lnTo>
                  <a:lnTo>
                    <a:pt x="2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62" name="Freeform 66">
              <a:extLst>
                <a:ext uri="{FF2B5EF4-FFF2-40B4-BE49-F238E27FC236}">
                  <a16:creationId xmlns:a16="http://schemas.microsoft.com/office/drawing/2014/main" id="{84DB7F97-79FF-4E89-B9F4-D89B7BF19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9325" y="2847976"/>
              <a:ext cx="3175" cy="3175"/>
            </a:xfrm>
            <a:custGeom>
              <a:avLst/>
              <a:gdLst>
                <a:gd name="T0" fmla="*/ 2 w 5"/>
                <a:gd name="T1" fmla="*/ 1 h 7"/>
                <a:gd name="T2" fmla="*/ 4 w 5"/>
                <a:gd name="T3" fmla="*/ 0 h 7"/>
                <a:gd name="T4" fmla="*/ 5 w 5"/>
                <a:gd name="T5" fmla="*/ 1 h 7"/>
                <a:gd name="T6" fmla="*/ 1 w 5"/>
                <a:gd name="T7" fmla="*/ 6 h 7"/>
                <a:gd name="T8" fmla="*/ 0 w 5"/>
                <a:gd name="T9" fmla="*/ 7 h 7"/>
                <a:gd name="T10" fmla="*/ 0 w 5"/>
                <a:gd name="T11" fmla="*/ 5 h 7"/>
                <a:gd name="T12" fmla="*/ 2 w 5"/>
                <a:gd name="T13" fmla="*/ 1 h 7"/>
                <a:gd name="T14" fmla="*/ 2 w 5"/>
                <a:gd name="T15" fmla="*/ 1 h 7"/>
                <a:gd name="T16" fmla="*/ 2 w 5"/>
                <a:gd name="T17" fmla="*/ 1 h 7"/>
                <a:gd name="T18" fmla="*/ 2 w 5"/>
                <a:gd name="T19" fmla="*/ 1 h 7"/>
                <a:gd name="T20" fmla="*/ 2 w 5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7">
                  <a:moveTo>
                    <a:pt x="2" y="1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63" name="Freeform 11">
              <a:extLst>
                <a:ext uri="{FF2B5EF4-FFF2-40B4-BE49-F238E27FC236}">
                  <a16:creationId xmlns:a16="http://schemas.microsoft.com/office/drawing/2014/main" id="{FD6D0285-7AF9-4BF8-A94D-8AE6ABB53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300" y="2244726"/>
              <a:ext cx="838200" cy="1192213"/>
            </a:xfrm>
            <a:custGeom>
              <a:avLst/>
              <a:gdLst>
                <a:gd name="T0" fmla="*/ 468 w 1583"/>
                <a:gd name="T1" fmla="*/ 2203 h 2253"/>
                <a:gd name="T2" fmla="*/ 359 w 1583"/>
                <a:gd name="T3" fmla="*/ 2232 h 2253"/>
                <a:gd name="T4" fmla="*/ 160 w 1583"/>
                <a:gd name="T5" fmla="*/ 2189 h 2253"/>
                <a:gd name="T6" fmla="*/ 71 w 1583"/>
                <a:gd name="T7" fmla="*/ 2155 h 2253"/>
                <a:gd name="T8" fmla="*/ 0 w 1583"/>
                <a:gd name="T9" fmla="*/ 2041 h 2253"/>
                <a:gd name="T10" fmla="*/ 84 w 1583"/>
                <a:gd name="T11" fmla="*/ 1988 h 2253"/>
                <a:gd name="T12" fmla="*/ 162 w 1583"/>
                <a:gd name="T13" fmla="*/ 1740 h 2253"/>
                <a:gd name="T14" fmla="*/ 78 w 1583"/>
                <a:gd name="T15" fmla="*/ 1572 h 2253"/>
                <a:gd name="T16" fmla="*/ 8 w 1583"/>
                <a:gd name="T17" fmla="*/ 1420 h 2253"/>
                <a:gd name="T18" fmla="*/ 56 w 1583"/>
                <a:gd name="T19" fmla="*/ 1275 h 2253"/>
                <a:gd name="T20" fmla="*/ 216 w 1583"/>
                <a:gd name="T21" fmla="*/ 1204 h 2253"/>
                <a:gd name="T22" fmla="*/ 200 w 1583"/>
                <a:gd name="T23" fmla="*/ 987 h 2253"/>
                <a:gd name="T24" fmla="*/ 76 w 1583"/>
                <a:gd name="T25" fmla="*/ 924 h 2253"/>
                <a:gd name="T26" fmla="*/ 215 w 1583"/>
                <a:gd name="T27" fmla="*/ 831 h 2253"/>
                <a:gd name="T28" fmla="*/ 141 w 1583"/>
                <a:gd name="T29" fmla="*/ 717 h 2253"/>
                <a:gd name="T30" fmla="*/ 42 w 1583"/>
                <a:gd name="T31" fmla="*/ 550 h 2253"/>
                <a:gd name="T32" fmla="*/ 58 w 1583"/>
                <a:gd name="T33" fmla="*/ 432 h 2253"/>
                <a:gd name="T34" fmla="*/ 130 w 1583"/>
                <a:gd name="T35" fmla="*/ 311 h 2253"/>
                <a:gd name="T36" fmla="*/ 282 w 1583"/>
                <a:gd name="T37" fmla="*/ 192 h 2253"/>
                <a:gd name="T38" fmla="*/ 291 w 1583"/>
                <a:gd name="T39" fmla="*/ 378 h 2253"/>
                <a:gd name="T40" fmla="*/ 415 w 1583"/>
                <a:gd name="T41" fmla="*/ 378 h 2253"/>
                <a:gd name="T42" fmla="*/ 540 w 1583"/>
                <a:gd name="T43" fmla="*/ 250 h 2253"/>
                <a:gd name="T44" fmla="*/ 624 w 1583"/>
                <a:gd name="T45" fmla="*/ 243 h 2253"/>
                <a:gd name="T46" fmla="*/ 762 w 1583"/>
                <a:gd name="T47" fmla="*/ 224 h 2253"/>
                <a:gd name="T48" fmla="*/ 773 w 1583"/>
                <a:gd name="T49" fmla="*/ 88 h 2253"/>
                <a:gd name="T50" fmla="*/ 1030 w 1583"/>
                <a:gd name="T51" fmla="*/ 45 h 2253"/>
                <a:gd name="T52" fmla="*/ 1083 w 1583"/>
                <a:gd name="T53" fmla="*/ 180 h 2253"/>
                <a:gd name="T54" fmla="*/ 1137 w 1583"/>
                <a:gd name="T55" fmla="*/ 225 h 2253"/>
                <a:gd name="T56" fmla="*/ 1136 w 1583"/>
                <a:gd name="T57" fmla="*/ 340 h 2253"/>
                <a:gd name="T58" fmla="*/ 1248 w 1583"/>
                <a:gd name="T59" fmla="*/ 404 h 2253"/>
                <a:gd name="T60" fmla="*/ 1353 w 1583"/>
                <a:gd name="T61" fmla="*/ 431 h 2253"/>
                <a:gd name="T62" fmla="*/ 1329 w 1583"/>
                <a:gd name="T63" fmla="*/ 511 h 2253"/>
                <a:gd name="T64" fmla="*/ 1355 w 1583"/>
                <a:gd name="T65" fmla="*/ 618 h 2253"/>
                <a:gd name="T66" fmla="*/ 1480 w 1583"/>
                <a:gd name="T67" fmla="*/ 661 h 2253"/>
                <a:gd name="T68" fmla="*/ 1572 w 1583"/>
                <a:gd name="T69" fmla="*/ 806 h 2253"/>
                <a:gd name="T70" fmla="*/ 1490 w 1583"/>
                <a:gd name="T71" fmla="*/ 889 h 2253"/>
                <a:gd name="T72" fmla="*/ 1443 w 1583"/>
                <a:gd name="T73" fmla="*/ 979 h 2253"/>
                <a:gd name="T74" fmla="*/ 1450 w 1583"/>
                <a:gd name="T75" fmla="*/ 1031 h 2253"/>
                <a:gd name="T76" fmla="*/ 1386 w 1583"/>
                <a:gd name="T77" fmla="*/ 1114 h 2253"/>
                <a:gd name="T78" fmla="*/ 1331 w 1583"/>
                <a:gd name="T79" fmla="*/ 1138 h 2253"/>
                <a:gd name="T80" fmla="*/ 1189 w 1583"/>
                <a:gd name="T81" fmla="*/ 1167 h 2253"/>
                <a:gd name="T82" fmla="*/ 1084 w 1583"/>
                <a:gd name="T83" fmla="*/ 1073 h 2253"/>
                <a:gd name="T84" fmla="*/ 1015 w 1583"/>
                <a:gd name="T85" fmla="*/ 976 h 2253"/>
                <a:gd name="T86" fmla="*/ 1050 w 1583"/>
                <a:gd name="T87" fmla="*/ 863 h 2253"/>
                <a:gd name="T88" fmla="*/ 887 w 1583"/>
                <a:gd name="T89" fmla="*/ 723 h 2253"/>
                <a:gd name="T90" fmla="*/ 942 w 1583"/>
                <a:gd name="T91" fmla="*/ 645 h 2253"/>
                <a:gd name="T92" fmla="*/ 739 w 1583"/>
                <a:gd name="T93" fmla="*/ 535 h 2253"/>
                <a:gd name="T94" fmla="*/ 663 w 1583"/>
                <a:gd name="T95" fmla="*/ 593 h 2253"/>
                <a:gd name="T96" fmla="*/ 554 w 1583"/>
                <a:gd name="T97" fmla="*/ 703 h 2253"/>
                <a:gd name="T98" fmla="*/ 558 w 1583"/>
                <a:gd name="T99" fmla="*/ 843 h 2253"/>
                <a:gd name="T100" fmla="*/ 468 w 1583"/>
                <a:gd name="T101" fmla="*/ 990 h 2253"/>
                <a:gd name="T102" fmla="*/ 582 w 1583"/>
                <a:gd name="T103" fmla="*/ 1048 h 2253"/>
                <a:gd name="T104" fmla="*/ 720 w 1583"/>
                <a:gd name="T105" fmla="*/ 1059 h 2253"/>
                <a:gd name="T106" fmla="*/ 835 w 1583"/>
                <a:gd name="T107" fmla="*/ 1112 h 2253"/>
                <a:gd name="T108" fmla="*/ 816 w 1583"/>
                <a:gd name="T109" fmla="*/ 1296 h 2253"/>
                <a:gd name="T110" fmla="*/ 939 w 1583"/>
                <a:gd name="T111" fmla="*/ 1336 h 2253"/>
                <a:gd name="T112" fmla="*/ 1098 w 1583"/>
                <a:gd name="T113" fmla="*/ 1452 h 2253"/>
                <a:gd name="T114" fmla="*/ 1086 w 1583"/>
                <a:gd name="T115" fmla="*/ 1474 h 2253"/>
                <a:gd name="T116" fmla="*/ 956 w 1583"/>
                <a:gd name="T117" fmla="*/ 1611 h 2253"/>
                <a:gd name="T118" fmla="*/ 712 w 1583"/>
                <a:gd name="T119" fmla="*/ 1767 h 2253"/>
                <a:gd name="T120" fmla="*/ 498 w 1583"/>
                <a:gd name="T121" fmla="*/ 2081 h 2253"/>
                <a:gd name="T122" fmla="*/ 540 w 1583"/>
                <a:gd name="T123" fmla="*/ 2187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83" h="2253">
                  <a:moveTo>
                    <a:pt x="543" y="2214"/>
                  </a:moveTo>
                  <a:lnTo>
                    <a:pt x="539" y="2210"/>
                  </a:lnTo>
                  <a:lnTo>
                    <a:pt x="535" y="2210"/>
                  </a:lnTo>
                  <a:lnTo>
                    <a:pt x="533" y="2213"/>
                  </a:lnTo>
                  <a:lnTo>
                    <a:pt x="528" y="2220"/>
                  </a:lnTo>
                  <a:lnTo>
                    <a:pt x="526" y="2222"/>
                  </a:lnTo>
                  <a:lnTo>
                    <a:pt x="525" y="2220"/>
                  </a:lnTo>
                  <a:lnTo>
                    <a:pt x="524" y="2214"/>
                  </a:lnTo>
                  <a:lnTo>
                    <a:pt x="521" y="2215"/>
                  </a:lnTo>
                  <a:lnTo>
                    <a:pt x="519" y="2218"/>
                  </a:lnTo>
                  <a:lnTo>
                    <a:pt x="513" y="2234"/>
                  </a:lnTo>
                  <a:lnTo>
                    <a:pt x="508" y="2237"/>
                  </a:lnTo>
                  <a:lnTo>
                    <a:pt x="505" y="2238"/>
                  </a:lnTo>
                  <a:lnTo>
                    <a:pt x="501" y="2236"/>
                  </a:lnTo>
                  <a:lnTo>
                    <a:pt x="497" y="2233"/>
                  </a:lnTo>
                  <a:lnTo>
                    <a:pt x="482" y="2212"/>
                  </a:lnTo>
                  <a:lnTo>
                    <a:pt x="477" y="2206"/>
                  </a:lnTo>
                  <a:lnTo>
                    <a:pt x="468" y="2203"/>
                  </a:lnTo>
                  <a:lnTo>
                    <a:pt x="459" y="2206"/>
                  </a:lnTo>
                  <a:lnTo>
                    <a:pt x="451" y="2202"/>
                  </a:lnTo>
                  <a:lnTo>
                    <a:pt x="448" y="2201"/>
                  </a:lnTo>
                  <a:lnTo>
                    <a:pt x="446" y="2202"/>
                  </a:lnTo>
                  <a:lnTo>
                    <a:pt x="442" y="2213"/>
                  </a:lnTo>
                  <a:lnTo>
                    <a:pt x="433" y="2215"/>
                  </a:lnTo>
                  <a:lnTo>
                    <a:pt x="430" y="2218"/>
                  </a:lnTo>
                  <a:lnTo>
                    <a:pt x="427" y="2225"/>
                  </a:lnTo>
                  <a:lnTo>
                    <a:pt x="425" y="2239"/>
                  </a:lnTo>
                  <a:lnTo>
                    <a:pt x="414" y="2248"/>
                  </a:lnTo>
                  <a:lnTo>
                    <a:pt x="397" y="2253"/>
                  </a:lnTo>
                  <a:lnTo>
                    <a:pt x="396" y="2253"/>
                  </a:lnTo>
                  <a:lnTo>
                    <a:pt x="395" y="2244"/>
                  </a:lnTo>
                  <a:lnTo>
                    <a:pt x="394" y="2237"/>
                  </a:lnTo>
                  <a:lnTo>
                    <a:pt x="391" y="2232"/>
                  </a:lnTo>
                  <a:lnTo>
                    <a:pt x="388" y="2231"/>
                  </a:lnTo>
                  <a:lnTo>
                    <a:pt x="376" y="2230"/>
                  </a:lnTo>
                  <a:lnTo>
                    <a:pt x="359" y="2232"/>
                  </a:lnTo>
                  <a:lnTo>
                    <a:pt x="342" y="2228"/>
                  </a:lnTo>
                  <a:lnTo>
                    <a:pt x="334" y="2230"/>
                  </a:lnTo>
                  <a:lnTo>
                    <a:pt x="318" y="2235"/>
                  </a:lnTo>
                  <a:lnTo>
                    <a:pt x="309" y="2236"/>
                  </a:lnTo>
                  <a:lnTo>
                    <a:pt x="303" y="2235"/>
                  </a:lnTo>
                  <a:lnTo>
                    <a:pt x="287" y="2219"/>
                  </a:lnTo>
                  <a:lnTo>
                    <a:pt x="282" y="2216"/>
                  </a:lnTo>
                  <a:lnTo>
                    <a:pt x="272" y="2213"/>
                  </a:lnTo>
                  <a:lnTo>
                    <a:pt x="267" y="2210"/>
                  </a:lnTo>
                  <a:lnTo>
                    <a:pt x="245" y="2190"/>
                  </a:lnTo>
                  <a:lnTo>
                    <a:pt x="222" y="2194"/>
                  </a:lnTo>
                  <a:lnTo>
                    <a:pt x="201" y="2189"/>
                  </a:lnTo>
                  <a:lnTo>
                    <a:pt x="198" y="2194"/>
                  </a:lnTo>
                  <a:lnTo>
                    <a:pt x="192" y="2199"/>
                  </a:lnTo>
                  <a:lnTo>
                    <a:pt x="180" y="2196"/>
                  </a:lnTo>
                  <a:lnTo>
                    <a:pt x="171" y="2201"/>
                  </a:lnTo>
                  <a:lnTo>
                    <a:pt x="159" y="2194"/>
                  </a:lnTo>
                  <a:lnTo>
                    <a:pt x="160" y="2189"/>
                  </a:lnTo>
                  <a:lnTo>
                    <a:pt x="164" y="2183"/>
                  </a:lnTo>
                  <a:lnTo>
                    <a:pt x="166" y="2176"/>
                  </a:lnTo>
                  <a:lnTo>
                    <a:pt x="164" y="2168"/>
                  </a:lnTo>
                  <a:lnTo>
                    <a:pt x="157" y="2167"/>
                  </a:lnTo>
                  <a:lnTo>
                    <a:pt x="153" y="2168"/>
                  </a:lnTo>
                  <a:lnTo>
                    <a:pt x="146" y="2173"/>
                  </a:lnTo>
                  <a:lnTo>
                    <a:pt x="142" y="2171"/>
                  </a:lnTo>
                  <a:lnTo>
                    <a:pt x="138" y="2168"/>
                  </a:lnTo>
                  <a:lnTo>
                    <a:pt x="132" y="2167"/>
                  </a:lnTo>
                  <a:lnTo>
                    <a:pt x="129" y="2169"/>
                  </a:lnTo>
                  <a:lnTo>
                    <a:pt x="124" y="2176"/>
                  </a:lnTo>
                  <a:lnTo>
                    <a:pt x="121" y="2178"/>
                  </a:lnTo>
                  <a:lnTo>
                    <a:pt x="118" y="2176"/>
                  </a:lnTo>
                  <a:lnTo>
                    <a:pt x="112" y="2168"/>
                  </a:lnTo>
                  <a:lnTo>
                    <a:pt x="92" y="2176"/>
                  </a:lnTo>
                  <a:lnTo>
                    <a:pt x="75" y="2163"/>
                  </a:lnTo>
                  <a:lnTo>
                    <a:pt x="75" y="2163"/>
                  </a:lnTo>
                  <a:lnTo>
                    <a:pt x="71" y="2155"/>
                  </a:lnTo>
                  <a:lnTo>
                    <a:pt x="63" y="2147"/>
                  </a:lnTo>
                  <a:lnTo>
                    <a:pt x="54" y="2141"/>
                  </a:lnTo>
                  <a:lnTo>
                    <a:pt x="39" y="2133"/>
                  </a:lnTo>
                  <a:lnTo>
                    <a:pt x="30" y="2125"/>
                  </a:lnTo>
                  <a:lnTo>
                    <a:pt x="29" y="2120"/>
                  </a:lnTo>
                  <a:lnTo>
                    <a:pt x="29" y="2115"/>
                  </a:lnTo>
                  <a:lnTo>
                    <a:pt x="33" y="2104"/>
                  </a:lnTo>
                  <a:lnTo>
                    <a:pt x="31" y="2093"/>
                  </a:lnTo>
                  <a:lnTo>
                    <a:pt x="30" y="2090"/>
                  </a:lnTo>
                  <a:lnTo>
                    <a:pt x="23" y="2086"/>
                  </a:lnTo>
                  <a:lnTo>
                    <a:pt x="22" y="2080"/>
                  </a:lnTo>
                  <a:lnTo>
                    <a:pt x="20" y="2078"/>
                  </a:lnTo>
                  <a:lnTo>
                    <a:pt x="5" y="2075"/>
                  </a:lnTo>
                  <a:lnTo>
                    <a:pt x="2" y="2074"/>
                  </a:lnTo>
                  <a:lnTo>
                    <a:pt x="3" y="2065"/>
                  </a:lnTo>
                  <a:lnTo>
                    <a:pt x="8" y="2056"/>
                  </a:lnTo>
                  <a:lnTo>
                    <a:pt x="1" y="2050"/>
                  </a:lnTo>
                  <a:lnTo>
                    <a:pt x="0" y="2041"/>
                  </a:lnTo>
                  <a:lnTo>
                    <a:pt x="1" y="2039"/>
                  </a:lnTo>
                  <a:lnTo>
                    <a:pt x="4" y="2038"/>
                  </a:lnTo>
                  <a:lnTo>
                    <a:pt x="19" y="2041"/>
                  </a:lnTo>
                  <a:lnTo>
                    <a:pt x="25" y="2041"/>
                  </a:lnTo>
                  <a:lnTo>
                    <a:pt x="38" y="2024"/>
                  </a:lnTo>
                  <a:lnTo>
                    <a:pt x="41" y="2024"/>
                  </a:lnTo>
                  <a:lnTo>
                    <a:pt x="49" y="2025"/>
                  </a:lnTo>
                  <a:lnTo>
                    <a:pt x="52" y="2025"/>
                  </a:lnTo>
                  <a:lnTo>
                    <a:pt x="56" y="2017"/>
                  </a:lnTo>
                  <a:lnTo>
                    <a:pt x="59" y="1998"/>
                  </a:lnTo>
                  <a:lnTo>
                    <a:pt x="63" y="1992"/>
                  </a:lnTo>
                  <a:lnTo>
                    <a:pt x="66" y="1991"/>
                  </a:lnTo>
                  <a:lnTo>
                    <a:pt x="68" y="1991"/>
                  </a:lnTo>
                  <a:lnTo>
                    <a:pt x="72" y="1998"/>
                  </a:lnTo>
                  <a:lnTo>
                    <a:pt x="75" y="1999"/>
                  </a:lnTo>
                  <a:lnTo>
                    <a:pt x="79" y="1996"/>
                  </a:lnTo>
                  <a:lnTo>
                    <a:pt x="84" y="1990"/>
                  </a:lnTo>
                  <a:lnTo>
                    <a:pt x="84" y="1988"/>
                  </a:lnTo>
                  <a:lnTo>
                    <a:pt x="84" y="1984"/>
                  </a:lnTo>
                  <a:lnTo>
                    <a:pt x="76" y="1968"/>
                  </a:lnTo>
                  <a:lnTo>
                    <a:pt x="75" y="1962"/>
                  </a:lnTo>
                  <a:lnTo>
                    <a:pt x="75" y="1955"/>
                  </a:lnTo>
                  <a:lnTo>
                    <a:pt x="82" y="1936"/>
                  </a:lnTo>
                  <a:lnTo>
                    <a:pt x="82" y="1932"/>
                  </a:lnTo>
                  <a:lnTo>
                    <a:pt x="78" y="1926"/>
                  </a:lnTo>
                  <a:lnTo>
                    <a:pt x="77" y="1920"/>
                  </a:lnTo>
                  <a:lnTo>
                    <a:pt x="81" y="1898"/>
                  </a:lnTo>
                  <a:lnTo>
                    <a:pt x="93" y="1887"/>
                  </a:lnTo>
                  <a:lnTo>
                    <a:pt x="102" y="1873"/>
                  </a:lnTo>
                  <a:lnTo>
                    <a:pt x="105" y="1863"/>
                  </a:lnTo>
                  <a:lnTo>
                    <a:pt x="109" y="1848"/>
                  </a:lnTo>
                  <a:lnTo>
                    <a:pt x="113" y="1836"/>
                  </a:lnTo>
                  <a:lnTo>
                    <a:pt x="125" y="1823"/>
                  </a:lnTo>
                  <a:lnTo>
                    <a:pt x="130" y="1804"/>
                  </a:lnTo>
                  <a:lnTo>
                    <a:pt x="147" y="1773"/>
                  </a:lnTo>
                  <a:lnTo>
                    <a:pt x="162" y="1740"/>
                  </a:lnTo>
                  <a:lnTo>
                    <a:pt x="168" y="1725"/>
                  </a:lnTo>
                  <a:lnTo>
                    <a:pt x="169" y="1719"/>
                  </a:lnTo>
                  <a:lnTo>
                    <a:pt x="166" y="1711"/>
                  </a:lnTo>
                  <a:lnTo>
                    <a:pt x="161" y="1706"/>
                  </a:lnTo>
                  <a:lnTo>
                    <a:pt x="151" y="1704"/>
                  </a:lnTo>
                  <a:lnTo>
                    <a:pt x="133" y="1705"/>
                  </a:lnTo>
                  <a:lnTo>
                    <a:pt x="133" y="1704"/>
                  </a:lnTo>
                  <a:lnTo>
                    <a:pt x="132" y="1698"/>
                  </a:lnTo>
                  <a:lnTo>
                    <a:pt x="139" y="1685"/>
                  </a:lnTo>
                  <a:lnTo>
                    <a:pt x="139" y="1682"/>
                  </a:lnTo>
                  <a:lnTo>
                    <a:pt x="136" y="1678"/>
                  </a:lnTo>
                  <a:lnTo>
                    <a:pt x="126" y="1669"/>
                  </a:lnTo>
                  <a:lnTo>
                    <a:pt x="121" y="1663"/>
                  </a:lnTo>
                  <a:lnTo>
                    <a:pt x="113" y="1639"/>
                  </a:lnTo>
                  <a:lnTo>
                    <a:pt x="96" y="1608"/>
                  </a:lnTo>
                  <a:lnTo>
                    <a:pt x="92" y="1589"/>
                  </a:lnTo>
                  <a:lnTo>
                    <a:pt x="89" y="1585"/>
                  </a:lnTo>
                  <a:lnTo>
                    <a:pt x="78" y="1572"/>
                  </a:lnTo>
                  <a:lnTo>
                    <a:pt x="79" y="1557"/>
                  </a:lnTo>
                  <a:lnTo>
                    <a:pt x="75" y="1555"/>
                  </a:lnTo>
                  <a:lnTo>
                    <a:pt x="66" y="1558"/>
                  </a:lnTo>
                  <a:lnTo>
                    <a:pt x="61" y="1557"/>
                  </a:lnTo>
                  <a:lnTo>
                    <a:pt x="59" y="1555"/>
                  </a:lnTo>
                  <a:lnTo>
                    <a:pt x="56" y="1547"/>
                  </a:lnTo>
                  <a:lnTo>
                    <a:pt x="33" y="1538"/>
                  </a:lnTo>
                  <a:lnTo>
                    <a:pt x="13" y="1519"/>
                  </a:lnTo>
                  <a:lnTo>
                    <a:pt x="10" y="1516"/>
                  </a:lnTo>
                  <a:lnTo>
                    <a:pt x="5" y="1502"/>
                  </a:lnTo>
                  <a:lnTo>
                    <a:pt x="3" y="1483"/>
                  </a:lnTo>
                  <a:lnTo>
                    <a:pt x="5" y="1471"/>
                  </a:lnTo>
                  <a:lnTo>
                    <a:pt x="11" y="1459"/>
                  </a:lnTo>
                  <a:lnTo>
                    <a:pt x="12" y="1452"/>
                  </a:lnTo>
                  <a:lnTo>
                    <a:pt x="5" y="1438"/>
                  </a:lnTo>
                  <a:lnTo>
                    <a:pt x="5" y="1434"/>
                  </a:lnTo>
                  <a:lnTo>
                    <a:pt x="5" y="1429"/>
                  </a:lnTo>
                  <a:lnTo>
                    <a:pt x="8" y="1420"/>
                  </a:lnTo>
                  <a:lnTo>
                    <a:pt x="14" y="1413"/>
                  </a:lnTo>
                  <a:lnTo>
                    <a:pt x="19" y="1400"/>
                  </a:lnTo>
                  <a:lnTo>
                    <a:pt x="23" y="1393"/>
                  </a:lnTo>
                  <a:lnTo>
                    <a:pt x="39" y="1388"/>
                  </a:lnTo>
                  <a:lnTo>
                    <a:pt x="41" y="1383"/>
                  </a:lnTo>
                  <a:lnTo>
                    <a:pt x="45" y="1371"/>
                  </a:lnTo>
                  <a:lnTo>
                    <a:pt x="58" y="1368"/>
                  </a:lnTo>
                  <a:lnTo>
                    <a:pt x="63" y="1359"/>
                  </a:lnTo>
                  <a:lnTo>
                    <a:pt x="73" y="1355"/>
                  </a:lnTo>
                  <a:lnTo>
                    <a:pt x="75" y="1353"/>
                  </a:lnTo>
                  <a:lnTo>
                    <a:pt x="76" y="1342"/>
                  </a:lnTo>
                  <a:lnTo>
                    <a:pt x="73" y="1330"/>
                  </a:lnTo>
                  <a:lnTo>
                    <a:pt x="70" y="1324"/>
                  </a:lnTo>
                  <a:lnTo>
                    <a:pt x="60" y="1312"/>
                  </a:lnTo>
                  <a:lnTo>
                    <a:pt x="55" y="1302"/>
                  </a:lnTo>
                  <a:lnTo>
                    <a:pt x="54" y="1284"/>
                  </a:lnTo>
                  <a:lnTo>
                    <a:pt x="54" y="1279"/>
                  </a:lnTo>
                  <a:lnTo>
                    <a:pt x="56" y="1275"/>
                  </a:lnTo>
                  <a:lnTo>
                    <a:pt x="66" y="1270"/>
                  </a:lnTo>
                  <a:lnTo>
                    <a:pt x="79" y="1257"/>
                  </a:lnTo>
                  <a:lnTo>
                    <a:pt x="96" y="1251"/>
                  </a:lnTo>
                  <a:lnTo>
                    <a:pt x="107" y="1239"/>
                  </a:lnTo>
                  <a:lnTo>
                    <a:pt x="114" y="1239"/>
                  </a:lnTo>
                  <a:lnTo>
                    <a:pt x="125" y="1231"/>
                  </a:lnTo>
                  <a:lnTo>
                    <a:pt x="128" y="1231"/>
                  </a:lnTo>
                  <a:lnTo>
                    <a:pt x="130" y="1233"/>
                  </a:lnTo>
                  <a:lnTo>
                    <a:pt x="142" y="1250"/>
                  </a:lnTo>
                  <a:lnTo>
                    <a:pt x="146" y="1253"/>
                  </a:lnTo>
                  <a:lnTo>
                    <a:pt x="150" y="1254"/>
                  </a:lnTo>
                  <a:lnTo>
                    <a:pt x="165" y="1251"/>
                  </a:lnTo>
                  <a:lnTo>
                    <a:pt x="174" y="1246"/>
                  </a:lnTo>
                  <a:lnTo>
                    <a:pt x="198" y="1228"/>
                  </a:lnTo>
                  <a:lnTo>
                    <a:pt x="201" y="1222"/>
                  </a:lnTo>
                  <a:lnTo>
                    <a:pt x="203" y="1214"/>
                  </a:lnTo>
                  <a:lnTo>
                    <a:pt x="207" y="1209"/>
                  </a:lnTo>
                  <a:lnTo>
                    <a:pt x="216" y="1204"/>
                  </a:lnTo>
                  <a:lnTo>
                    <a:pt x="222" y="1198"/>
                  </a:lnTo>
                  <a:lnTo>
                    <a:pt x="225" y="1194"/>
                  </a:lnTo>
                  <a:lnTo>
                    <a:pt x="225" y="1191"/>
                  </a:lnTo>
                  <a:lnTo>
                    <a:pt x="216" y="1184"/>
                  </a:lnTo>
                  <a:lnTo>
                    <a:pt x="214" y="1182"/>
                  </a:lnTo>
                  <a:lnTo>
                    <a:pt x="214" y="1164"/>
                  </a:lnTo>
                  <a:lnTo>
                    <a:pt x="216" y="1160"/>
                  </a:lnTo>
                  <a:lnTo>
                    <a:pt x="222" y="1150"/>
                  </a:lnTo>
                  <a:lnTo>
                    <a:pt x="225" y="1146"/>
                  </a:lnTo>
                  <a:lnTo>
                    <a:pt x="229" y="1122"/>
                  </a:lnTo>
                  <a:lnTo>
                    <a:pt x="237" y="1098"/>
                  </a:lnTo>
                  <a:lnTo>
                    <a:pt x="240" y="1073"/>
                  </a:lnTo>
                  <a:lnTo>
                    <a:pt x="239" y="1069"/>
                  </a:lnTo>
                  <a:lnTo>
                    <a:pt x="231" y="1065"/>
                  </a:lnTo>
                  <a:lnTo>
                    <a:pt x="213" y="1048"/>
                  </a:lnTo>
                  <a:lnTo>
                    <a:pt x="209" y="1041"/>
                  </a:lnTo>
                  <a:lnTo>
                    <a:pt x="204" y="1027"/>
                  </a:lnTo>
                  <a:lnTo>
                    <a:pt x="200" y="987"/>
                  </a:lnTo>
                  <a:lnTo>
                    <a:pt x="196" y="978"/>
                  </a:lnTo>
                  <a:lnTo>
                    <a:pt x="192" y="976"/>
                  </a:lnTo>
                  <a:lnTo>
                    <a:pt x="184" y="976"/>
                  </a:lnTo>
                  <a:lnTo>
                    <a:pt x="174" y="977"/>
                  </a:lnTo>
                  <a:lnTo>
                    <a:pt x="162" y="981"/>
                  </a:lnTo>
                  <a:lnTo>
                    <a:pt x="154" y="980"/>
                  </a:lnTo>
                  <a:lnTo>
                    <a:pt x="149" y="976"/>
                  </a:lnTo>
                  <a:lnTo>
                    <a:pt x="146" y="965"/>
                  </a:lnTo>
                  <a:lnTo>
                    <a:pt x="144" y="962"/>
                  </a:lnTo>
                  <a:lnTo>
                    <a:pt x="141" y="961"/>
                  </a:lnTo>
                  <a:lnTo>
                    <a:pt x="128" y="963"/>
                  </a:lnTo>
                  <a:lnTo>
                    <a:pt x="120" y="960"/>
                  </a:lnTo>
                  <a:lnTo>
                    <a:pt x="112" y="956"/>
                  </a:lnTo>
                  <a:lnTo>
                    <a:pt x="97" y="938"/>
                  </a:lnTo>
                  <a:lnTo>
                    <a:pt x="91" y="934"/>
                  </a:lnTo>
                  <a:lnTo>
                    <a:pt x="78" y="929"/>
                  </a:lnTo>
                  <a:lnTo>
                    <a:pt x="76" y="927"/>
                  </a:lnTo>
                  <a:lnTo>
                    <a:pt x="76" y="924"/>
                  </a:lnTo>
                  <a:lnTo>
                    <a:pt x="85" y="915"/>
                  </a:lnTo>
                  <a:lnTo>
                    <a:pt x="89" y="909"/>
                  </a:lnTo>
                  <a:lnTo>
                    <a:pt x="91" y="896"/>
                  </a:lnTo>
                  <a:lnTo>
                    <a:pt x="95" y="888"/>
                  </a:lnTo>
                  <a:lnTo>
                    <a:pt x="100" y="901"/>
                  </a:lnTo>
                  <a:lnTo>
                    <a:pt x="102" y="903"/>
                  </a:lnTo>
                  <a:lnTo>
                    <a:pt x="105" y="904"/>
                  </a:lnTo>
                  <a:lnTo>
                    <a:pt x="108" y="904"/>
                  </a:lnTo>
                  <a:lnTo>
                    <a:pt x="112" y="903"/>
                  </a:lnTo>
                  <a:lnTo>
                    <a:pt x="113" y="901"/>
                  </a:lnTo>
                  <a:lnTo>
                    <a:pt x="115" y="893"/>
                  </a:lnTo>
                  <a:lnTo>
                    <a:pt x="115" y="873"/>
                  </a:lnTo>
                  <a:lnTo>
                    <a:pt x="117" y="870"/>
                  </a:lnTo>
                  <a:lnTo>
                    <a:pt x="119" y="868"/>
                  </a:lnTo>
                  <a:lnTo>
                    <a:pt x="136" y="863"/>
                  </a:lnTo>
                  <a:lnTo>
                    <a:pt x="169" y="848"/>
                  </a:lnTo>
                  <a:lnTo>
                    <a:pt x="201" y="840"/>
                  </a:lnTo>
                  <a:lnTo>
                    <a:pt x="215" y="831"/>
                  </a:lnTo>
                  <a:lnTo>
                    <a:pt x="221" y="822"/>
                  </a:lnTo>
                  <a:lnTo>
                    <a:pt x="225" y="814"/>
                  </a:lnTo>
                  <a:lnTo>
                    <a:pt x="225" y="807"/>
                  </a:lnTo>
                  <a:lnTo>
                    <a:pt x="221" y="804"/>
                  </a:lnTo>
                  <a:lnTo>
                    <a:pt x="211" y="805"/>
                  </a:lnTo>
                  <a:lnTo>
                    <a:pt x="203" y="801"/>
                  </a:lnTo>
                  <a:lnTo>
                    <a:pt x="185" y="806"/>
                  </a:lnTo>
                  <a:lnTo>
                    <a:pt x="179" y="807"/>
                  </a:lnTo>
                  <a:lnTo>
                    <a:pt x="171" y="805"/>
                  </a:lnTo>
                  <a:lnTo>
                    <a:pt x="166" y="802"/>
                  </a:lnTo>
                  <a:lnTo>
                    <a:pt x="164" y="796"/>
                  </a:lnTo>
                  <a:lnTo>
                    <a:pt x="163" y="783"/>
                  </a:lnTo>
                  <a:lnTo>
                    <a:pt x="163" y="751"/>
                  </a:lnTo>
                  <a:lnTo>
                    <a:pt x="162" y="748"/>
                  </a:lnTo>
                  <a:lnTo>
                    <a:pt x="157" y="737"/>
                  </a:lnTo>
                  <a:lnTo>
                    <a:pt x="151" y="725"/>
                  </a:lnTo>
                  <a:lnTo>
                    <a:pt x="145" y="722"/>
                  </a:lnTo>
                  <a:lnTo>
                    <a:pt x="141" y="717"/>
                  </a:lnTo>
                  <a:lnTo>
                    <a:pt x="121" y="686"/>
                  </a:lnTo>
                  <a:lnTo>
                    <a:pt x="118" y="680"/>
                  </a:lnTo>
                  <a:lnTo>
                    <a:pt x="118" y="680"/>
                  </a:lnTo>
                  <a:lnTo>
                    <a:pt x="110" y="665"/>
                  </a:lnTo>
                  <a:lnTo>
                    <a:pt x="99" y="650"/>
                  </a:lnTo>
                  <a:lnTo>
                    <a:pt x="97" y="647"/>
                  </a:lnTo>
                  <a:lnTo>
                    <a:pt x="100" y="642"/>
                  </a:lnTo>
                  <a:lnTo>
                    <a:pt x="100" y="635"/>
                  </a:lnTo>
                  <a:lnTo>
                    <a:pt x="97" y="623"/>
                  </a:lnTo>
                  <a:lnTo>
                    <a:pt x="95" y="617"/>
                  </a:lnTo>
                  <a:lnTo>
                    <a:pt x="94" y="615"/>
                  </a:lnTo>
                  <a:lnTo>
                    <a:pt x="87" y="613"/>
                  </a:lnTo>
                  <a:lnTo>
                    <a:pt x="84" y="610"/>
                  </a:lnTo>
                  <a:lnTo>
                    <a:pt x="76" y="587"/>
                  </a:lnTo>
                  <a:lnTo>
                    <a:pt x="61" y="577"/>
                  </a:lnTo>
                  <a:lnTo>
                    <a:pt x="46" y="559"/>
                  </a:lnTo>
                  <a:lnTo>
                    <a:pt x="40" y="551"/>
                  </a:lnTo>
                  <a:lnTo>
                    <a:pt x="42" y="550"/>
                  </a:lnTo>
                  <a:lnTo>
                    <a:pt x="57" y="546"/>
                  </a:lnTo>
                  <a:lnTo>
                    <a:pt x="64" y="538"/>
                  </a:lnTo>
                  <a:lnTo>
                    <a:pt x="82" y="529"/>
                  </a:lnTo>
                  <a:lnTo>
                    <a:pt x="84" y="525"/>
                  </a:lnTo>
                  <a:lnTo>
                    <a:pt x="85" y="517"/>
                  </a:lnTo>
                  <a:lnTo>
                    <a:pt x="85" y="511"/>
                  </a:lnTo>
                  <a:lnTo>
                    <a:pt x="81" y="507"/>
                  </a:lnTo>
                  <a:lnTo>
                    <a:pt x="75" y="517"/>
                  </a:lnTo>
                  <a:lnTo>
                    <a:pt x="72" y="518"/>
                  </a:lnTo>
                  <a:lnTo>
                    <a:pt x="70" y="516"/>
                  </a:lnTo>
                  <a:lnTo>
                    <a:pt x="66" y="499"/>
                  </a:lnTo>
                  <a:lnTo>
                    <a:pt x="61" y="488"/>
                  </a:lnTo>
                  <a:lnTo>
                    <a:pt x="64" y="463"/>
                  </a:lnTo>
                  <a:lnTo>
                    <a:pt x="56" y="453"/>
                  </a:lnTo>
                  <a:lnTo>
                    <a:pt x="53" y="445"/>
                  </a:lnTo>
                  <a:lnTo>
                    <a:pt x="53" y="440"/>
                  </a:lnTo>
                  <a:lnTo>
                    <a:pt x="55" y="436"/>
                  </a:lnTo>
                  <a:lnTo>
                    <a:pt x="58" y="432"/>
                  </a:lnTo>
                  <a:lnTo>
                    <a:pt x="76" y="422"/>
                  </a:lnTo>
                  <a:lnTo>
                    <a:pt x="87" y="417"/>
                  </a:lnTo>
                  <a:lnTo>
                    <a:pt x="97" y="416"/>
                  </a:lnTo>
                  <a:lnTo>
                    <a:pt x="107" y="414"/>
                  </a:lnTo>
                  <a:lnTo>
                    <a:pt x="114" y="416"/>
                  </a:lnTo>
                  <a:lnTo>
                    <a:pt x="132" y="419"/>
                  </a:lnTo>
                  <a:lnTo>
                    <a:pt x="135" y="419"/>
                  </a:lnTo>
                  <a:lnTo>
                    <a:pt x="137" y="418"/>
                  </a:lnTo>
                  <a:lnTo>
                    <a:pt x="139" y="410"/>
                  </a:lnTo>
                  <a:lnTo>
                    <a:pt x="131" y="391"/>
                  </a:lnTo>
                  <a:lnTo>
                    <a:pt x="129" y="384"/>
                  </a:lnTo>
                  <a:lnTo>
                    <a:pt x="131" y="381"/>
                  </a:lnTo>
                  <a:lnTo>
                    <a:pt x="138" y="378"/>
                  </a:lnTo>
                  <a:lnTo>
                    <a:pt x="140" y="376"/>
                  </a:lnTo>
                  <a:lnTo>
                    <a:pt x="132" y="367"/>
                  </a:lnTo>
                  <a:lnTo>
                    <a:pt x="130" y="364"/>
                  </a:lnTo>
                  <a:lnTo>
                    <a:pt x="129" y="329"/>
                  </a:lnTo>
                  <a:lnTo>
                    <a:pt x="130" y="311"/>
                  </a:lnTo>
                  <a:lnTo>
                    <a:pt x="141" y="295"/>
                  </a:lnTo>
                  <a:lnTo>
                    <a:pt x="144" y="275"/>
                  </a:lnTo>
                  <a:lnTo>
                    <a:pt x="145" y="272"/>
                  </a:lnTo>
                  <a:lnTo>
                    <a:pt x="154" y="268"/>
                  </a:lnTo>
                  <a:lnTo>
                    <a:pt x="180" y="265"/>
                  </a:lnTo>
                  <a:lnTo>
                    <a:pt x="189" y="263"/>
                  </a:lnTo>
                  <a:lnTo>
                    <a:pt x="194" y="222"/>
                  </a:lnTo>
                  <a:lnTo>
                    <a:pt x="197" y="212"/>
                  </a:lnTo>
                  <a:lnTo>
                    <a:pt x="203" y="206"/>
                  </a:lnTo>
                  <a:lnTo>
                    <a:pt x="211" y="202"/>
                  </a:lnTo>
                  <a:lnTo>
                    <a:pt x="219" y="201"/>
                  </a:lnTo>
                  <a:lnTo>
                    <a:pt x="240" y="210"/>
                  </a:lnTo>
                  <a:lnTo>
                    <a:pt x="257" y="204"/>
                  </a:lnTo>
                  <a:lnTo>
                    <a:pt x="261" y="201"/>
                  </a:lnTo>
                  <a:lnTo>
                    <a:pt x="265" y="193"/>
                  </a:lnTo>
                  <a:lnTo>
                    <a:pt x="269" y="190"/>
                  </a:lnTo>
                  <a:lnTo>
                    <a:pt x="277" y="190"/>
                  </a:lnTo>
                  <a:lnTo>
                    <a:pt x="282" y="192"/>
                  </a:lnTo>
                  <a:lnTo>
                    <a:pt x="281" y="200"/>
                  </a:lnTo>
                  <a:lnTo>
                    <a:pt x="287" y="211"/>
                  </a:lnTo>
                  <a:lnTo>
                    <a:pt x="288" y="233"/>
                  </a:lnTo>
                  <a:lnTo>
                    <a:pt x="293" y="257"/>
                  </a:lnTo>
                  <a:lnTo>
                    <a:pt x="297" y="287"/>
                  </a:lnTo>
                  <a:lnTo>
                    <a:pt x="303" y="295"/>
                  </a:lnTo>
                  <a:lnTo>
                    <a:pt x="304" y="297"/>
                  </a:lnTo>
                  <a:lnTo>
                    <a:pt x="303" y="301"/>
                  </a:lnTo>
                  <a:lnTo>
                    <a:pt x="301" y="303"/>
                  </a:lnTo>
                  <a:lnTo>
                    <a:pt x="295" y="306"/>
                  </a:lnTo>
                  <a:lnTo>
                    <a:pt x="288" y="310"/>
                  </a:lnTo>
                  <a:lnTo>
                    <a:pt x="286" y="313"/>
                  </a:lnTo>
                  <a:lnTo>
                    <a:pt x="287" y="320"/>
                  </a:lnTo>
                  <a:lnTo>
                    <a:pt x="293" y="333"/>
                  </a:lnTo>
                  <a:lnTo>
                    <a:pt x="294" y="341"/>
                  </a:lnTo>
                  <a:lnTo>
                    <a:pt x="294" y="356"/>
                  </a:lnTo>
                  <a:lnTo>
                    <a:pt x="291" y="374"/>
                  </a:lnTo>
                  <a:lnTo>
                    <a:pt x="291" y="378"/>
                  </a:lnTo>
                  <a:lnTo>
                    <a:pt x="298" y="378"/>
                  </a:lnTo>
                  <a:lnTo>
                    <a:pt x="315" y="374"/>
                  </a:lnTo>
                  <a:lnTo>
                    <a:pt x="339" y="372"/>
                  </a:lnTo>
                  <a:lnTo>
                    <a:pt x="347" y="369"/>
                  </a:lnTo>
                  <a:lnTo>
                    <a:pt x="352" y="368"/>
                  </a:lnTo>
                  <a:lnTo>
                    <a:pt x="359" y="369"/>
                  </a:lnTo>
                  <a:lnTo>
                    <a:pt x="366" y="372"/>
                  </a:lnTo>
                  <a:lnTo>
                    <a:pt x="369" y="374"/>
                  </a:lnTo>
                  <a:lnTo>
                    <a:pt x="371" y="380"/>
                  </a:lnTo>
                  <a:lnTo>
                    <a:pt x="372" y="381"/>
                  </a:lnTo>
                  <a:lnTo>
                    <a:pt x="378" y="381"/>
                  </a:lnTo>
                  <a:lnTo>
                    <a:pt x="383" y="380"/>
                  </a:lnTo>
                  <a:lnTo>
                    <a:pt x="385" y="377"/>
                  </a:lnTo>
                  <a:lnTo>
                    <a:pt x="389" y="372"/>
                  </a:lnTo>
                  <a:lnTo>
                    <a:pt x="394" y="370"/>
                  </a:lnTo>
                  <a:lnTo>
                    <a:pt x="396" y="371"/>
                  </a:lnTo>
                  <a:lnTo>
                    <a:pt x="406" y="380"/>
                  </a:lnTo>
                  <a:lnTo>
                    <a:pt x="415" y="378"/>
                  </a:lnTo>
                  <a:lnTo>
                    <a:pt x="419" y="376"/>
                  </a:lnTo>
                  <a:lnTo>
                    <a:pt x="419" y="373"/>
                  </a:lnTo>
                  <a:lnTo>
                    <a:pt x="409" y="355"/>
                  </a:lnTo>
                  <a:lnTo>
                    <a:pt x="409" y="349"/>
                  </a:lnTo>
                  <a:lnTo>
                    <a:pt x="403" y="340"/>
                  </a:lnTo>
                  <a:lnTo>
                    <a:pt x="403" y="336"/>
                  </a:lnTo>
                  <a:lnTo>
                    <a:pt x="410" y="332"/>
                  </a:lnTo>
                  <a:lnTo>
                    <a:pt x="428" y="323"/>
                  </a:lnTo>
                  <a:lnTo>
                    <a:pt x="435" y="319"/>
                  </a:lnTo>
                  <a:lnTo>
                    <a:pt x="473" y="290"/>
                  </a:lnTo>
                  <a:lnTo>
                    <a:pt x="483" y="283"/>
                  </a:lnTo>
                  <a:lnTo>
                    <a:pt x="488" y="278"/>
                  </a:lnTo>
                  <a:lnTo>
                    <a:pt x="490" y="268"/>
                  </a:lnTo>
                  <a:lnTo>
                    <a:pt x="493" y="265"/>
                  </a:lnTo>
                  <a:lnTo>
                    <a:pt x="503" y="263"/>
                  </a:lnTo>
                  <a:lnTo>
                    <a:pt x="520" y="255"/>
                  </a:lnTo>
                  <a:lnTo>
                    <a:pt x="535" y="250"/>
                  </a:lnTo>
                  <a:lnTo>
                    <a:pt x="540" y="250"/>
                  </a:lnTo>
                  <a:lnTo>
                    <a:pt x="544" y="251"/>
                  </a:lnTo>
                  <a:lnTo>
                    <a:pt x="547" y="254"/>
                  </a:lnTo>
                  <a:lnTo>
                    <a:pt x="552" y="268"/>
                  </a:lnTo>
                  <a:lnTo>
                    <a:pt x="555" y="274"/>
                  </a:lnTo>
                  <a:lnTo>
                    <a:pt x="571" y="298"/>
                  </a:lnTo>
                  <a:lnTo>
                    <a:pt x="574" y="301"/>
                  </a:lnTo>
                  <a:lnTo>
                    <a:pt x="578" y="302"/>
                  </a:lnTo>
                  <a:lnTo>
                    <a:pt x="588" y="299"/>
                  </a:lnTo>
                  <a:lnTo>
                    <a:pt x="593" y="297"/>
                  </a:lnTo>
                  <a:lnTo>
                    <a:pt x="596" y="290"/>
                  </a:lnTo>
                  <a:lnTo>
                    <a:pt x="597" y="278"/>
                  </a:lnTo>
                  <a:lnTo>
                    <a:pt x="599" y="269"/>
                  </a:lnTo>
                  <a:lnTo>
                    <a:pt x="603" y="269"/>
                  </a:lnTo>
                  <a:lnTo>
                    <a:pt x="609" y="273"/>
                  </a:lnTo>
                  <a:lnTo>
                    <a:pt x="615" y="269"/>
                  </a:lnTo>
                  <a:lnTo>
                    <a:pt x="618" y="263"/>
                  </a:lnTo>
                  <a:lnTo>
                    <a:pt x="619" y="250"/>
                  </a:lnTo>
                  <a:lnTo>
                    <a:pt x="624" y="243"/>
                  </a:lnTo>
                  <a:lnTo>
                    <a:pt x="629" y="237"/>
                  </a:lnTo>
                  <a:lnTo>
                    <a:pt x="651" y="219"/>
                  </a:lnTo>
                  <a:lnTo>
                    <a:pt x="655" y="219"/>
                  </a:lnTo>
                  <a:lnTo>
                    <a:pt x="663" y="225"/>
                  </a:lnTo>
                  <a:lnTo>
                    <a:pt x="662" y="233"/>
                  </a:lnTo>
                  <a:lnTo>
                    <a:pt x="663" y="239"/>
                  </a:lnTo>
                  <a:lnTo>
                    <a:pt x="669" y="239"/>
                  </a:lnTo>
                  <a:lnTo>
                    <a:pt x="682" y="233"/>
                  </a:lnTo>
                  <a:lnTo>
                    <a:pt x="689" y="231"/>
                  </a:lnTo>
                  <a:lnTo>
                    <a:pt x="704" y="245"/>
                  </a:lnTo>
                  <a:lnTo>
                    <a:pt x="723" y="240"/>
                  </a:lnTo>
                  <a:lnTo>
                    <a:pt x="733" y="239"/>
                  </a:lnTo>
                  <a:lnTo>
                    <a:pt x="737" y="237"/>
                  </a:lnTo>
                  <a:lnTo>
                    <a:pt x="741" y="233"/>
                  </a:lnTo>
                  <a:lnTo>
                    <a:pt x="745" y="226"/>
                  </a:lnTo>
                  <a:lnTo>
                    <a:pt x="749" y="222"/>
                  </a:lnTo>
                  <a:lnTo>
                    <a:pt x="760" y="224"/>
                  </a:lnTo>
                  <a:lnTo>
                    <a:pt x="762" y="224"/>
                  </a:lnTo>
                  <a:lnTo>
                    <a:pt x="771" y="215"/>
                  </a:lnTo>
                  <a:lnTo>
                    <a:pt x="777" y="204"/>
                  </a:lnTo>
                  <a:lnTo>
                    <a:pt x="779" y="198"/>
                  </a:lnTo>
                  <a:lnTo>
                    <a:pt x="779" y="189"/>
                  </a:lnTo>
                  <a:lnTo>
                    <a:pt x="777" y="183"/>
                  </a:lnTo>
                  <a:lnTo>
                    <a:pt x="774" y="177"/>
                  </a:lnTo>
                  <a:lnTo>
                    <a:pt x="752" y="158"/>
                  </a:lnTo>
                  <a:lnTo>
                    <a:pt x="750" y="151"/>
                  </a:lnTo>
                  <a:lnTo>
                    <a:pt x="751" y="149"/>
                  </a:lnTo>
                  <a:lnTo>
                    <a:pt x="754" y="149"/>
                  </a:lnTo>
                  <a:lnTo>
                    <a:pt x="765" y="152"/>
                  </a:lnTo>
                  <a:lnTo>
                    <a:pt x="771" y="153"/>
                  </a:lnTo>
                  <a:lnTo>
                    <a:pt x="777" y="151"/>
                  </a:lnTo>
                  <a:lnTo>
                    <a:pt x="780" y="147"/>
                  </a:lnTo>
                  <a:lnTo>
                    <a:pt x="781" y="141"/>
                  </a:lnTo>
                  <a:lnTo>
                    <a:pt x="780" y="134"/>
                  </a:lnTo>
                  <a:lnTo>
                    <a:pt x="774" y="99"/>
                  </a:lnTo>
                  <a:lnTo>
                    <a:pt x="773" y="88"/>
                  </a:lnTo>
                  <a:lnTo>
                    <a:pt x="774" y="82"/>
                  </a:lnTo>
                  <a:lnTo>
                    <a:pt x="794" y="63"/>
                  </a:lnTo>
                  <a:lnTo>
                    <a:pt x="808" y="57"/>
                  </a:lnTo>
                  <a:lnTo>
                    <a:pt x="821" y="53"/>
                  </a:lnTo>
                  <a:lnTo>
                    <a:pt x="846" y="49"/>
                  </a:lnTo>
                  <a:lnTo>
                    <a:pt x="884" y="45"/>
                  </a:lnTo>
                  <a:lnTo>
                    <a:pt x="895" y="43"/>
                  </a:lnTo>
                  <a:lnTo>
                    <a:pt x="899" y="39"/>
                  </a:lnTo>
                  <a:lnTo>
                    <a:pt x="901" y="34"/>
                  </a:lnTo>
                  <a:lnTo>
                    <a:pt x="902" y="26"/>
                  </a:lnTo>
                  <a:lnTo>
                    <a:pt x="902" y="18"/>
                  </a:lnTo>
                  <a:lnTo>
                    <a:pt x="913" y="12"/>
                  </a:lnTo>
                  <a:lnTo>
                    <a:pt x="922" y="9"/>
                  </a:lnTo>
                  <a:lnTo>
                    <a:pt x="954" y="7"/>
                  </a:lnTo>
                  <a:lnTo>
                    <a:pt x="982" y="0"/>
                  </a:lnTo>
                  <a:lnTo>
                    <a:pt x="988" y="0"/>
                  </a:lnTo>
                  <a:lnTo>
                    <a:pt x="996" y="17"/>
                  </a:lnTo>
                  <a:lnTo>
                    <a:pt x="1030" y="45"/>
                  </a:lnTo>
                  <a:lnTo>
                    <a:pt x="1038" y="56"/>
                  </a:lnTo>
                  <a:lnTo>
                    <a:pt x="1040" y="61"/>
                  </a:lnTo>
                  <a:lnTo>
                    <a:pt x="1043" y="77"/>
                  </a:lnTo>
                  <a:lnTo>
                    <a:pt x="1046" y="83"/>
                  </a:lnTo>
                  <a:lnTo>
                    <a:pt x="1051" y="90"/>
                  </a:lnTo>
                  <a:lnTo>
                    <a:pt x="1030" y="108"/>
                  </a:lnTo>
                  <a:lnTo>
                    <a:pt x="1029" y="112"/>
                  </a:lnTo>
                  <a:lnTo>
                    <a:pt x="1029" y="115"/>
                  </a:lnTo>
                  <a:lnTo>
                    <a:pt x="1032" y="118"/>
                  </a:lnTo>
                  <a:lnTo>
                    <a:pt x="1056" y="129"/>
                  </a:lnTo>
                  <a:lnTo>
                    <a:pt x="1067" y="137"/>
                  </a:lnTo>
                  <a:lnTo>
                    <a:pt x="1070" y="154"/>
                  </a:lnTo>
                  <a:lnTo>
                    <a:pt x="1081" y="164"/>
                  </a:lnTo>
                  <a:lnTo>
                    <a:pt x="1083" y="168"/>
                  </a:lnTo>
                  <a:lnTo>
                    <a:pt x="1082" y="172"/>
                  </a:lnTo>
                  <a:lnTo>
                    <a:pt x="1076" y="178"/>
                  </a:lnTo>
                  <a:lnTo>
                    <a:pt x="1076" y="179"/>
                  </a:lnTo>
                  <a:lnTo>
                    <a:pt x="1083" y="180"/>
                  </a:lnTo>
                  <a:lnTo>
                    <a:pt x="1091" y="179"/>
                  </a:lnTo>
                  <a:lnTo>
                    <a:pt x="1096" y="174"/>
                  </a:lnTo>
                  <a:lnTo>
                    <a:pt x="1100" y="165"/>
                  </a:lnTo>
                  <a:lnTo>
                    <a:pt x="1104" y="160"/>
                  </a:lnTo>
                  <a:lnTo>
                    <a:pt x="1112" y="157"/>
                  </a:lnTo>
                  <a:lnTo>
                    <a:pt x="1115" y="157"/>
                  </a:lnTo>
                  <a:lnTo>
                    <a:pt x="1117" y="158"/>
                  </a:lnTo>
                  <a:lnTo>
                    <a:pt x="1116" y="160"/>
                  </a:lnTo>
                  <a:lnTo>
                    <a:pt x="1109" y="176"/>
                  </a:lnTo>
                  <a:lnTo>
                    <a:pt x="1111" y="179"/>
                  </a:lnTo>
                  <a:lnTo>
                    <a:pt x="1123" y="186"/>
                  </a:lnTo>
                  <a:lnTo>
                    <a:pt x="1126" y="189"/>
                  </a:lnTo>
                  <a:lnTo>
                    <a:pt x="1126" y="193"/>
                  </a:lnTo>
                  <a:lnTo>
                    <a:pt x="1124" y="200"/>
                  </a:lnTo>
                  <a:lnTo>
                    <a:pt x="1119" y="206"/>
                  </a:lnTo>
                  <a:lnTo>
                    <a:pt x="1118" y="210"/>
                  </a:lnTo>
                  <a:lnTo>
                    <a:pt x="1121" y="213"/>
                  </a:lnTo>
                  <a:lnTo>
                    <a:pt x="1137" y="225"/>
                  </a:lnTo>
                  <a:lnTo>
                    <a:pt x="1139" y="227"/>
                  </a:lnTo>
                  <a:lnTo>
                    <a:pt x="1138" y="231"/>
                  </a:lnTo>
                  <a:lnTo>
                    <a:pt x="1124" y="268"/>
                  </a:lnTo>
                  <a:lnTo>
                    <a:pt x="1121" y="268"/>
                  </a:lnTo>
                  <a:lnTo>
                    <a:pt x="1117" y="265"/>
                  </a:lnTo>
                  <a:lnTo>
                    <a:pt x="1111" y="257"/>
                  </a:lnTo>
                  <a:lnTo>
                    <a:pt x="1108" y="254"/>
                  </a:lnTo>
                  <a:lnTo>
                    <a:pt x="1087" y="250"/>
                  </a:lnTo>
                  <a:lnTo>
                    <a:pt x="1085" y="255"/>
                  </a:lnTo>
                  <a:lnTo>
                    <a:pt x="1082" y="262"/>
                  </a:lnTo>
                  <a:lnTo>
                    <a:pt x="1081" y="275"/>
                  </a:lnTo>
                  <a:lnTo>
                    <a:pt x="1094" y="301"/>
                  </a:lnTo>
                  <a:lnTo>
                    <a:pt x="1103" y="316"/>
                  </a:lnTo>
                  <a:lnTo>
                    <a:pt x="1112" y="320"/>
                  </a:lnTo>
                  <a:lnTo>
                    <a:pt x="1122" y="334"/>
                  </a:lnTo>
                  <a:lnTo>
                    <a:pt x="1126" y="336"/>
                  </a:lnTo>
                  <a:lnTo>
                    <a:pt x="1134" y="338"/>
                  </a:lnTo>
                  <a:lnTo>
                    <a:pt x="1136" y="340"/>
                  </a:lnTo>
                  <a:lnTo>
                    <a:pt x="1138" y="349"/>
                  </a:lnTo>
                  <a:lnTo>
                    <a:pt x="1138" y="354"/>
                  </a:lnTo>
                  <a:lnTo>
                    <a:pt x="1136" y="356"/>
                  </a:lnTo>
                  <a:lnTo>
                    <a:pt x="1129" y="357"/>
                  </a:lnTo>
                  <a:lnTo>
                    <a:pt x="1127" y="359"/>
                  </a:lnTo>
                  <a:lnTo>
                    <a:pt x="1133" y="369"/>
                  </a:lnTo>
                  <a:lnTo>
                    <a:pt x="1149" y="380"/>
                  </a:lnTo>
                  <a:lnTo>
                    <a:pt x="1152" y="406"/>
                  </a:lnTo>
                  <a:lnTo>
                    <a:pt x="1158" y="416"/>
                  </a:lnTo>
                  <a:lnTo>
                    <a:pt x="1162" y="417"/>
                  </a:lnTo>
                  <a:lnTo>
                    <a:pt x="1166" y="416"/>
                  </a:lnTo>
                  <a:lnTo>
                    <a:pt x="1177" y="405"/>
                  </a:lnTo>
                  <a:lnTo>
                    <a:pt x="1194" y="401"/>
                  </a:lnTo>
                  <a:lnTo>
                    <a:pt x="1201" y="400"/>
                  </a:lnTo>
                  <a:lnTo>
                    <a:pt x="1216" y="402"/>
                  </a:lnTo>
                  <a:lnTo>
                    <a:pt x="1227" y="401"/>
                  </a:lnTo>
                  <a:lnTo>
                    <a:pt x="1240" y="405"/>
                  </a:lnTo>
                  <a:lnTo>
                    <a:pt x="1248" y="404"/>
                  </a:lnTo>
                  <a:lnTo>
                    <a:pt x="1255" y="393"/>
                  </a:lnTo>
                  <a:lnTo>
                    <a:pt x="1260" y="389"/>
                  </a:lnTo>
                  <a:lnTo>
                    <a:pt x="1266" y="380"/>
                  </a:lnTo>
                  <a:lnTo>
                    <a:pt x="1268" y="380"/>
                  </a:lnTo>
                  <a:lnTo>
                    <a:pt x="1271" y="380"/>
                  </a:lnTo>
                  <a:lnTo>
                    <a:pt x="1273" y="382"/>
                  </a:lnTo>
                  <a:lnTo>
                    <a:pt x="1278" y="406"/>
                  </a:lnTo>
                  <a:lnTo>
                    <a:pt x="1280" y="408"/>
                  </a:lnTo>
                  <a:lnTo>
                    <a:pt x="1283" y="409"/>
                  </a:lnTo>
                  <a:lnTo>
                    <a:pt x="1292" y="409"/>
                  </a:lnTo>
                  <a:lnTo>
                    <a:pt x="1307" y="404"/>
                  </a:lnTo>
                  <a:lnTo>
                    <a:pt x="1349" y="406"/>
                  </a:lnTo>
                  <a:lnTo>
                    <a:pt x="1369" y="403"/>
                  </a:lnTo>
                  <a:lnTo>
                    <a:pt x="1373" y="405"/>
                  </a:lnTo>
                  <a:lnTo>
                    <a:pt x="1373" y="405"/>
                  </a:lnTo>
                  <a:lnTo>
                    <a:pt x="1375" y="411"/>
                  </a:lnTo>
                  <a:lnTo>
                    <a:pt x="1370" y="423"/>
                  </a:lnTo>
                  <a:lnTo>
                    <a:pt x="1353" y="431"/>
                  </a:lnTo>
                  <a:lnTo>
                    <a:pt x="1352" y="434"/>
                  </a:lnTo>
                  <a:lnTo>
                    <a:pt x="1357" y="442"/>
                  </a:lnTo>
                  <a:lnTo>
                    <a:pt x="1358" y="446"/>
                  </a:lnTo>
                  <a:lnTo>
                    <a:pt x="1356" y="450"/>
                  </a:lnTo>
                  <a:lnTo>
                    <a:pt x="1352" y="455"/>
                  </a:lnTo>
                  <a:lnTo>
                    <a:pt x="1344" y="459"/>
                  </a:lnTo>
                  <a:lnTo>
                    <a:pt x="1340" y="461"/>
                  </a:lnTo>
                  <a:lnTo>
                    <a:pt x="1338" y="472"/>
                  </a:lnTo>
                  <a:lnTo>
                    <a:pt x="1335" y="479"/>
                  </a:lnTo>
                  <a:lnTo>
                    <a:pt x="1328" y="485"/>
                  </a:lnTo>
                  <a:lnTo>
                    <a:pt x="1312" y="489"/>
                  </a:lnTo>
                  <a:lnTo>
                    <a:pt x="1307" y="491"/>
                  </a:lnTo>
                  <a:lnTo>
                    <a:pt x="1306" y="498"/>
                  </a:lnTo>
                  <a:lnTo>
                    <a:pt x="1308" y="502"/>
                  </a:lnTo>
                  <a:lnTo>
                    <a:pt x="1312" y="505"/>
                  </a:lnTo>
                  <a:lnTo>
                    <a:pt x="1326" y="508"/>
                  </a:lnTo>
                  <a:lnTo>
                    <a:pt x="1328" y="509"/>
                  </a:lnTo>
                  <a:lnTo>
                    <a:pt x="1329" y="511"/>
                  </a:lnTo>
                  <a:lnTo>
                    <a:pt x="1326" y="519"/>
                  </a:lnTo>
                  <a:lnTo>
                    <a:pt x="1322" y="525"/>
                  </a:lnTo>
                  <a:lnTo>
                    <a:pt x="1316" y="527"/>
                  </a:lnTo>
                  <a:lnTo>
                    <a:pt x="1297" y="529"/>
                  </a:lnTo>
                  <a:lnTo>
                    <a:pt x="1293" y="531"/>
                  </a:lnTo>
                  <a:lnTo>
                    <a:pt x="1290" y="534"/>
                  </a:lnTo>
                  <a:lnTo>
                    <a:pt x="1289" y="538"/>
                  </a:lnTo>
                  <a:lnTo>
                    <a:pt x="1289" y="545"/>
                  </a:lnTo>
                  <a:lnTo>
                    <a:pt x="1292" y="578"/>
                  </a:lnTo>
                  <a:lnTo>
                    <a:pt x="1297" y="582"/>
                  </a:lnTo>
                  <a:lnTo>
                    <a:pt x="1308" y="586"/>
                  </a:lnTo>
                  <a:lnTo>
                    <a:pt x="1311" y="593"/>
                  </a:lnTo>
                  <a:lnTo>
                    <a:pt x="1316" y="597"/>
                  </a:lnTo>
                  <a:lnTo>
                    <a:pt x="1322" y="604"/>
                  </a:lnTo>
                  <a:lnTo>
                    <a:pt x="1328" y="608"/>
                  </a:lnTo>
                  <a:lnTo>
                    <a:pt x="1338" y="616"/>
                  </a:lnTo>
                  <a:lnTo>
                    <a:pt x="1347" y="618"/>
                  </a:lnTo>
                  <a:lnTo>
                    <a:pt x="1355" y="618"/>
                  </a:lnTo>
                  <a:lnTo>
                    <a:pt x="1378" y="609"/>
                  </a:lnTo>
                  <a:lnTo>
                    <a:pt x="1380" y="609"/>
                  </a:lnTo>
                  <a:lnTo>
                    <a:pt x="1381" y="613"/>
                  </a:lnTo>
                  <a:lnTo>
                    <a:pt x="1374" y="633"/>
                  </a:lnTo>
                  <a:lnTo>
                    <a:pt x="1374" y="637"/>
                  </a:lnTo>
                  <a:lnTo>
                    <a:pt x="1376" y="639"/>
                  </a:lnTo>
                  <a:lnTo>
                    <a:pt x="1388" y="638"/>
                  </a:lnTo>
                  <a:lnTo>
                    <a:pt x="1394" y="639"/>
                  </a:lnTo>
                  <a:lnTo>
                    <a:pt x="1397" y="642"/>
                  </a:lnTo>
                  <a:lnTo>
                    <a:pt x="1402" y="655"/>
                  </a:lnTo>
                  <a:lnTo>
                    <a:pt x="1405" y="659"/>
                  </a:lnTo>
                  <a:lnTo>
                    <a:pt x="1417" y="660"/>
                  </a:lnTo>
                  <a:lnTo>
                    <a:pt x="1441" y="653"/>
                  </a:lnTo>
                  <a:lnTo>
                    <a:pt x="1455" y="653"/>
                  </a:lnTo>
                  <a:lnTo>
                    <a:pt x="1473" y="649"/>
                  </a:lnTo>
                  <a:lnTo>
                    <a:pt x="1476" y="651"/>
                  </a:lnTo>
                  <a:lnTo>
                    <a:pt x="1479" y="655"/>
                  </a:lnTo>
                  <a:lnTo>
                    <a:pt x="1480" y="661"/>
                  </a:lnTo>
                  <a:lnTo>
                    <a:pt x="1481" y="665"/>
                  </a:lnTo>
                  <a:lnTo>
                    <a:pt x="1489" y="678"/>
                  </a:lnTo>
                  <a:lnTo>
                    <a:pt x="1492" y="687"/>
                  </a:lnTo>
                  <a:lnTo>
                    <a:pt x="1493" y="696"/>
                  </a:lnTo>
                  <a:lnTo>
                    <a:pt x="1492" y="722"/>
                  </a:lnTo>
                  <a:lnTo>
                    <a:pt x="1493" y="731"/>
                  </a:lnTo>
                  <a:lnTo>
                    <a:pt x="1495" y="731"/>
                  </a:lnTo>
                  <a:lnTo>
                    <a:pt x="1502" y="728"/>
                  </a:lnTo>
                  <a:lnTo>
                    <a:pt x="1507" y="731"/>
                  </a:lnTo>
                  <a:lnTo>
                    <a:pt x="1525" y="750"/>
                  </a:lnTo>
                  <a:lnTo>
                    <a:pt x="1527" y="763"/>
                  </a:lnTo>
                  <a:lnTo>
                    <a:pt x="1536" y="769"/>
                  </a:lnTo>
                  <a:lnTo>
                    <a:pt x="1543" y="781"/>
                  </a:lnTo>
                  <a:lnTo>
                    <a:pt x="1552" y="787"/>
                  </a:lnTo>
                  <a:lnTo>
                    <a:pt x="1554" y="794"/>
                  </a:lnTo>
                  <a:lnTo>
                    <a:pt x="1558" y="797"/>
                  </a:lnTo>
                  <a:lnTo>
                    <a:pt x="1567" y="802"/>
                  </a:lnTo>
                  <a:lnTo>
                    <a:pt x="1572" y="806"/>
                  </a:lnTo>
                  <a:lnTo>
                    <a:pt x="1583" y="823"/>
                  </a:lnTo>
                  <a:lnTo>
                    <a:pt x="1583" y="823"/>
                  </a:lnTo>
                  <a:lnTo>
                    <a:pt x="1577" y="827"/>
                  </a:lnTo>
                  <a:lnTo>
                    <a:pt x="1562" y="833"/>
                  </a:lnTo>
                  <a:lnTo>
                    <a:pt x="1559" y="836"/>
                  </a:lnTo>
                  <a:lnTo>
                    <a:pt x="1555" y="842"/>
                  </a:lnTo>
                  <a:lnTo>
                    <a:pt x="1552" y="844"/>
                  </a:lnTo>
                  <a:lnTo>
                    <a:pt x="1542" y="848"/>
                  </a:lnTo>
                  <a:lnTo>
                    <a:pt x="1526" y="853"/>
                  </a:lnTo>
                  <a:lnTo>
                    <a:pt x="1517" y="857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08" y="861"/>
                  </a:lnTo>
                  <a:lnTo>
                    <a:pt x="1498" y="867"/>
                  </a:lnTo>
                  <a:lnTo>
                    <a:pt x="1494" y="872"/>
                  </a:lnTo>
                  <a:lnTo>
                    <a:pt x="1493" y="881"/>
                  </a:lnTo>
                  <a:lnTo>
                    <a:pt x="1490" y="889"/>
                  </a:lnTo>
                  <a:lnTo>
                    <a:pt x="1491" y="890"/>
                  </a:lnTo>
                  <a:lnTo>
                    <a:pt x="1494" y="890"/>
                  </a:lnTo>
                  <a:lnTo>
                    <a:pt x="1496" y="896"/>
                  </a:lnTo>
                  <a:lnTo>
                    <a:pt x="1483" y="897"/>
                  </a:lnTo>
                  <a:lnTo>
                    <a:pt x="1479" y="899"/>
                  </a:lnTo>
                  <a:lnTo>
                    <a:pt x="1469" y="910"/>
                  </a:lnTo>
                  <a:lnTo>
                    <a:pt x="1466" y="910"/>
                  </a:lnTo>
                  <a:lnTo>
                    <a:pt x="1464" y="914"/>
                  </a:lnTo>
                  <a:lnTo>
                    <a:pt x="1457" y="922"/>
                  </a:lnTo>
                  <a:lnTo>
                    <a:pt x="1454" y="929"/>
                  </a:lnTo>
                  <a:lnTo>
                    <a:pt x="1451" y="941"/>
                  </a:lnTo>
                  <a:lnTo>
                    <a:pt x="1447" y="944"/>
                  </a:lnTo>
                  <a:lnTo>
                    <a:pt x="1446" y="947"/>
                  </a:lnTo>
                  <a:lnTo>
                    <a:pt x="1446" y="948"/>
                  </a:lnTo>
                  <a:lnTo>
                    <a:pt x="1448" y="950"/>
                  </a:lnTo>
                  <a:lnTo>
                    <a:pt x="1448" y="953"/>
                  </a:lnTo>
                  <a:lnTo>
                    <a:pt x="1445" y="966"/>
                  </a:lnTo>
                  <a:lnTo>
                    <a:pt x="1443" y="979"/>
                  </a:lnTo>
                  <a:lnTo>
                    <a:pt x="1441" y="980"/>
                  </a:lnTo>
                  <a:lnTo>
                    <a:pt x="1437" y="977"/>
                  </a:lnTo>
                  <a:lnTo>
                    <a:pt x="1435" y="977"/>
                  </a:lnTo>
                  <a:lnTo>
                    <a:pt x="1427" y="984"/>
                  </a:lnTo>
                  <a:lnTo>
                    <a:pt x="1424" y="988"/>
                  </a:lnTo>
                  <a:lnTo>
                    <a:pt x="1426" y="991"/>
                  </a:lnTo>
                  <a:lnTo>
                    <a:pt x="1430" y="992"/>
                  </a:lnTo>
                  <a:lnTo>
                    <a:pt x="1433" y="990"/>
                  </a:lnTo>
                  <a:lnTo>
                    <a:pt x="1437" y="981"/>
                  </a:lnTo>
                  <a:lnTo>
                    <a:pt x="1439" y="981"/>
                  </a:lnTo>
                  <a:lnTo>
                    <a:pt x="1440" y="983"/>
                  </a:lnTo>
                  <a:lnTo>
                    <a:pt x="1438" y="1010"/>
                  </a:lnTo>
                  <a:lnTo>
                    <a:pt x="1435" y="1019"/>
                  </a:lnTo>
                  <a:lnTo>
                    <a:pt x="1436" y="1019"/>
                  </a:lnTo>
                  <a:lnTo>
                    <a:pt x="1440" y="1020"/>
                  </a:lnTo>
                  <a:lnTo>
                    <a:pt x="1441" y="1030"/>
                  </a:lnTo>
                  <a:lnTo>
                    <a:pt x="1447" y="1030"/>
                  </a:lnTo>
                  <a:lnTo>
                    <a:pt x="1450" y="1031"/>
                  </a:lnTo>
                  <a:lnTo>
                    <a:pt x="1450" y="1038"/>
                  </a:lnTo>
                  <a:lnTo>
                    <a:pt x="1446" y="1039"/>
                  </a:lnTo>
                  <a:lnTo>
                    <a:pt x="1442" y="1045"/>
                  </a:lnTo>
                  <a:lnTo>
                    <a:pt x="1437" y="1046"/>
                  </a:lnTo>
                  <a:lnTo>
                    <a:pt x="1430" y="1050"/>
                  </a:lnTo>
                  <a:lnTo>
                    <a:pt x="1426" y="1050"/>
                  </a:lnTo>
                  <a:lnTo>
                    <a:pt x="1421" y="1059"/>
                  </a:lnTo>
                  <a:lnTo>
                    <a:pt x="1410" y="1071"/>
                  </a:lnTo>
                  <a:lnTo>
                    <a:pt x="1410" y="1075"/>
                  </a:lnTo>
                  <a:lnTo>
                    <a:pt x="1408" y="1080"/>
                  </a:lnTo>
                  <a:lnTo>
                    <a:pt x="1402" y="1082"/>
                  </a:lnTo>
                  <a:lnTo>
                    <a:pt x="1399" y="1084"/>
                  </a:lnTo>
                  <a:lnTo>
                    <a:pt x="1399" y="1087"/>
                  </a:lnTo>
                  <a:lnTo>
                    <a:pt x="1400" y="1090"/>
                  </a:lnTo>
                  <a:lnTo>
                    <a:pt x="1399" y="1094"/>
                  </a:lnTo>
                  <a:lnTo>
                    <a:pt x="1394" y="1102"/>
                  </a:lnTo>
                  <a:lnTo>
                    <a:pt x="1389" y="1107"/>
                  </a:lnTo>
                  <a:lnTo>
                    <a:pt x="1386" y="1114"/>
                  </a:lnTo>
                  <a:lnTo>
                    <a:pt x="1384" y="1114"/>
                  </a:lnTo>
                  <a:lnTo>
                    <a:pt x="1383" y="1112"/>
                  </a:lnTo>
                  <a:lnTo>
                    <a:pt x="1382" y="1112"/>
                  </a:lnTo>
                  <a:lnTo>
                    <a:pt x="1371" y="1118"/>
                  </a:lnTo>
                  <a:lnTo>
                    <a:pt x="1366" y="1120"/>
                  </a:lnTo>
                  <a:lnTo>
                    <a:pt x="1358" y="1126"/>
                  </a:lnTo>
                  <a:lnTo>
                    <a:pt x="1353" y="1126"/>
                  </a:lnTo>
                  <a:lnTo>
                    <a:pt x="1351" y="1125"/>
                  </a:lnTo>
                  <a:lnTo>
                    <a:pt x="1351" y="1122"/>
                  </a:lnTo>
                  <a:lnTo>
                    <a:pt x="1354" y="1116"/>
                  </a:lnTo>
                  <a:lnTo>
                    <a:pt x="1354" y="1113"/>
                  </a:lnTo>
                  <a:lnTo>
                    <a:pt x="1353" y="1113"/>
                  </a:lnTo>
                  <a:lnTo>
                    <a:pt x="1348" y="1118"/>
                  </a:lnTo>
                  <a:lnTo>
                    <a:pt x="1347" y="1126"/>
                  </a:lnTo>
                  <a:lnTo>
                    <a:pt x="1346" y="1129"/>
                  </a:lnTo>
                  <a:lnTo>
                    <a:pt x="1339" y="1130"/>
                  </a:lnTo>
                  <a:lnTo>
                    <a:pt x="1335" y="1135"/>
                  </a:lnTo>
                  <a:lnTo>
                    <a:pt x="1331" y="1138"/>
                  </a:lnTo>
                  <a:lnTo>
                    <a:pt x="1321" y="1140"/>
                  </a:lnTo>
                  <a:lnTo>
                    <a:pt x="1315" y="1140"/>
                  </a:lnTo>
                  <a:lnTo>
                    <a:pt x="1310" y="1139"/>
                  </a:lnTo>
                  <a:lnTo>
                    <a:pt x="1308" y="1137"/>
                  </a:lnTo>
                  <a:lnTo>
                    <a:pt x="1304" y="1131"/>
                  </a:lnTo>
                  <a:lnTo>
                    <a:pt x="1302" y="1129"/>
                  </a:lnTo>
                  <a:lnTo>
                    <a:pt x="1283" y="1128"/>
                  </a:lnTo>
                  <a:lnTo>
                    <a:pt x="1266" y="1139"/>
                  </a:lnTo>
                  <a:lnTo>
                    <a:pt x="1259" y="1147"/>
                  </a:lnTo>
                  <a:lnTo>
                    <a:pt x="1245" y="1161"/>
                  </a:lnTo>
                  <a:lnTo>
                    <a:pt x="1218" y="1183"/>
                  </a:lnTo>
                  <a:lnTo>
                    <a:pt x="1214" y="1184"/>
                  </a:lnTo>
                  <a:lnTo>
                    <a:pt x="1210" y="1183"/>
                  </a:lnTo>
                  <a:lnTo>
                    <a:pt x="1208" y="1179"/>
                  </a:lnTo>
                  <a:lnTo>
                    <a:pt x="1205" y="1177"/>
                  </a:lnTo>
                  <a:lnTo>
                    <a:pt x="1200" y="1181"/>
                  </a:lnTo>
                  <a:lnTo>
                    <a:pt x="1199" y="1178"/>
                  </a:lnTo>
                  <a:lnTo>
                    <a:pt x="1189" y="1167"/>
                  </a:lnTo>
                  <a:lnTo>
                    <a:pt x="1175" y="1144"/>
                  </a:lnTo>
                  <a:lnTo>
                    <a:pt x="1166" y="1136"/>
                  </a:lnTo>
                  <a:lnTo>
                    <a:pt x="1144" y="1126"/>
                  </a:lnTo>
                  <a:lnTo>
                    <a:pt x="1134" y="1126"/>
                  </a:lnTo>
                  <a:lnTo>
                    <a:pt x="1134" y="1126"/>
                  </a:lnTo>
                  <a:lnTo>
                    <a:pt x="1135" y="1117"/>
                  </a:lnTo>
                  <a:lnTo>
                    <a:pt x="1139" y="1109"/>
                  </a:lnTo>
                  <a:lnTo>
                    <a:pt x="1138" y="1106"/>
                  </a:lnTo>
                  <a:lnTo>
                    <a:pt x="1121" y="1093"/>
                  </a:lnTo>
                  <a:lnTo>
                    <a:pt x="1105" y="1093"/>
                  </a:lnTo>
                  <a:lnTo>
                    <a:pt x="1103" y="1084"/>
                  </a:lnTo>
                  <a:lnTo>
                    <a:pt x="1096" y="1076"/>
                  </a:lnTo>
                  <a:lnTo>
                    <a:pt x="1093" y="1077"/>
                  </a:lnTo>
                  <a:lnTo>
                    <a:pt x="1083" y="1082"/>
                  </a:lnTo>
                  <a:lnTo>
                    <a:pt x="1081" y="1082"/>
                  </a:lnTo>
                  <a:lnTo>
                    <a:pt x="1080" y="1078"/>
                  </a:lnTo>
                  <a:lnTo>
                    <a:pt x="1080" y="1075"/>
                  </a:lnTo>
                  <a:lnTo>
                    <a:pt x="1084" y="1073"/>
                  </a:lnTo>
                  <a:lnTo>
                    <a:pt x="1086" y="1069"/>
                  </a:lnTo>
                  <a:lnTo>
                    <a:pt x="1091" y="1040"/>
                  </a:lnTo>
                  <a:lnTo>
                    <a:pt x="1093" y="1031"/>
                  </a:lnTo>
                  <a:lnTo>
                    <a:pt x="1099" y="1018"/>
                  </a:lnTo>
                  <a:lnTo>
                    <a:pt x="1098" y="1014"/>
                  </a:lnTo>
                  <a:lnTo>
                    <a:pt x="1093" y="1011"/>
                  </a:lnTo>
                  <a:lnTo>
                    <a:pt x="1085" y="1010"/>
                  </a:lnTo>
                  <a:lnTo>
                    <a:pt x="1072" y="1009"/>
                  </a:lnTo>
                  <a:lnTo>
                    <a:pt x="1063" y="1010"/>
                  </a:lnTo>
                  <a:lnTo>
                    <a:pt x="1058" y="1013"/>
                  </a:lnTo>
                  <a:lnTo>
                    <a:pt x="1052" y="1023"/>
                  </a:lnTo>
                  <a:lnTo>
                    <a:pt x="1048" y="1028"/>
                  </a:lnTo>
                  <a:lnTo>
                    <a:pt x="1041" y="1017"/>
                  </a:lnTo>
                  <a:lnTo>
                    <a:pt x="1022" y="1008"/>
                  </a:lnTo>
                  <a:lnTo>
                    <a:pt x="1022" y="1001"/>
                  </a:lnTo>
                  <a:lnTo>
                    <a:pt x="1024" y="988"/>
                  </a:lnTo>
                  <a:lnTo>
                    <a:pt x="1024" y="980"/>
                  </a:lnTo>
                  <a:lnTo>
                    <a:pt x="1015" y="976"/>
                  </a:lnTo>
                  <a:lnTo>
                    <a:pt x="1010" y="973"/>
                  </a:lnTo>
                  <a:lnTo>
                    <a:pt x="1004" y="964"/>
                  </a:lnTo>
                  <a:lnTo>
                    <a:pt x="1000" y="955"/>
                  </a:lnTo>
                  <a:lnTo>
                    <a:pt x="1000" y="937"/>
                  </a:lnTo>
                  <a:lnTo>
                    <a:pt x="991" y="926"/>
                  </a:lnTo>
                  <a:lnTo>
                    <a:pt x="989" y="920"/>
                  </a:lnTo>
                  <a:lnTo>
                    <a:pt x="988" y="902"/>
                  </a:lnTo>
                  <a:lnTo>
                    <a:pt x="990" y="884"/>
                  </a:lnTo>
                  <a:lnTo>
                    <a:pt x="993" y="879"/>
                  </a:lnTo>
                  <a:lnTo>
                    <a:pt x="998" y="878"/>
                  </a:lnTo>
                  <a:lnTo>
                    <a:pt x="1016" y="886"/>
                  </a:lnTo>
                  <a:lnTo>
                    <a:pt x="1032" y="883"/>
                  </a:lnTo>
                  <a:lnTo>
                    <a:pt x="1044" y="886"/>
                  </a:lnTo>
                  <a:lnTo>
                    <a:pt x="1050" y="886"/>
                  </a:lnTo>
                  <a:lnTo>
                    <a:pt x="1054" y="883"/>
                  </a:lnTo>
                  <a:lnTo>
                    <a:pt x="1056" y="874"/>
                  </a:lnTo>
                  <a:lnTo>
                    <a:pt x="1056" y="872"/>
                  </a:lnTo>
                  <a:lnTo>
                    <a:pt x="1050" y="863"/>
                  </a:lnTo>
                  <a:lnTo>
                    <a:pt x="1044" y="855"/>
                  </a:lnTo>
                  <a:lnTo>
                    <a:pt x="1038" y="850"/>
                  </a:lnTo>
                  <a:lnTo>
                    <a:pt x="1029" y="844"/>
                  </a:lnTo>
                  <a:lnTo>
                    <a:pt x="1014" y="838"/>
                  </a:lnTo>
                  <a:lnTo>
                    <a:pt x="1009" y="835"/>
                  </a:lnTo>
                  <a:lnTo>
                    <a:pt x="996" y="816"/>
                  </a:lnTo>
                  <a:lnTo>
                    <a:pt x="984" y="801"/>
                  </a:lnTo>
                  <a:lnTo>
                    <a:pt x="960" y="798"/>
                  </a:lnTo>
                  <a:lnTo>
                    <a:pt x="934" y="804"/>
                  </a:lnTo>
                  <a:lnTo>
                    <a:pt x="934" y="804"/>
                  </a:lnTo>
                  <a:lnTo>
                    <a:pt x="932" y="789"/>
                  </a:lnTo>
                  <a:lnTo>
                    <a:pt x="930" y="780"/>
                  </a:lnTo>
                  <a:lnTo>
                    <a:pt x="928" y="779"/>
                  </a:lnTo>
                  <a:lnTo>
                    <a:pt x="916" y="780"/>
                  </a:lnTo>
                  <a:lnTo>
                    <a:pt x="913" y="779"/>
                  </a:lnTo>
                  <a:lnTo>
                    <a:pt x="900" y="757"/>
                  </a:lnTo>
                  <a:lnTo>
                    <a:pt x="898" y="739"/>
                  </a:lnTo>
                  <a:lnTo>
                    <a:pt x="887" y="723"/>
                  </a:lnTo>
                  <a:lnTo>
                    <a:pt x="886" y="718"/>
                  </a:lnTo>
                  <a:lnTo>
                    <a:pt x="898" y="710"/>
                  </a:lnTo>
                  <a:lnTo>
                    <a:pt x="898" y="698"/>
                  </a:lnTo>
                  <a:lnTo>
                    <a:pt x="903" y="693"/>
                  </a:lnTo>
                  <a:lnTo>
                    <a:pt x="910" y="689"/>
                  </a:lnTo>
                  <a:lnTo>
                    <a:pt x="918" y="686"/>
                  </a:lnTo>
                  <a:lnTo>
                    <a:pt x="937" y="690"/>
                  </a:lnTo>
                  <a:lnTo>
                    <a:pt x="940" y="690"/>
                  </a:lnTo>
                  <a:lnTo>
                    <a:pt x="942" y="688"/>
                  </a:lnTo>
                  <a:lnTo>
                    <a:pt x="946" y="682"/>
                  </a:lnTo>
                  <a:lnTo>
                    <a:pt x="947" y="673"/>
                  </a:lnTo>
                  <a:lnTo>
                    <a:pt x="948" y="669"/>
                  </a:lnTo>
                  <a:lnTo>
                    <a:pt x="964" y="661"/>
                  </a:lnTo>
                  <a:lnTo>
                    <a:pt x="965" y="655"/>
                  </a:lnTo>
                  <a:lnTo>
                    <a:pt x="965" y="651"/>
                  </a:lnTo>
                  <a:lnTo>
                    <a:pt x="958" y="646"/>
                  </a:lnTo>
                  <a:lnTo>
                    <a:pt x="951" y="644"/>
                  </a:lnTo>
                  <a:lnTo>
                    <a:pt x="942" y="645"/>
                  </a:lnTo>
                  <a:lnTo>
                    <a:pt x="925" y="653"/>
                  </a:lnTo>
                  <a:lnTo>
                    <a:pt x="914" y="655"/>
                  </a:lnTo>
                  <a:lnTo>
                    <a:pt x="903" y="655"/>
                  </a:lnTo>
                  <a:lnTo>
                    <a:pt x="874" y="651"/>
                  </a:lnTo>
                  <a:lnTo>
                    <a:pt x="842" y="652"/>
                  </a:lnTo>
                  <a:lnTo>
                    <a:pt x="832" y="651"/>
                  </a:lnTo>
                  <a:lnTo>
                    <a:pt x="825" y="643"/>
                  </a:lnTo>
                  <a:lnTo>
                    <a:pt x="814" y="633"/>
                  </a:lnTo>
                  <a:lnTo>
                    <a:pt x="794" y="605"/>
                  </a:lnTo>
                  <a:lnTo>
                    <a:pt x="784" y="601"/>
                  </a:lnTo>
                  <a:lnTo>
                    <a:pt x="777" y="598"/>
                  </a:lnTo>
                  <a:lnTo>
                    <a:pt x="765" y="585"/>
                  </a:lnTo>
                  <a:lnTo>
                    <a:pt x="759" y="579"/>
                  </a:lnTo>
                  <a:lnTo>
                    <a:pt x="748" y="567"/>
                  </a:lnTo>
                  <a:lnTo>
                    <a:pt x="747" y="564"/>
                  </a:lnTo>
                  <a:lnTo>
                    <a:pt x="745" y="542"/>
                  </a:lnTo>
                  <a:lnTo>
                    <a:pt x="742" y="537"/>
                  </a:lnTo>
                  <a:lnTo>
                    <a:pt x="739" y="535"/>
                  </a:lnTo>
                  <a:lnTo>
                    <a:pt x="735" y="535"/>
                  </a:lnTo>
                  <a:lnTo>
                    <a:pt x="731" y="538"/>
                  </a:lnTo>
                  <a:lnTo>
                    <a:pt x="730" y="557"/>
                  </a:lnTo>
                  <a:lnTo>
                    <a:pt x="722" y="564"/>
                  </a:lnTo>
                  <a:lnTo>
                    <a:pt x="719" y="566"/>
                  </a:lnTo>
                  <a:lnTo>
                    <a:pt x="697" y="565"/>
                  </a:lnTo>
                  <a:lnTo>
                    <a:pt x="694" y="567"/>
                  </a:lnTo>
                  <a:lnTo>
                    <a:pt x="693" y="571"/>
                  </a:lnTo>
                  <a:lnTo>
                    <a:pt x="693" y="580"/>
                  </a:lnTo>
                  <a:lnTo>
                    <a:pt x="701" y="588"/>
                  </a:lnTo>
                  <a:lnTo>
                    <a:pt x="699" y="591"/>
                  </a:lnTo>
                  <a:lnTo>
                    <a:pt x="697" y="592"/>
                  </a:lnTo>
                  <a:lnTo>
                    <a:pt x="693" y="592"/>
                  </a:lnTo>
                  <a:lnTo>
                    <a:pt x="668" y="585"/>
                  </a:lnTo>
                  <a:lnTo>
                    <a:pt x="664" y="585"/>
                  </a:lnTo>
                  <a:lnTo>
                    <a:pt x="662" y="587"/>
                  </a:lnTo>
                  <a:lnTo>
                    <a:pt x="662" y="590"/>
                  </a:lnTo>
                  <a:lnTo>
                    <a:pt x="663" y="593"/>
                  </a:lnTo>
                  <a:lnTo>
                    <a:pt x="697" y="632"/>
                  </a:lnTo>
                  <a:lnTo>
                    <a:pt x="697" y="635"/>
                  </a:lnTo>
                  <a:lnTo>
                    <a:pt x="694" y="640"/>
                  </a:lnTo>
                  <a:lnTo>
                    <a:pt x="691" y="641"/>
                  </a:lnTo>
                  <a:lnTo>
                    <a:pt x="685" y="641"/>
                  </a:lnTo>
                  <a:lnTo>
                    <a:pt x="654" y="638"/>
                  </a:lnTo>
                  <a:lnTo>
                    <a:pt x="646" y="639"/>
                  </a:lnTo>
                  <a:lnTo>
                    <a:pt x="643" y="643"/>
                  </a:lnTo>
                  <a:lnTo>
                    <a:pt x="639" y="657"/>
                  </a:lnTo>
                  <a:lnTo>
                    <a:pt x="635" y="664"/>
                  </a:lnTo>
                  <a:lnTo>
                    <a:pt x="619" y="676"/>
                  </a:lnTo>
                  <a:lnTo>
                    <a:pt x="613" y="690"/>
                  </a:lnTo>
                  <a:lnTo>
                    <a:pt x="608" y="695"/>
                  </a:lnTo>
                  <a:lnTo>
                    <a:pt x="596" y="701"/>
                  </a:lnTo>
                  <a:lnTo>
                    <a:pt x="587" y="706"/>
                  </a:lnTo>
                  <a:lnTo>
                    <a:pt x="577" y="700"/>
                  </a:lnTo>
                  <a:lnTo>
                    <a:pt x="561" y="701"/>
                  </a:lnTo>
                  <a:lnTo>
                    <a:pt x="554" y="703"/>
                  </a:lnTo>
                  <a:lnTo>
                    <a:pt x="550" y="705"/>
                  </a:lnTo>
                  <a:lnTo>
                    <a:pt x="545" y="710"/>
                  </a:lnTo>
                  <a:lnTo>
                    <a:pt x="536" y="717"/>
                  </a:lnTo>
                  <a:lnTo>
                    <a:pt x="526" y="731"/>
                  </a:lnTo>
                  <a:lnTo>
                    <a:pt x="525" y="733"/>
                  </a:lnTo>
                  <a:lnTo>
                    <a:pt x="526" y="735"/>
                  </a:lnTo>
                  <a:lnTo>
                    <a:pt x="532" y="740"/>
                  </a:lnTo>
                  <a:lnTo>
                    <a:pt x="534" y="742"/>
                  </a:lnTo>
                  <a:lnTo>
                    <a:pt x="534" y="751"/>
                  </a:lnTo>
                  <a:lnTo>
                    <a:pt x="536" y="755"/>
                  </a:lnTo>
                  <a:lnTo>
                    <a:pt x="558" y="777"/>
                  </a:lnTo>
                  <a:lnTo>
                    <a:pt x="576" y="790"/>
                  </a:lnTo>
                  <a:lnTo>
                    <a:pt x="581" y="799"/>
                  </a:lnTo>
                  <a:lnTo>
                    <a:pt x="583" y="807"/>
                  </a:lnTo>
                  <a:lnTo>
                    <a:pt x="576" y="830"/>
                  </a:lnTo>
                  <a:lnTo>
                    <a:pt x="570" y="836"/>
                  </a:lnTo>
                  <a:lnTo>
                    <a:pt x="560" y="839"/>
                  </a:lnTo>
                  <a:lnTo>
                    <a:pt x="558" y="843"/>
                  </a:lnTo>
                  <a:lnTo>
                    <a:pt x="556" y="853"/>
                  </a:lnTo>
                  <a:lnTo>
                    <a:pt x="554" y="856"/>
                  </a:lnTo>
                  <a:lnTo>
                    <a:pt x="541" y="857"/>
                  </a:lnTo>
                  <a:lnTo>
                    <a:pt x="535" y="861"/>
                  </a:lnTo>
                  <a:lnTo>
                    <a:pt x="515" y="868"/>
                  </a:lnTo>
                  <a:lnTo>
                    <a:pt x="502" y="874"/>
                  </a:lnTo>
                  <a:lnTo>
                    <a:pt x="471" y="895"/>
                  </a:lnTo>
                  <a:lnTo>
                    <a:pt x="466" y="901"/>
                  </a:lnTo>
                  <a:lnTo>
                    <a:pt x="465" y="904"/>
                  </a:lnTo>
                  <a:lnTo>
                    <a:pt x="465" y="913"/>
                  </a:lnTo>
                  <a:lnTo>
                    <a:pt x="469" y="927"/>
                  </a:lnTo>
                  <a:lnTo>
                    <a:pt x="479" y="941"/>
                  </a:lnTo>
                  <a:lnTo>
                    <a:pt x="484" y="959"/>
                  </a:lnTo>
                  <a:lnTo>
                    <a:pt x="492" y="973"/>
                  </a:lnTo>
                  <a:lnTo>
                    <a:pt x="491" y="976"/>
                  </a:lnTo>
                  <a:lnTo>
                    <a:pt x="488" y="978"/>
                  </a:lnTo>
                  <a:lnTo>
                    <a:pt x="471" y="983"/>
                  </a:lnTo>
                  <a:lnTo>
                    <a:pt x="468" y="990"/>
                  </a:lnTo>
                  <a:lnTo>
                    <a:pt x="468" y="994"/>
                  </a:lnTo>
                  <a:lnTo>
                    <a:pt x="474" y="999"/>
                  </a:lnTo>
                  <a:lnTo>
                    <a:pt x="478" y="1006"/>
                  </a:lnTo>
                  <a:lnTo>
                    <a:pt x="483" y="1013"/>
                  </a:lnTo>
                  <a:lnTo>
                    <a:pt x="489" y="1030"/>
                  </a:lnTo>
                  <a:lnTo>
                    <a:pt x="491" y="1044"/>
                  </a:lnTo>
                  <a:lnTo>
                    <a:pt x="493" y="1047"/>
                  </a:lnTo>
                  <a:lnTo>
                    <a:pt x="496" y="1048"/>
                  </a:lnTo>
                  <a:lnTo>
                    <a:pt x="514" y="1044"/>
                  </a:lnTo>
                  <a:lnTo>
                    <a:pt x="519" y="1045"/>
                  </a:lnTo>
                  <a:lnTo>
                    <a:pt x="529" y="1052"/>
                  </a:lnTo>
                  <a:lnTo>
                    <a:pt x="544" y="1068"/>
                  </a:lnTo>
                  <a:lnTo>
                    <a:pt x="552" y="1072"/>
                  </a:lnTo>
                  <a:lnTo>
                    <a:pt x="556" y="1074"/>
                  </a:lnTo>
                  <a:lnTo>
                    <a:pt x="563" y="1072"/>
                  </a:lnTo>
                  <a:lnTo>
                    <a:pt x="570" y="1069"/>
                  </a:lnTo>
                  <a:lnTo>
                    <a:pt x="576" y="1059"/>
                  </a:lnTo>
                  <a:lnTo>
                    <a:pt x="582" y="1048"/>
                  </a:lnTo>
                  <a:lnTo>
                    <a:pt x="586" y="1045"/>
                  </a:lnTo>
                  <a:lnTo>
                    <a:pt x="591" y="1045"/>
                  </a:lnTo>
                  <a:lnTo>
                    <a:pt x="598" y="1049"/>
                  </a:lnTo>
                  <a:lnTo>
                    <a:pt x="609" y="1044"/>
                  </a:lnTo>
                  <a:lnTo>
                    <a:pt x="635" y="1047"/>
                  </a:lnTo>
                  <a:lnTo>
                    <a:pt x="646" y="1041"/>
                  </a:lnTo>
                  <a:lnTo>
                    <a:pt x="651" y="1040"/>
                  </a:lnTo>
                  <a:lnTo>
                    <a:pt x="664" y="1045"/>
                  </a:lnTo>
                  <a:lnTo>
                    <a:pt x="675" y="1052"/>
                  </a:lnTo>
                  <a:lnTo>
                    <a:pt x="679" y="1057"/>
                  </a:lnTo>
                  <a:lnTo>
                    <a:pt x="685" y="1073"/>
                  </a:lnTo>
                  <a:lnTo>
                    <a:pt x="690" y="1078"/>
                  </a:lnTo>
                  <a:lnTo>
                    <a:pt x="702" y="1085"/>
                  </a:lnTo>
                  <a:lnTo>
                    <a:pt x="712" y="1087"/>
                  </a:lnTo>
                  <a:lnTo>
                    <a:pt x="725" y="1085"/>
                  </a:lnTo>
                  <a:lnTo>
                    <a:pt x="725" y="1082"/>
                  </a:lnTo>
                  <a:lnTo>
                    <a:pt x="720" y="1068"/>
                  </a:lnTo>
                  <a:lnTo>
                    <a:pt x="720" y="1059"/>
                  </a:lnTo>
                  <a:lnTo>
                    <a:pt x="737" y="1052"/>
                  </a:lnTo>
                  <a:lnTo>
                    <a:pt x="742" y="1038"/>
                  </a:lnTo>
                  <a:lnTo>
                    <a:pt x="755" y="1022"/>
                  </a:lnTo>
                  <a:lnTo>
                    <a:pt x="760" y="1022"/>
                  </a:lnTo>
                  <a:lnTo>
                    <a:pt x="776" y="1031"/>
                  </a:lnTo>
                  <a:lnTo>
                    <a:pt x="777" y="1030"/>
                  </a:lnTo>
                  <a:lnTo>
                    <a:pt x="779" y="1022"/>
                  </a:lnTo>
                  <a:lnTo>
                    <a:pt x="780" y="1021"/>
                  </a:lnTo>
                  <a:lnTo>
                    <a:pt x="792" y="1022"/>
                  </a:lnTo>
                  <a:lnTo>
                    <a:pt x="804" y="1027"/>
                  </a:lnTo>
                  <a:lnTo>
                    <a:pt x="811" y="1027"/>
                  </a:lnTo>
                  <a:lnTo>
                    <a:pt x="811" y="1027"/>
                  </a:lnTo>
                  <a:lnTo>
                    <a:pt x="813" y="1044"/>
                  </a:lnTo>
                  <a:lnTo>
                    <a:pt x="817" y="1054"/>
                  </a:lnTo>
                  <a:lnTo>
                    <a:pt x="819" y="1074"/>
                  </a:lnTo>
                  <a:lnTo>
                    <a:pt x="828" y="1084"/>
                  </a:lnTo>
                  <a:lnTo>
                    <a:pt x="827" y="1108"/>
                  </a:lnTo>
                  <a:lnTo>
                    <a:pt x="835" y="1112"/>
                  </a:lnTo>
                  <a:lnTo>
                    <a:pt x="837" y="1116"/>
                  </a:lnTo>
                  <a:lnTo>
                    <a:pt x="840" y="1143"/>
                  </a:lnTo>
                  <a:lnTo>
                    <a:pt x="839" y="1168"/>
                  </a:lnTo>
                  <a:lnTo>
                    <a:pt x="841" y="1172"/>
                  </a:lnTo>
                  <a:lnTo>
                    <a:pt x="847" y="1174"/>
                  </a:lnTo>
                  <a:lnTo>
                    <a:pt x="849" y="1175"/>
                  </a:lnTo>
                  <a:lnTo>
                    <a:pt x="852" y="1180"/>
                  </a:lnTo>
                  <a:lnTo>
                    <a:pt x="853" y="1186"/>
                  </a:lnTo>
                  <a:lnTo>
                    <a:pt x="851" y="1193"/>
                  </a:lnTo>
                  <a:lnTo>
                    <a:pt x="847" y="1199"/>
                  </a:lnTo>
                  <a:lnTo>
                    <a:pt x="817" y="1211"/>
                  </a:lnTo>
                  <a:lnTo>
                    <a:pt x="812" y="1216"/>
                  </a:lnTo>
                  <a:lnTo>
                    <a:pt x="809" y="1221"/>
                  </a:lnTo>
                  <a:lnTo>
                    <a:pt x="808" y="1249"/>
                  </a:lnTo>
                  <a:lnTo>
                    <a:pt x="810" y="1283"/>
                  </a:lnTo>
                  <a:lnTo>
                    <a:pt x="812" y="1290"/>
                  </a:lnTo>
                  <a:lnTo>
                    <a:pt x="815" y="1293"/>
                  </a:lnTo>
                  <a:lnTo>
                    <a:pt x="816" y="1296"/>
                  </a:lnTo>
                  <a:lnTo>
                    <a:pt x="817" y="1303"/>
                  </a:lnTo>
                  <a:lnTo>
                    <a:pt x="838" y="1310"/>
                  </a:lnTo>
                  <a:lnTo>
                    <a:pt x="846" y="1326"/>
                  </a:lnTo>
                  <a:lnTo>
                    <a:pt x="850" y="1330"/>
                  </a:lnTo>
                  <a:lnTo>
                    <a:pt x="855" y="1332"/>
                  </a:lnTo>
                  <a:lnTo>
                    <a:pt x="861" y="1332"/>
                  </a:lnTo>
                  <a:lnTo>
                    <a:pt x="867" y="1330"/>
                  </a:lnTo>
                  <a:lnTo>
                    <a:pt x="886" y="1320"/>
                  </a:lnTo>
                  <a:lnTo>
                    <a:pt x="894" y="1318"/>
                  </a:lnTo>
                  <a:lnTo>
                    <a:pt x="898" y="1317"/>
                  </a:lnTo>
                  <a:lnTo>
                    <a:pt x="900" y="1320"/>
                  </a:lnTo>
                  <a:lnTo>
                    <a:pt x="902" y="1334"/>
                  </a:lnTo>
                  <a:lnTo>
                    <a:pt x="906" y="1348"/>
                  </a:lnTo>
                  <a:lnTo>
                    <a:pt x="907" y="1352"/>
                  </a:lnTo>
                  <a:lnTo>
                    <a:pt x="911" y="1353"/>
                  </a:lnTo>
                  <a:lnTo>
                    <a:pt x="917" y="1353"/>
                  </a:lnTo>
                  <a:lnTo>
                    <a:pt x="936" y="1337"/>
                  </a:lnTo>
                  <a:lnTo>
                    <a:pt x="939" y="1336"/>
                  </a:lnTo>
                  <a:lnTo>
                    <a:pt x="943" y="1337"/>
                  </a:lnTo>
                  <a:lnTo>
                    <a:pt x="946" y="1338"/>
                  </a:lnTo>
                  <a:lnTo>
                    <a:pt x="947" y="1341"/>
                  </a:lnTo>
                  <a:lnTo>
                    <a:pt x="949" y="1363"/>
                  </a:lnTo>
                  <a:lnTo>
                    <a:pt x="950" y="1365"/>
                  </a:lnTo>
                  <a:lnTo>
                    <a:pt x="952" y="1366"/>
                  </a:lnTo>
                  <a:lnTo>
                    <a:pt x="959" y="1366"/>
                  </a:lnTo>
                  <a:lnTo>
                    <a:pt x="969" y="1364"/>
                  </a:lnTo>
                  <a:lnTo>
                    <a:pt x="1004" y="1353"/>
                  </a:lnTo>
                  <a:lnTo>
                    <a:pt x="1029" y="1345"/>
                  </a:lnTo>
                  <a:lnTo>
                    <a:pt x="1029" y="1345"/>
                  </a:lnTo>
                  <a:lnTo>
                    <a:pt x="1045" y="1374"/>
                  </a:lnTo>
                  <a:lnTo>
                    <a:pt x="1056" y="1389"/>
                  </a:lnTo>
                  <a:lnTo>
                    <a:pt x="1073" y="1422"/>
                  </a:lnTo>
                  <a:lnTo>
                    <a:pt x="1080" y="1429"/>
                  </a:lnTo>
                  <a:lnTo>
                    <a:pt x="1102" y="1447"/>
                  </a:lnTo>
                  <a:lnTo>
                    <a:pt x="1101" y="1449"/>
                  </a:lnTo>
                  <a:lnTo>
                    <a:pt x="1098" y="1452"/>
                  </a:lnTo>
                  <a:lnTo>
                    <a:pt x="1094" y="1461"/>
                  </a:lnTo>
                  <a:lnTo>
                    <a:pt x="1091" y="1460"/>
                  </a:lnTo>
                  <a:lnTo>
                    <a:pt x="1085" y="1456"/>
                  </a:lnTo>
                  <a:lnTo>
                    <a:pt x="1082" y="1458"/>
                  </a:lnTo>
                  <a:lnTo>
                    <a:pt x="1088" y="1462"/>
                  </a:lnTo>
                  <a:lnTo>
                    <a:pt x="1090" y="1464"/>
                  </a:lnTo>
                  <a:lnTo>
                    <a:pt x="1088" y="1466"/>
                  </a:lnTo>
                  <a:lnTo>
                    <a:pt x="1086" y="1467"/>
                  </a:lnTo>
                  <a:lnTo>
                    <a:pt x="1082" y="1468"/>
                  </a:lnTo>
                  <a:lnTo>
                    <a:pt x="1079" y="1469"/>
                  </a:lnTo>
                  <a:lnTo>
                    <a:pt x="1077" y="1470"/>
                  </a:lnTo>
                  <a:lnTo>
                    <a:pt x="1077" y="1472"/>
                  </a:lnTo>
                  <a:lnTo>
                    <a:pt x="1082" y="1477"/>
                  </a:lnTo>
                  <a:lnTo>
                    <a:pt x="1081" y="1485"/>
                  </a:lnTo>
                  <a:lnTo>
                    <a:pt x="1083" y="1485"/>
                  </a:lnTo>
                  <a:lnTo>
                    <a:pt x="1085" y="1483"/>
                  </a:lnTo>
                  <a:lnTo>
                    <a:pt x="1085" y="1476"/>
                  </a:lnTo>
                  <a:lnTo>
                    <a:pt x="1086" y="1474"/>
                  </a:lnTo>
                  <a:lnTo>
                    <a:pt x="1095" y="1469"/>
                  </a:lnTo>
                  <a:lnTo>
                    <a:pt x="1097" y="1470"/>
                  </a:lnTo>
                  <a:lnTo>
                    <a:pt x="1100" y="1481"/>
                  </a:lnTo>
                  <a:lnTo>
                    <a:pt x="1103" y="1480"/>
                  </a:lnTo>
                  <a:lnTo>
                    <a:pt x="1111" y="1476"/>
                  </a:lnTo>
                  <a:lnTo>
                    <a:pt x="1111" y="1476"/>
                  </a:lnTo>
                  <a:lnTo>
                    <a:pt x="1103" y="1485"/>
                  </a:lnTo>
                  <a:lnTo>
                    <a:pt x="1100" y="1493"/>
                  </a:lnTo>
                  <a:lnTo>
                    <a:pt x="1096" y="1497"/>
                  </a:lnTo>
                  <a:lnTo>
                    <a:pt x="1093" y="1502"/>
                  </a:lnTo>
                  <a:lnTo>
                    <a:pt x="1085" y="1512"/>
                  </a:lnTo>
                  <a:lnTo>
                    <a:pt x="1054" y="1534"/>
                  </a:lnTo>
                  <a:lnTo>
                    <a:pt x="1044" y="1541"/>
                  </a:lnTo>
                  <a:lnTo>
                    <a:pt x="1037" y="1554"/>
                  </a:lnTo>
                  <a:lnTo>
                    <a:pt x="1021" y="1585"/>
                  </a:lnTo>
                  <a:lnTo>
                    <a:pt x="1009" y="1597"/>
                  </a:lnTo>
                  <a:lnTo>
                    <a:pt x="970" y="1608"/>
                  </a:lnTo>
                  <a:lnTo>
                    <a:pt x="956" y="1611"/>
                  </a:lnTo>
                  <a:lnTo>
                    <a:pt x="904" y="1620"/>
                  </a:lnTo>
                  <a:lnTo>
                    <a:pt x="867" y="1623"/>
                  </a:lnTo>
                  <a:lnTo>
                    <a:pt x="862" y="1625"/>
                  </a:lnTo>
                  <a:lnTo>
                    <a:pt x="853" y="1629"/>
                  </a:lnTo>
                  <a:lnTo>
                    <a:pt x="846" y="1637"/>
                  </a:lnTo>
                  <a:lnTo>
                    <a:pt x="815" y="1683"/>
                  </a:lnTo>
                  <a:lnTo>
                    <a:pt x="793" y="1713"/>
                  </a:lnTo>
                  <a:lnTo>
                    <a:pt x="778" y="1730"/>
                  </a:lnTo>
                  <a:lnTo>
                    <a:pt x="760" y="1745"/>
                  </a:lnTo>
                  <a:lnTo>
                    <a:pt x="753" y="1749"/>
                  </a:lnTo>
                  <a:lnTo>
                    <a:pt x="750" y="1748"/>
                  </a:lnTo>
                  <a:lnTo>
                    <a:pt x="748" y="1731"/>
                  </a:lnTo>
                  <a:lnTo>
                    <a:pt x="737" y="1723"/>
                  </a:lnTo>
                  <a:lnTo>
                    <a:pt x="732" y="1722"/>
                  </a:lnTo>
                  <a:lnTo>
                    <a:pt x="732" y="1722"/>
                  </a:lnTo>
                  <a:lnTo>
                    <a:pt x="723" y="1747"/>
                  </a:lnTo>
                  <a:lnTo>
                    <a:pt x="715" y="1759"/>
                  </a:lnTo>
                  <a:lnTo>
                    <a:pt x="712" y="1767"/>
                  </a:lnTo>
                  <a:lnTo>
                    <a:pt x="713" y="1773"/>
                  </a:lnTo>
                  <a:lnTo>
                    <a:pt x="719" y="1790"/>
                  </a:lnTo>
                  <a:lnTo>
                    <a:pt x="698" y="1793"/>
                  </a:lnTo>
                  <a:lnTo>
                    <a:pt x="662" y="1796"/>
                  </a:lnTo>
                  <a:lnTo>
                    <a:pt x="657" y="1799"/>
                  </a:lnTo>
                  <a:lnTo>
                    <a:pt x="653" y="1801"/>
                  </a:lnTo>
                  <a:lnTo>
                    <a:pt x="648" y="1810"/>
                  </a:lnTo>
                  <a:lnTo>
                    <a:pt x="642" y="1837"/>
                  </a:lnTo>
                  <a:lnTo>
                    <a:pt x="619" y="1900"/>
                  </a:lnTo>
                  <a:lnTo>
                    <a:pt x="600" y="1936"/>
                  </a:lnTo>
                  <a:lnTo>
                    <a:pt x="587" y="1959"/>
                  </a:lnTo>
                  <a:lnTo>
                    <a:pt x="574" y="1986"/>
                  </a:lnTo>
                  <a:lnTo>
                    <a:pt x="567" y="1992"/>
                  </a:lnTo>
                  <a:lnTo>
                    <a:pt x="551" y="2002"/>
                  </a:lnTo>
                  <a:lnTo>
                    <a:pt x="541" y="2009"/>
                  </a:lnTo>
                  <a:lnTo>
                    <a:pt x="509" y="2046"/>
                  </a:lnTo>
                  <a:lnTo>
                    <a:pt x="502" y="2056"/>
                  </a:lnTo>
                  <a:lnTo>
                    <a:pt x="498" y="2081"/>
                  </a:lnTo>
                  <a:lnTo>
                    <a:pt x="496" y="2087"/>
                  </a:lnTo>
                  <a:lnTo>
                    <a:pt x="490" y="2090"/>
                  </a:lnTo>
                  <a:lnTo>
                    <a:pt x="488" y="2093"/>
                  </a:lnTo>
                  <a:lnTo>
                    <a:pt x="486" y="2101"/>
                  </a:lnTo>
                  <a:lnTo>
                    <a:pt x="486" y="2109"/>
                  </a:lnTo>
                  <a:lnTo>
                    <a:pt x="490" y="2114"/>
                  </a:lnTo>
                  <a:lnTo>
                    <a:pt x="491" y="2117"/>
                  </a:lnTo>
                  <a:lnTo>
                    <a:pt x="490" y="2127"/>
                  </a:lnTo>
                  <a:lnTo>
                    <a:pt x="507" y="2141"/>
                  </a:lnTo>
                  <a:lnTo>
                    <a:pt x="509" y="2146"/>
                  </a:lnTo>
                  <a:lnTo>
                    <a:pt x="514" y="2158"/>
                  </a:lnTo>
                  <a:lnTo>
                    <a:pt x="517" y="2160"/>
                  </a:lnTo>
                  <a:lnTo>
                    <a:pt x="523" y="2160"/>
                  </a:lnTo>
                  <a:lnTo>
                    <a:pt x="526" y="2161"/>
                  </a:lnTo>
                  <a:lnTo>
                    <a:pt x="529" y="2164"/>
                  </a:lnTo>
                  <a:lnTo>
                    <a:pt x="534" y="2171"/>
                  </a:lnTo>
                  <a:lnTo>
                    <a:pt x="538" y="2179"/>
                  </a:lnTo>
                  <a:lnTo>
                    <a:pt x="540" y="2187"/>
                  </a:lnTo>
                  <a:lnTo>
                    <a:pt x="543" y="2214"/>
                  </a:lnTo>
                  <a:lnTo>
                    <a:pt x="543" y="2214"/>
                  </a:lnTo>
                  <a:lnTo>
                    <a:pt x="543" y="2214"/>
                  </a:lnTo>
                  <a:lnTo>
                    <a:pt x="543" y="2214"/>
                  </a:lnTo>
                  <a:close/>
                </a:path>
              </a:pathLst>
            </a:custGeom>
            <a:solidFill>
              <a:srgbClr val="FF9191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64" name="Freeform 31">
              <a:extLst>
                <a:ext uri="{FF2B5EF4-FFF2-40B4-BE49-F238E27FC236}">
                  <a16:creationId xmlns:a16="http://schemas.microsoft.com/office/drawing/2014/main" id="{02401590-0945-4CE4-8DB7-D340C038A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0" y="2693988"/>
              <a:ext cx="66675" cy="88900"/>
            </a:xfrm>
            <a:custGeom>
              <a:avLst/>
              <a:gdLst>
                <a:gd name="T0" fmla="*/ 51 w 124"/>
                <a:gd name="T1" fmla="*/ 158 h 167"/>
                <a:gd name="T2" fmla="*/ 48 w 124"/>
                <a:gd name="T3" fmla="*/ 154 h 167"/>
                <a:gd name="T4" fmla="*/ 47 w 124"/>
                <a:gd name="T5" fmla="*/ 152 h 167"/>
                <a:gd name="T6" fmla="*/ 47 w 124"/>
                <a:gd name="T7" fmla="*/ 140 h 167"/>
                <a:gd name="T8" fmla="*/ 42 w 124"/>
                <a:gd name="T9" fmla="*/ 128 h 167"/>
                <a:gd name="T10" fmla="*/ 42 w 124"/>
                <a:gd name="T11" fmla="*/ 125 h 167"/>
                <a:gd name="T12" fmla="*/ 48 w 124"/>
                <a:gd name="T13" fmla="*/ 110 h 167"/>
                <a:gd name="T14" fmla="*/ 48 w 124"/>
                <a:gd name="T15" fmla="*/ 102 h 167"/>
                <a:gd name="T16" fmla="*/ 41 w 124"/>
                <a:gd name="T17" fmla="*/ 96 h 167"/>
                <a:gd name="T18" fmla="*/ 21 w 124"/>
                <a:gd name="T19" fmla="*/ 82 h 167"/>
                <a:gd name="T20" fmla="*/ 14 w 124"/>
                <a:gd name="T21" fmla="*/ 75 h 167"/>
                <a:gd name="T22" fmla="*/ 10 w 124"/>
                <a:gd name="T23" fmla="*/ 69 h 167"/>
                <a:gd name="T24" fmla="*/ 5 w 124"/>
                <a:gd name="T25" fmla="*/ 59 h 167"/>
                <a:gd name="T26" fmla="*/ 0 w 124"/>
                <a:gd name="T27" fmla="*/ 39 h 167"/>
                <a:gd name="T28" fmla="*/ 0 w 124"/>
                <a:gd name="T29" fmla="*/ 39 h 167"/>
                <a:gd name="T30" fmla="*/ 22 w 124"/>
                <a:gd name="T31" fmla="*/ 18 h 167"/>
                <a:gd name="T32" fmla="*/ 44 w 124"/>
                <a:gd name="T33" fmla="*/ 21 h 167"/>
                <a:gd name="T34" fmla="*/ 66 w 124"/>
                <a:gd name="T35" fmla="*/ 20 h 167"/>
                <a:gd name="T36" fmla="*/ 86 w 124"/>
                <a:gd name="T37" fmla="*/ 11 h 167"/>
                <a:gd name="T38" fmla="*/ 109 w 124"/>
                <a:gd name="T39" fmla="*/ 0 h 167"/>
                <a:gd name="T40" fmla="*/ 109 w 124"/>
                <a:gd name="T41" fmla="*/ 0 h 167"/>
                <a:gd name="T42" fmla="*/ 110 w 124"/>
                <a:gd name="T43" fmla="*/ 9 h 167"/>
                <a:gd name="T44" fmla="*/ 106 w 124"/>
                <a:gd name="T45" fmla="*/ 22 h 167"/>
                <a:gd name="T46" fmla="*/ 107 w 124"/>
                <a:gd name="T47" fmla="*/ 39 h 167"/>
                <a:gd name="T48" fmla="*/ 105 w 124"/>
                <a:gd name="T49" fmla="*/ 43 h 167"/>
                <a:gd name="T50" fmla="*/ 101 w 124"/>
                <a:gd name="T51" fmla="*/ 54 h 167"/>
                <a:gd name="T52" fmla="*/ 100 w 124"/>
                <a:gd name="T53" fmla="*/ 62 h 167"/>
                <a:gd name="T54" fmla="*/ 102 w 124"/>
                <a:gd name="T55" fmla="*/ 67 h 167"/>
                <a:gd name="T56" fmla="*/ 106 w 124"/>
                <a:gd name="T57" fmla="*/ 74 h 167"/>
                <a:gd name="T58" fmla="*/ 124 w 124"/>
                <a:gd name="T59" fmla="*/ 87 h 167"/>
                <a:gd name="T60" fmla="*/ 123 w 124"/>
                <a:gd name="T61" fmla="*/ 88 h 167"/>
                <a:gd name="T62" fmla="*/ 118 w 124"/>
                <a:gd name="T63" fmla="*/ 90 h 167"/>
                <a:gd name="T64" fmla="*/ 112 w 124"/>
                <a:gd name="T65" fmla="*/ 93 h 167"/>
                <a:gd name="T66" fmla="*/ 107 w 124"/>
                <a:gd name="T67" fmla="*/ 98 h 167"/>
                <a:gd name="T68" fmla="*/ 107 w 124"/>
                <a:gd name="T69" fmla="*/ 102 h 167"/>
                <a:gd name="T70" fmla="*/ 112 w 124"/>
                <a:gd name="T71" fmla="*/ 114 h 167"/>
                <a:gd name="T72" fmla="*/ 108 w 124"/>
                <a:gd name="T73" fmla="*/ 128 h 167"/>
                <a:gd name="T74" fmla="*/ 109 w 124"/>
                <a:gd name="T75" fmla="*/ 159 h 167"/>
                <a:gd name="T76" fmla="*/ 105 w 124"/>
                <a:gd name="T77" fmla="*/ 161 h 167"/>
                <a:gd name="T78" fmla="*/ 75 w 124"/>
                <a:gd name="T79" fmla="*/ 167 h 167"/>
                <a:gd name="T80" fmla="*/ 70 w 124"/>
                <a:gd name="T81" fmla="*/ 166 h 167"/>
                <a:gd name="T82" fmla="*/ 57 w 124"/>
                <a:gd name="T83" fmla="*/ 158 h 167"/>
                <a:gd name="T84" fmla="*/ 51 w 124"/>
                <a:gd name="T85" fmla="*/ 158 h 167"/>
                <a:gd name="T86" fmla="*/ 51 w 124"/>
                <a:gd name="T87" fmla="*/ 158 h 167"/>
                <a:gd name="T88" fmla="*/ 51 w 124"/>
                <a:gd name="T89" fmla="*/ 158 h 167"/>
                <a:gd name="T90" fmla="*/ 51 w 124"/>
                <a:gd name="T91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4" h="167">
                  <a:moveTo>
                    <a:pt x="51" y="158"/>
                  </a:moveTo>
                  <a:lnTo>
                    <a:pt x="48" y="154"/>
                  </a:lnTo>
                  <a:lnTo>
                    <a:pt x="47" y="152"/>
                  </a:lnTo>
                  <a:lnTo>
                    <a:pt x="47" y="140"/>
                  </a:lnTo>
                  <a:lnTo>
                    <a:pt x="42" y="128"/>
                  </a:lnTo>
                  <a:lnTo>
                    <a:pt x="42" y="125"/>
                  </a:lnTo>
                  <a:lnTo>
                    <a:pt x="48" y="110"/>
                  </a:lnTo>
                  <a:lnTo>
                    <a:pt x="48" y="102"/>
                  </a:lnTo>
                  <a:lnTo>
                    <a:pt x="41" y="96"/>
                  </a:lnTo>
                  <a:lnTo>
                    <a:pt x="21" y="82"/>
                  </a:lnTo>
                  <a:lnTo>
                    <a:pt x="14" y="75"/>
                  </a:lnTo>
                  <a:lnTo>
                    <a:pt x="10" y="69"/>
                  </a:lnTo>
                  <a:lnTo>
                    <a:pt x="5" y="5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2" y="18"/>
                  </a:lnTo>
                  <a:lnTo>
                    <a:pt x="44" y="21"/>
                  </a:lnTo>
                  <a:lnTo>
                    <a:pt x="66" y="20"/>
                  </a:lnTo>
                  <a:lnTo>
                    <a:pt x="86" y="11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10" y="9"/>
                  </a:lnTo>
                  <a:lnTo>
                    <a:pt x="106" y="22"/>
                  </a:lnTo>
                  <a:lnTo>
                    <a:pt x="107" y="39"/>
                  </a:lnTo>
                  <a:lnTo>
                    <a:pt x="105" y="43"/>
                  </a:lnTo>
                  <a:lnTo>
                    <a:pt x="101" y="54"/>
                  </a:lnTo>
                  <a:lnTo>
                    <a:pt x="100" y="62"/>
                  </a:lnTo>
                  <a:lnTo>
                    <a:pt x="102" y="67"/>
                  </a:lnTo>
                  <a:lnTo>
                    <a:pt x="106" y="74"/>
                  </a:lnTo>
                  <a:lnTo>
                    <a:pt x="124" y="87"/>
                  </a:lnTo>
                  <a:lnTo>
                    <a:pt x="123" y="88"/>
                  </a:lnTo>
                  <a:lnTo>
                    <a:pt x="118" y="90"/>
                  </a:lnTo>
                  <a:lnTo>
                    <a:pt x="112" y="93"/>
                  </a:lnTo>
                  <a:lnTo>
                    <a:pt x="107" y="98"/>
                  </a:lnTo>
                  <a:lnTo>
                    <a:pt x="107" y="102"/>
                  </a:lnTo>
                  <a:lnTo>
                    <a:pt x="112" y="114"/>
                  </a:lnTo>
                  <a:lnTo>
                    <a:pt x="108" y="128"/>
                  </a:lnTo>
                  <a:lnTo>
                    <a:pt x="109" y="159"/>
                  </a:lnTo>
                  <a:lnTo>
                    <a:pt x="105" y="161"/>
                  </a:lnTo>
                  <a:lnTo>
                    <a:pt x="75" y="167"/>
                  </a:lnTo>
                  <a:lnTo>
                    <a:pt x="70" y="166"/>
                  </a:lnTo>
                  <a:lnTo>
                    <a:pt x="57" y="158"/>
                  </a:lnTo>
                  <a:lnTo>
                    <a:pt x="51" y="158"/>
                  </a:lnTo>
                  <a:lnTo>
                    <a:pt x="51" y="158"/>
                  </a:lnTo>
                  <a:lnTo>
                    <a:pt x="51" y="158"/>
                  </a:lnTo>
                  <a:lnTo>
                    <a:pt x="51" y="158"/>
                  </a:lnTo>
                  <a:close/>
                </a:path>
              </a:pathLst>
            </a:custGeom>
            <a:solidFill>
              <a:srgbClr val="FF9191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65" name="Freeform 74">
              <a:extLst>
                <a:ext uri="{FF2B5EF4-FFF2-40B4-BE49-F238E27FC236}">
                  <a16:creationId xmlns:a16="http://schemas.microsoft.com/office/drawing/2014/main" id="{25E949A2-59AF-4D7B-947A-B9D850741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500" y="2852738"/>
              <a:ext cx="1588" cy="1588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1 h 4"/>
                <a:gd name="T4" fmla="*/ 0 w 2"/>
                <a:gd name="T5" fmla="*/ 4 h 4"/>
                <a:gd name="T6" fmla="*/ 0 w 2"/>
                <a:gd name="T7" fmla="*/ 3 h 4"/>
                <a:gd name="T8" fmla="*/ 1 w 2"/>
                <a:gd name="T9" fmla="*/ 1 h 4"/>
                <a:gd name="T10" fmla="*/ 1 w 2"/>
                <a:gd name="T11" fmla="*/ 0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1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66" name="Freeform 76">
              <a:extLst>
                <a:ext uri="{FF2B5EF4-FFF2-40B4-BE49-F238E27FC236}">
                  <a16:creationId xmlns:a16="http://schemas.microsoft.com/office/drawing/2014/main" id="{C9393FB0-B829-44E6-A444-A4754E70F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2865438"/>
              <a:ext cx="1588" cy="1588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2 h 4"/>
                <a:gd name="T4" fmla="*/ 0 w 2"/>
                <a:gd name="T5" fmla="*/ 4 h 4"/>
                <a:gd name="T6" fmla="*/ 0 w 2"/>
                <a:gd name="T7" fmla="*/ 2 h 4"/>
                <a:gd name="T8" fmla="*/ 2 w 2"/>
                <a:gd name="T9" fmla="*/ 0 h 4"/>
                <a:gd name="T10" fmla="*/ 2 w 2"/>
                <a:gd name="T11" fmla="*/ 0 h 4"/>
                <a:gd name="T12" fmla="*/ 2 w 2"/>
                <a:gd name="T13" fmla="*/ 0 h 4"/>
                <a:gd name="T14" fmla="*/ 2 w 2"/>
                <a:gd name="T15" fmla="*/ 0 h 4"/>
                <a:gd name="T16" fmla="*/ 2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67" name="Freeform 78">
              <a:extLst>
                <a:ext uri="{FF2B5EF4-FFF2-40B4-BE49-F238E27FC236}">
                  <a16:creationId xmlns:a16="http://schemas.microsoft.com/office/drawing/2014/main" id="{1A1CEBD8-6371-43A6-8215-C52256829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2867026"/>
              <a:ext cx="1588" cy="1588"/>
            </a:xfrm>
            <a:custGeom>
              <a:avLst/>
              <a:gdLst>
                <a:gd name="T0" fmla="*/ 0 w 2"/>
                <a:gd name="T1" fmla="*/ 1 h 3"/>
                <a:gd name="T2" fmla="*/ 1 w 2"/>
                <a:gd name="T3" fmla="*/ 0 h 3"/>
                <a:gd name="T4" fmla="*/ 2 w 2"/>
                <a:gd name="T5" fmla="*/ 2 h 3"/>
                <a:gd name="T6" fmla="*/ 0 w 2"/>
                <a:gd name="T7" fmla="*/ 3 h 3"/>
                <a:gd name="T8" fmla="*/ 0 w 2"/>
                <a:gd name="T9" fmla="*/ 1 h 3"/>
                <a:gd name="T10" fmla="*/ 0 w 2"/>
                <a:gd name="T11" fmla="*/ 1 h 3"/>
                <a:gd name="T12" fmla="*/ 0 w 2"/>
                <a:gd name="T13" fmla="*/ 1 h 3"/>
                <a:gd name="T14" fmla="*/ 0 w 2"/>
                <a:gd name="T15" fmla="*/ 1 h 3"/>
                <a:gd name="T16" fmla="*/ 0 w 2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68" name="Freeform 79">
              <a:extLst>
                <a:ext uri="{FF2B5EF4-FFF2-40B4-BE49-F238E27FC236}">
                  <a16:creationId xmlns:a16="http://schemas.microsoft.com/office/drawing/2014/main" id="{92A90E8F-5C63-4E78-9790-44FC06E81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2338" y="2867026"/>
              <a:ext cx="1588" cy="15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69" name="Freeform 80">
              <a:extLst>
                <a:ext uri="{FF2B5EF4-FFF2-40B4-BE49-F238E27FC236}">
                  <a16:creationId xmlns:a16="http://schemas.microsoft.com/office/drawing/2014/main" id="{390ADD62-FCBD-4E72-97B9-4ED615D28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575" y="2873376"/>
              <a:ext cx="1588" cy="3175"/>
            </a:xfrm>
            <a:custGeom>
              <a:avLst/>
              <a:gdLst>
                <a:gd name="T0" fmla="*/ 2 w 3"/>
                <a:gd name="T1" fmla="*/ 0 h 7"/>
                <a:gd name="T2" fmla="*/ 3 w 3"/>
                <a:gd name="T3" fmla="*/ 1 h 7"/>
                <a:gd name="T4" fmla="*/ 2 w 3"/>
                <a:gd name="T5" fmla="*/ 6 h 7"/>
                <a:gd name="T6" fmla="*/ 1 w 3"/>
                <a:gd name="T7" fmla="*/ 7 h 7"/>
                <a:gd name="T8" fmla="*/ 0 w 3"/>
                <a:gd name="T9" fmla="*/ 5 h 7"/>
                <a:gd name="T10" fmla="*/ 2 w 3"/>
                <a:gd name="T11" fmla="*/ 0 h 7"/>
                <a:gd name="T12" fmla="*/ 2 w 3"/>
                <a:gd name="T13" fmla="*/ 0 h 7"/>
                <a:gd name="T14" fmla="*/ 2 w 3"/>
                <a:gd name="T15" fmla="*/ 0 h 7"/>
                <a:gd name="T16" fmla="*/ 2 w 3"/>
                <a:gd name="T17" fmla="*/ 0 h 7"/>
                <a:gd name="T18" fmla="*/ 2 w 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lnTo>
                    <a:pt x="3" y="1"/>
                  </a:lnTo>
                  <a:lnTo>
                    <a:pt x="2" y="6"/>
                  </a:lnTo>
                  <a:lnTo>
                    <a:pt x="1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70" name="Freeform 81">
              <a:extLst>
                <a:ext uri="{FF2B5EF4-FFF2-40B4-BE49-F238E27FC236}">
                  <a16:creationId xmlns:a16="http://schemas.microsoft.com/office/drawing/2014/main" id="{AB2A54E0-76C4-4FE4-A5AE-B8CCA7D51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813" y="2882901"/>
              <a:ext cx="3175" cy="6350"/>
            </a:xfrm>
            <a:custGeom>
              <a:avLst/>
              <a:gdLst>
                <a:gd name="T0" fmla="*/ 6 w 7"/>
                <a:gd name="T1" fmla="*/ 0 h 12"/>
                <a:gd name="T2" fmla="*/ 7 w 7"/>
                <a:gd name="T3" fmla="*/ 0 h 12"/>
                <a:gd name="T4" fmla="*/ 7 w 7"/>
                <a:gd name="T5" fmla="*/ 0 h 12"/>
                <a:gd name="T6" fmla="*/ 7 w 7"/>
                <a:gd name="T7" fmla="*/ 5 h 12"/>
                <a:gd name="T8" fmla="*/ 3 w 7"/>
                <a:gd name="T9" fmla="*/ 11 h 12"/>
                <a:gd name="T10" fmla="*/ 2 w 7"/>
                <a:gd name="T11" fmla="*/ 12 h 12"/>
                <a:gd name="T12" fmla="*/ 0 w 7"/>
                <a:gd name="T13" fmla="*/ 12 h 12"/>
                <a:gd name="T14" fmla="*/ 0 w 7"/>
                <a:gd name="T15" fmla="*/ 11 h 12"/>
                <a:gd name="T16" fmla="*/ 4 w 7"/>
                <a:gd name="T17" fmla="*/ 6 h 12"/>
                <a:gd name="T18" fmla="*/ 6 w 7"/>
                <a:gd name="T19" fmla="*/ 0 h 12"/>
                <a:gd name="T20" fmla="*/ 6 w 7"/>
                <a:gd name="T21" fmla="*/ 0 h 12"/>
                <a:gd name="T22" fmla="*/ 6 w 7"/>
                <a:gd name="T23" fmla="*/ 0 h 12"/>
                <a:gd name="T24" fmla="*/ 6 w 7"/>
                <a:gd name="T25" fmla="*/ 0 h 12"/>
                <a:gd name="T26" fmla="*/ 6 w 7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12">
                  <a:moveTo>
                    <a:pt x="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3" y="11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4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grpSp>
        <p:nvGrpSpPr>
          <p:cNvPr id="41" name="辽宁">
            <a:extLst>
              <a:ext uri="{FF2B5EF4-FFF2-40B4-BE49-F238E27FC236}">
                <a16:creationId xmlns:a16="http://schemas.microsoft.com/office/drawing/2014/main" id="{DE0659F0-FE41-42DD-9DC6-E52D9C96A504}"/>
              </a:ext>
            </a:extLst>
          </p:cNvPr>
          <p:cNvGrpSpPr/>
          <p:nvPr/>
        </p:nvGrpSpPr>
        <p:grpSpPr>
          <a:xfrm>
            <a:off x="5680302" y="1832463"/>
            <a:ext cx="758428" cy="559792"/>
            <a:chOff x="6003925" y="2005013"/>
            <a:chExt cx="900113" cy="885825"/>
          </a:xfrm>
          <a:solidFill>
            <a:srgbClr val="B2DF89"/>
          </a:solidFill>
        </p:grpSpPr>
        <p:sp>
          <p:nvSpPr>
            <p:cNvPr id="821" name="Freeform 57">
              <a:extLst>
                <a:ext uri="{FF2B5EF4-FFF2-40B4-BE49-F238E27FC236}">
                  <a16:creationId xmlns:a16="http://schemas.microsoft.com/office/drawing/2014/main" id="{0938C7E3-D46F-42CF-9524-0F860036B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575" y="2800351"/>
              <a:ext cx="7938" cy="3175"/>
            </a:xfrm>
            <a:custGeom>
              <a:avLst/>
              <a:gdLst>
                <a:gd name="T0" fmla="*/ 15 w 15"/>
                <a:gd name="T1" fmla="*/ 0 h 8"/>
                <a:gd name="T2" fmla="*/ 15 w 15"/>
                <a:gd name="T3" fmla="*/ 2 h 8"/>
                <a:gd name="T4" fmla="*/ 14 w 15"/>
                <a:gd name="T5" fmla="*/ 5 h 8"/>
                <a:gd name="T6" fmla="*/ 8 w 15"/>
                <a:gd name="T7" fmla="*/ 8 h 8"/>
                <a:gd name="T8" fmla="*/ 0 w 15"/>
                <a:gd name="T9" fmla="*/ 4 h 8"/>
                <a:gd name="T10" fmla="*/ 0 w 15"/>
                <a:gd name="T11" fmla="*/ 1 h 8"/>
                <a:gd name="T12" fmla="*/ 2 w 15"/>
                <a:gd name="T13" fmla="*/ 1 h 8"/>
                <a:gd name="T14" fmla="*/ 7 w 15"/>
                <a:gd name="T15" fmla="*/ 3 h 8"/>
                <a:gd name="T16" fmla="*/ 15 w 15"/>
                <a:gd name="T17" fmla="*/ 0 h 8"/>
                <a:gd name="T18" fmla="*/ 15 w 15"/>
                <a:gd name="T19" fmla="*/ 0 h 8"/>
                <a:gd name="T20" fmla="*/ 15 w 15"/>
                <a:gd name="T21" fmla="*/ 0 h 8"/>
                <a:gd name="T22" fmla="*/ 15 w 15"/>
                <a:gd name="T23" fmla="*/ 0 h 8"/>
                <a:gd name="T24" fmla="*/ 15 w 15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8">
                  <a:moveTo>
                    <a:pt x="15" y="0"/>
                  </a:moveTo>
                  <a:lnTo>
                    <a:pt x="15" y="2"/>
                  </a:lnTo>
                  <a:lnTo>
                    <a:pt x="14" y="5"/>
                  </a:lnTo>
                  <a:lnTo>
                    <a:pt x="8" y="8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1"/>
                  </a:lnTo>
                  <a:lnTo>
                    <a:pt x="7" y="3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22" name="Freeform 39">
              <a:extLst>
                <a:ext uri="{FF2B5EF4-FFF2-40B4-BE49-F238E27FC236}">
                  <a16:creationId xmlns:a16="http://schemas.microsoft.com/office/drawing/2014/main" id="{B05342A6-9C04-447A-B14C-784AE265C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2720976"/>
              <a:ext cx="42863" cy="31750"/>
            </a:xfrm>
            <a:custGeom>
              <a:avLst/>
              <a:gdLst>
                <a:gd name="T0" fmla="*/ 56 w 79"/>
                <a:gd name="T1" fmla="*/ 3 h 61"/>
                <a:gd name="T2" fmla="*/ 57 w 79"/>
                <a:gd name="T3" fmla="*/ 0 h 61"/>
                <a:gd name="T4" fmla="*/ 61 w 79"/>
                <a:gd name="T5" fmla="*/ 0 h 61"/>
                <a:gd name="T6" fmla="*/ 67 w 79"/>
                <a:gd name="T7" fmla="*/ 5 h 61"/>
                <a:gd name="T8" fmla="*/ 73 w 79"/>
                <a:gd name="T9" fmla="*/ 6 h 61"/>
                <a:gd name="T10" fmla="*/ 76 w 79"/>
                <a:gd name="T11" fmla="*/ 10 h 61"/>
                <a:gd name="T12" fmla="*/ 79 w 79"/>
                <a:gd name="T13" fmla="*/ 17 h 61"/>
                <a:gd name="T14" fmla="*/ 77 w 79"/>
                <a:gd name="T15" fmla="*/ 22 h 61"/>
                <a:gd name="T16" fmla="*/ 74 w 79"/>
                <a:gd name="T17" fmla="*/ 26 h 61"/>
                <a:gd name="T18" fmla="*/ 55 w 79"/>
                <a:gd name="T19" fmla="*/ 49 h 61"/>
                <a:gd name="T20" fmla="*/ 53 w 79"/>
                <a:gd name="T21" fmla="*/ 51 h 61"/>
                <a:gd name="T22" fmla="*/ 49 w 79"/>
                <a:gd name="T23" fmla="*/ 51 h 61"/>
                <a:gd name="T24" fmla="*/ 34 w 79"/>
                <a:gd name="T25" fmla="*/ 46 h 61"/>
                <a:gd name="T26" fmla="*/ 30 w 79"/>
                <a:gd name="T27" fmla="*/ 56 h 61"/>
                <a:gd name="T28" fmla="*/ 27 w 79"/>
                <a:gd name="T29" fmla="*/ 60 h 61"/>
                <a:gd name="T30" fmla="*/ 22 w 79"/>
                <a:gd name="T31" fmla="*/ 61 h 61"/>
                <a:gd name="T32" fmla="*/ 20 w 79"/>
                <a:gd name="T33" fmla="*/ 60 h 61"/>
                <a:gd name="T34" fmla="*/ 17 w 79"/>
                <a:gd name="T35" fmla="*/ 56 h 61"/>
                <a:gd name="T36" fmla="*/ 9 w 79"/>
                <a:gd name="T37" fmla="*/ 57 h 61"/>
                <a:gd name="T38" fmla="*/ 4 w 79"/>
                <a:gd name="T39" fmla="*/ 56 h 61"/>
                <a:gd name="T40" fmla="*/ 1 w 79"/>
                <a:gd name="T41" fmla="*/ 51 h 61"/>
                <a:gd name="T42" fmla="*/ 0 w 79"/>
                <a:gd name="T43" fmla="*/ 47 h 61"/>
                <a:gd name="T44" fmla="*/ 1 w 79"/>
                <a:gd name="T45" fmla="*/ 44 h 61"/>
                <a:gd name="T46" fmla="*/ 8 w 79"/>
                <a:gd name="T47" fmla="*/ 40 h 61"/>
                <a:gd name="T48" fmla="*/ 20 w 79"/>
                <a:gd name="T49" fmla="*/ 23 h 61"/>
                <a:gd name="T50" fmla="*/ 22 w 79"/>
                <a:gd name="T51" fmla="*/ 23 h 61"/>
                <a:gd name="T52" fmla="*/ 32 w 79"/>
                <a:gd name="T53" fmla="*/ 22 h 61"/>
                <a:gd name="T54" fmla="*/ 50 w 79"/>
                <a:gd name="T55" fmla="*/ 15 h 61"/>
                <a:gd name="T56" fmla="*/ 54 w 79"/>
                <a:gd name="T57" fmla="*/ 11 h 61"/>
                <a:gd name="T58" fmla="*/ 56 w 79"/>
                <a:gd name="T59" fmla="*/ 4 h 61"/>
                <a:gd name="T60" fmla="*/ 56 w 79"/>
                <a:gd name="T61" fmla="*/ 3 h 61"/>
                <a:gd name="T62" fmla="*/ 56 w 79"/>
                <a:gd name="T63" fmla="*/ 3 h 61"/>
                <a:gd name="T64" fmla="*/ 56 w 79"/>
                <a:gd name="T65" fmla="*/ 3 h 61"/>
                <a:gd name="T66" fmla="*/ 56 w 79"/>
                <a:gd name="T67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" h="61">
                  <a:moveTo>
                    <a:pt x="56" y="3"/>
                  </a:moveTo>
                  <a:lnTo>
                    <a:pt x="57" y="0"/>
                  </a:lnTo>
                  <a:lnTo>
                    <a:pt x="61" y="0"/>
                  </a:lnTo>
                  <a:lnTo>
                    <a:pt x="67" y="5"/>
                  </a:lnTo>
                  <a:lnTo>
                    <a:pt x="73" y="6"/>
                  </a:lnTo>
                  <a:lnTo>
                    <a:pt x="76" y="10"/>
                  </a:lnTo>
                  <a:lnTo>
                    <a:pt x="79" y="17"/>
                  </a:lnTo>
                  <a:lnTo>
                    <a:pt x="77" y="22"/>
                  </a:lnTo>
                  <a:lnTo>
                    <a:pt x="74" y="26"/>
                  </a:lnTo>
                  <a:lnTo>
                    <a:pt x="55" y="49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34" y="46"/>
                  </a:lnTo>
                  <a:lnTo>
                    <a:pt x="30" y="56"/>
                  </a:lnTo>
                  <a:lnTo>
                    <a:pt x="27" y="60"/>
                  </a:lnTo>
                  <a:lnTo>
                    <a:pt x="22" y="61"/>
                  </a:lnTo>
                  <a:lnTo>
                    <a:pt x="20" y="60"/>
                  </a:lnTo>
                  <a:lnTo>
                    <a:pt x="17" y="56"/>
                  </a:lnTo>
                  <a:lnTo>
                    <a:pt x="9" y="57"/>
                  </a:lnTo>
                  <a:lnTo>
                    <a:pt x="4" y="56"/>
                  </a:lnTo>
                  <a:lnTo>
                    <a:pt x="1" y="51"/>
                  </a:lnTo>
                  <a:lnTo>
                    <a:pt x="0" y="47"/>
                  </a:lnTo>
                  <a:lnTo>
                    <a:pt x="1" y="44"/>
                  </a:lnTo>
                  <a:lnTo>
                    <a:pt x="8" y="40"/>
                  </a:lnTo>
                  <a:lnTo>
                    <a:pt x="20" y="23"/>
                  </a:lnTo>
                  <a:lnTo>
                    <a:pt x="22" y="23"/>
                  </a:lnTo>
                  <a:lnTo>
                    <a:pt x="32" y="22"/>
                  </a:lnTo>
                  <a:lnTo>
                    <a:pt x="50" y="15"/>
                  </a:lnTo>
                  <a:lnTo>
                    <a:pt x="54" y="11"/>
                  </a:lnTo>
                  <a:lnTo>
                    <a:pt x="56" y="4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23" name="Freeform 64">
              <a:extLst>
                <a:ext uri="{FF2B5EF4-FFF2-40B4-BE49-F238E27FC236}">
                  <a16:creationId xmlns:a16="http://schemas.microsoft.com/office/drawing/2014/main" id="{9C09ECC0-53D5-4202-B87F-54568E361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2824163"/>
              <a:ext cx="1588" cy="3175"/>
            </a:xfrm>
            <a:custGeom>
              <a:avLst/>
              <a:gdLst>
                <a:gd name="T0" fmla="*/ 3 w 4"/>
                <a:gd name="T1" fmla="*/ 0 h 5"/>
                <a:gd name="T2" fmla="*/ 4 w 4"/>
                <a:gd name="T3" fmla="*/ 2 h 5"/>
                <a:gd name="T4" fmla="*/ 3 w 4"/>
                <a:gd name="T5" fmla="*/ 4 h 5"/>
                <a:gd name="T6" fmla="*/ 2 w 4"/>
                <a:gd name="T7" fmla="*/ 5 h 5"/>
                <a:gd name="T8" fmla="*/ 0 w 4"/>
                <a:gd name="T9" fmla="*/ 4 h 5"/>
                <a:gd name="T10" fmla="*/ 1 w 4"/>
                <a:gd name="T11" fmla="*/ 2 h 5"/>
                <a:gd name="T12" fmla="*/ 3 w 4"/>
                <a:gd name="T13" fmla="*/ 0 h 5"/>
                <a:gd name="T14" fmla="*/ 3 w 4"/>
                <a:gd name="T15" fmla="*/ 0 h 5"/>
                <a:gd name="T16" fmla="*/ 3 w 4"/>
                <a:gd name="T17" fmla="*/ 0 h 5"/>
                <a:gd name="T18" fmla="*/ 3 w 4"/>
                <a:gd name="T19" fmla="*/ 0 h 5"/>
                <a:gd name="T20" fmla="*/ 3 w 4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lnTo>
                    <a:pt x="4" y="2"/>
                  </a:lnTo>
                  <a:lnTo>
                    <a:pt x="3" y="4"/>
                  </a:lnTo>
                  <a:lnTo>
                    <a:pt x="2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24" name="Freeform 69">
              <a:extLst>
                <a:ext uri="{FF2B5EF4-FFF2-40B4-BE49-F238E27FC236}">
                  <a16:creationId xmlns:a16="http://schemas.microsoft.com/office/drawing/2014/main" id="{265FEE36-0BF0-4458-A735-D739265E7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2851151"/>
              <a:ext cx="3175" cy="1588"/>
            </a:xfrm>
            <a:custGeom>
              <a:avLst/>
              <a:gdLst>
                <a:gd name="T0" fmla="*/ 4 w 6"/>
                <a:gd name="T1" fmla="*/ 0 h 3"/>
                <a:gd name="T2" fmla="*/ 6 w 6"/>
                <a:gd name="T3" fmla="*/ 2 h 3"/>
                <a:gd name="T4" fmla="*/ 5 w 6"/>
                <a:gd name="T5" fmla="*/ 3 h 3"/>
                <a:gd name="T6" fmla="*/ 0 w 6"/>
                <a:gd name="T7" fmla="*/ 1 h 3"/>
                <a:gd name="T8" fmla="*/ 4 w 6"/>
                <a:gd name="T9" fmla="*/ 0 h 3"/>
                <a:gd name="T10" fmla="*/ 4 w 6"/>
                <a:gd name="T11" fmla="*/ 0 h 3"/>
                <a:gd name="T12" fmla="*/ 4 w 6"/>
                <a:gd name="T13" fmla="*/ 0 h 3"/>
                <a:gd name="T14" fmla="*/ 4 w 6"/>
                <a:gd name="T15" fmla="*/ 0 h 3"/>
                <a:gd name="T16" fmla="*/ 4 w 6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lnTo>
                    <a:pt x="6" y="2"/>
                  </a:lnTo>
                  <a:lnTo>
                    <a:pt x="5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25" name="Freeform 55">
              <a:extLst>
                <a:ext uri="{FF2B5EF4-FFF2-40B4-BE49-F238E27FC236}">
                  <a16:creationId xmlns:a16="http://schemas.microsoft.com/office/drawing/2014/main" id="{A781201C-AFC4-4FC5-B2D8-6913A9DEB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163" y="2790826"/>
              <a:ext cx="3175" cy="1588"/>
            </a:xfrm>
            <a:custGeom>
              <a:avLst/>
              <a:gdLst>
                <a:gd name="T0" fmla="*/ 3 w 6"/>
                <a:gd name="T1" fmla="*/ 0 h 3"/>
                <a:gd name="T2" fmla="*/ 6 w 6"/>
                <a:gd name="T3" fmla="*/ 2 h 3"/>
                <a:gd name="T4" fmla="*/ 5 w 6"/>
                <a:gd name="T5" fmla="*/ 3 h 3"/>
                <a:gd name="T6" fmla="*/ 0 w 6"/>
                <a:gd name="T7" fmla="*/ 2 h 3"/>
                <a:gd name="T8" fmla="*/ 2 w 6"/>
                <a:gd name="T9" fmla="*/ 0 h 3"/>
                <a:gd name="T10" fmla="*/ 3 w 6"/>
                <a:gd name="T11" fmla="*/ 0 h 3"/>
                <a:gd name="T12" fmla="*/ 3 w 6"/>
                <a:gd name="T13" fmla="*/ 0 h 3"/>
                <a:gd name="T14" fmla="*/ 3 w 6"/>
                <a:gd name="T15" fmla="*/ 0 h 3"/>
                <a:gd name="T16" fmla="*/ 3 w 6"/>
                <a:gd name="T17" fmla="*/ 0 h 3"/>
                <a:gd name="T18" fmla="*/ 3 w 6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3">
                  <a:moveTo>
                    <a:pt x="3" y="0"/>
                  </a:moveTo>
                  <a:lnTo>
                    <a:pt x="6" y="2"/>
                  </a:lnTo>
                  <a:lnTo>
                    <a:pt x="5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26" name="Freeform 62">
              <a:extLst>
                <a:ext uri="{FF2B5EF4-FFF2-40B4-BE49-F238E27FC236}">
                  <a16:creationId xmlns:a16="http://schemas.microsoft.com/office/drawing/2014/main" id="{37FBD28F-6537-41D9-9317-3DF0D1899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613" y="2808288"/>
              <a:ext cx="7938" cy="6350"/>
            </a:xfrm>
            <a:custGeom>
              <a:avLst/>
              <a:gdLst>
                <a:gd name="T0" fmla="*/ 4 w 15"/>
                <a:gd name="T1" fmla="*/ 0 h 12"/>
                <a:gd name="T2" fmla="*/ 10 w 15"/>
                <a:gd name="T3" fmla="*/ 4 h 12"/>
                <a:gd name="T4" fmla="*/ 15 w 15"/>
                <a:gd name="T5" fmla="*/ 9 h 12"/>
                <a:gd name="T6" fmla="*/ 15 w 15"/>
                <a:gd name="T7" fmla="*/ 10 h 12"/>
                <a:gd name="T8" fmla="*/ 12 w 15"/>
                <a:gd name="T9" fmla="*/ 12 h 12"/>
                <a:gd name="T10" fmla="*/ 5 w 15"/>
                <a:gd name="T11" fmla="*/ 11 h 12"/>
                <a:gd name="T12" fmla="*/ 1 w 15"/>
                <a:gd name="T13" fmla="*/ 7 h 12"/>
                <a:gd name="T14" fmla="*/ 0 w 15"/>
                <a:gd name="T15" fmla="*/ 4 h 12"/>
                <a:gd name="T16" fmla="*/ 1 w 15"/>
                <a:gd name="T17" fmla="*/ 1 h 12"/>
                <a:gd name="T18" fmla="*/ 3 w 15"/>
                <a:gd name="T19" fmla="*/ 0 h 12"/>
                <a:gd name="T20" fmla="*/ 4 w 15"/>
                <a:gd name="T21" fmla="*/ 0 h 12"/>
                <a:gd name="T22" fmla="*/ 4 w 15"/>
                <a:gd name="T23" fmla="*/ 0 h 12"/>
                <a:gd name="T24" fmla="*/ 4 w 15"/>
                <a:gd name="T25" fmla="*/ 0 h 12"/>
                <a:gd name="T26" fmla="*/ 4 w 15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2">
                  <a:moveTo>
                    <a:pt x="4" y="0"/>
                  </a:moveTo>
                  <a:lnTo>
                    <a:pt x="10" y="4"/>
                  </a:lnTo>
                  <a:lnTo>
                    <a:pt x="15" y="9"/>
                  </a:lnTo>
                  <a:lnTo>
                    <a:pt x="15" y="10"/>
                  </a:lnTo>
                  <a:lnTo>
                    <a:pt x="12" y="12"/>
                  </a:lnTo>
                  <a:lnTo>
                    <a:pt x="5" y="11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27" name="Freeform 9">
              <a:extLst>
                <a:ext uri="{FF2B5EF4-FFF2-40B4-BE49-F238E27FC236}">
                  <a16:creationId xmlns:a16="http://schemas.microsoft.com/office/drawing/2014/main" id="{7D0F4DDB-78D2-435E-8A86-50DDE7424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2005013"/>
              <a:ext cx="900113" cy="885825"/>
            </a:xfrm>
            <a:custGeom>
              <a:avLst/>
              <a:gdLst>
                <a:gd name="T0" fmla="*/ 1546 w 1701"/>
                <a:gd name="T1" fmla="*/ 950 h 1674"/>
                <a:gd name="T2" fmla="*/ 1389 w 1701"/>
                <a:gd name="T3" fmla="*/ 1150 h 1674"/>
                <a:gd name="T4" fmla="*/ 1289 w 1701"/>
                <a:gd name="T5" fmla="*/ 1207 h 1674"/>
                <a:gd name="T6" fmla="*/ 1213 w 1701"/>
                <a:gd name="T7" fmla="*/ 1238 h 1674"/>
                <a:gd name="T8" fmla="*/ 1180 w 1701"/>
                <a:gd name="T9" fmla="*/ 1238 h 1674"/>
                <a:gd name="T10" fmla="*/ 1132 w 1701"/>
                <a:gd name="T11" fmla="*/ 1275 h 1674"/>
                <a:gd name="T12" fmla="*/ 1116 w 1701"/>
                <a:gd name="T13" fmla="*/ 1301 h 1674"/>
                <a:gd name="T14" fmla="*/ 1073 w 1701"/>
                <a:gd name="T15" fmla="*/ 1312 h 1674"/>
                <a:gd name="T16" fmla="*/ 986 w 1701"/>
                <a:gd name="T17" fmla="*/ 1381 h 1674"/>
                <a:gd name="T18" fmla="*/ 885 w 1701"/>
                <a:gd name="T19" fmla="*/ 1474 h 1674"/>
                <a:gd name="T20" fmla="*/ 870 w 1701"/>
                <a:gd name="T21" fmla="*/ 1517 h 1674"/>
                <a:gd name="T22" fmla="*/ 839 w 1701"/>
                <a:gd name="T23" fmla="*/ 1549 h 1674"/>
                <a:gd name="T24" fmla="*/ 819 w 1701"/>
                <a:gd name="T25" fmla="*/ 1573 h 1674"/>
                <a:gd name="T26" fmla="*/ 767 w 1701"/>
                <a:gd name="T27" fmla="*/ 1567 h 1674"/>
                <a:gd name="T28" fmla="*/ 790 w 1701"/>
                <a:gd name="T29" fmla="*/ 1609 h 1674"/>
                <a:gd name="T30" fmla="*/ 688 w 1701"/>
                <a:gd name="T31" fmla="*/ 1648 h 1674"/>
                <a:gd name="T32" fmla="*/ 644 w 1701"/>
                <a:gd name="T33" fmla="*/ 1654 h 1674"/>
                <a:gd name="T34" fmla="*/ 677 w 1701"/>
                <a:gd name="T35" fmla="*/ 1588 h 1674"/>
                <a:gd name="T36" fmla="*/ 748 w 1701"/>
                <a:gd name="T37" fmla="*/ 1551 h 1674"/>
                <a:gd name="T38" fmla="*/ 750 w 1701"/>
                <a:gd name="T39" fmla="*/ 1492 h 1674"/>
                <a:gd name="T40" fmla="*/ 780 w 1701"/>
                <a:gd name="T41" fmla="*/ 1444 h 1674"/>
                <a:gd name="T42" fmla="*/ 770 w 1701"/>
                <a:gd name="T43" fmla="*/ 1439 h 1674"/>
                <a:gd name="T44" fmla="*/ 694 w 1701"/>
                <a:gd name="T45" fmla="*/ 1451 h 1674"/>
                <a:gd name="T46" fmla="*/ 657 w 1701"/>
                <a:gd name="T47" fmla="*/ 1430 h 1674"/>
                <a:gd name="T48" fmla="*/ 717 w 1701"/>
                <a:gd name="T49" fmla="*/ 1388 h 1674"/>
                <a:gd name="T50" fmla="*/ 693 w 1701"/>
                <a:gd name="T51" fmla="*/ 1300 h 1674"/>
                <a:gd name="T52" fmla="*/ 788 w 1701"/>
                <a:gd name="T53" fmla="*/ 1225 h 1674"/>
                <a:gd name="T54" fmla="*/ 816 w 1701"/>
                <a:gd name="T55" fmla="*/ 1168 h 1674"/>
                <a:gd name="T56" fmla="*/ 855 w 1701"/>
                <a:gd name="T57" fmla="*/ 1072 h 1674"/>
                <a:gd name="T58" fmla="*/ 795 w 1701"/>
                <a:gd name="T59" fmla="*/ 964 h 1674"/>
                <a:gd name="T60" fmla="*/ 775 w 1701"/>
                <a:gd name="T61" fmla="*/ 900 h 1674"/>
                <a:gd name="T62" fmla="*/ 743 w 1701"/>
                <a:gd name="T63" fmla="*/ 889 h 1674"/>
                <a:gd name="T64" fmla="*/ 714 w 1701"/>
                <a:gd name="T65" fmla="*/ 900 h 1674"/>
                <a:gd name="T66" fmla="*/ 696 w 1701"/>
                <a:gd name="T67" fmla="*/ 926 h 1674"/>
                <a:gd name="T68" fmla="*/ 644 w 1701"/>
                <a:gd name="T69" fmla="*/ 930 h 1674"/>
                <a:gd name="T70" fmla="*/ 612 w 1701"/>
                <a:gd name="T71" fmla="*/ 920 h 1674"/>
                <a:gd name="T72" fmla="*/ 586 w 1701"/>
                <a:gd name="T73" fmla="*/ 928 h 1674"/>
                <a:gd name="T74" fmla="*/ 543 w 1701"/>
                <a:gd name="T75" fmla="*/ 968 h 1674"/>
                <a:gd name="T76" fmla="*/ 541 w 1701"/>
                <a:gd name="T77" fmla="*/ 1002 h 1674"/>
                <a:gd name="T78" fmla="*/ 470 w 1701"/>
                <a:gd name="T79" fmla="*/ 1077 h 1674"/>
                <a:gd name="T80" fmla="*/ 453 w 1701"/>
                <a:gd name="T81" fmla="*/ 1139 h 1674"/>
                <a:gd name="T82" fmla="*/ 398 w 1701"/>
                <a:gd name="T83" fmla="*/ 1204 h 1674"/>
                <a:gd name="T84" fmla="*/ 263 w 1701"/>
                <a:gd name="T85" fmla="*/ 1240 h 1674"/>
                <a:gd name="T86" fmla="*/ 128 w 1701"/>
                <a:gd name="T87" fmla="*/ 1113 h 1674"/>
                <a:gd name="T88" fmla="*/ 8 w 1701"/>
                <a:gd name="T89" fmla="*/ 1035 h 1674"/>
                <a:gd name="T90" fmla="*/ 49 w 1701"/>
                <a:gd name="T91" fmla="*/ 925 h 1674"/>
                <a:gd name="T92" fmla="*/ 100 w 1701"/>
                <a:gd name="T93" fmla="*/ 817 h 1674"/>
                <a:gd name="T94" fmla="*/ 91 w 1701"/>
                <a:gd name="T95" fmla="*/ 582 h 1674"/>
                <a:gd name="T96" fmla="*/ 199 w 1701"/>
                <a:gd name="T97" fmla="*/ 547 h 1674"/>
                <a:gd name="T98" fmla="*/ 312 w 1701"/>
                <a:gd name="T99" fmla="*/ 621 h 1674"/>
                <a:gd name="T100" fmla="*/ 436 w 1701"/>
                <a:gd name="T101" fmla="*/ 494 h 1674"/>
                <a:gd name="T102" fmla="*/ 664 w 1701"/>
                <a:gd name="T103" fmla="*/ 386 h 1674"/>
                <a:gd name="T104" fmla="*/ 788 w 1701"/>
                <a:gd name="T105" fmla="*/ 271 h 1674"/>
                <a:gd name="T106" fmla="*/ 994 w 1701"/>
                <a:gd name="T107" fmla="*/ 234 h 1674"/>
                <a:gd name="T108" fmla="*/ 1087 w 1701"/>
                <a:gd name="T109" fmla="*/ 45 h 1674"/>
                <a:gd name="T110" fmla="*/ 1224 w 1701"/>
                <a:gd name="T111" fmla="*/ 61 h 1674"/>
                <a:gd name="T112" fmla="*/ 1293 w 1701"/>
                <a:gd name="T113" fmla="*/ 188 h 1674"/>
                <a:gd name="T114" fmla="*/ 1400 w 1701"/>
                <a:gd name="T115" fmla="*/ 186 h 1674"/>
                <a:gd name="T116" fmla="*/ 1495 w 1701"/>
                <a:gd name="T117" fmla="*/ 331 h 1674"/>
                <a:gd name="T118" fmla="*/ 1564 w 1701"/>
                <a:gd name="T119" fmla="*/ 397 h 1674"/>
                <a:gd name="T120" fmla="*/ 1628 w 1701"/>
                <a:gd name="T121" fmla="*/ 613 h 1674"/>
                <a:gd name="T122" fmla="*/ 1665 w 1701"/>
                <a:gd name="T123" fmla="*/ 793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1" h="1674">
                  <a:moveTo>
                    <a:pt x="1701" y="802"/>
                  </a:moveTo>
                  <a:lnTo>
                    <a:pt x="1695" y="808"/>
                  </a:lnTo>
                  <a:lnTo>
                    <a:pt x="1691" y="813"/>
                  </a:lnTo>
                  <a:lnTo>
                    <a:pt x="1689" y="836"/>
                  </a:lnTo>
                  <a:lnTo>
                    <a:pt x="1685" y="838"/>
                  </a:lnTo>
                  <a:lnTo>
                    <a:pt x="1676" y="837"/>
                  </a:lnTo>
                  <a:lnTo>
                    <a:pt x="1671" y="838"/>
                  </a:lnTo>
                  <a:lnTo>
                    <a:pt x="1664" y="855"/>
                  </a:lnTo>
                  <a:lnTo>
                    <a:pt x="1661" y="857"/>
                  </a:lnTo>
                  <a:lnTo>
                    <a:pt x="1648" y="864"/>
                  </a:lnTo>
                  <a:lnTo>
                    <a:pt x="1633" y="889"/>
                  </a:lnTo>
                  <a:lnTo>
                    <a:pt x="1629" y="891"/>
                  </a:lnTo>
                  <a:lnTo>
                    <a:pt x="1618" y="889"/>
                  </a:lnTo>
                  <a:lnTo>
                    <a:pt x="1607" y="890"/>
                  </a:lnTo>
                  <a:lnTo>
                    <a:pt x="1585" y="909"/>
                  </a:lnTo>
                  <a:lnTo>
                    <a:pt x="1555" y="927"/>
                  </a:lnTo>
                  <a:lnTo>
                    <a:pt x="1551" y="931"/>
                  </a:lnTo>
                  <a:lnTo>
                    <a:pt x="1549" y="938"/>
                  </a:lnTo>
                  <a:lnTo>
                    <a:pt x="1549" y="946"/>
                  </a:lnTo>
                  <a:lnTo>
                    <a:pt x="1546" y="950"/>
                  </a:lnTo>
                  <a:lnTo>
                    <a:pt x="1542" y="953"/>
                  </a:lnTo>
                  <a:lnTo>
                    <a:pt x="1523" y="962"/>
                  </a:lnTo>
                  <a:lnTo>
                    <a:pt x="1517" y="966"/>
                  </a:lnTo>
                  <a:lnTo>
                    <a:pt x="1502" y="984"/>
                  </a:lnTo>
                  <a:lnTo>
                    <a:pt x="1487" y="1000"/>
                  </a:lnTo>
                  <a:lnTo>
                    <a:pt x="1484" y="1006"/>
                  </a:lnTo>
                  <a:lnTo>
                    <a:pt x="1483" y="1019"/>
                  </a:lnTo>
                  <a:lnTo>
                    <a:pt x="1481" y="1023"/>
                  </a:lnTo>
                  <a:lnTo>
                    <a:pt x="1458" y="1039"/>
                  </a:lnTo>
                  <a:lnTo>
                    <a:pt x="1448" y="1053"/>
                  </a:lnTo>
                  <a:lnTo>
                    <a:pt x="1415" y="1094"/>
                  </a:lnTo>
                  <a:lnTo>
                    <a:pt x="1406" y="1110"/>
                  </a:lnTo>
                  <a:lnTo>
                    <a:pt x="1402" y="1111"/>
                  </a:lnTo>
                  <a:lnTo>
                    <a:pt x="1398" y="1111"/>
                  </a:lnTo>
                  <a:lnTo>
                    <a:pt x="1395" y="1112"/>
                  </a:lnTo>
                  <a:lnTo>
                    <a:pt x="1394" y="1121"/>
                  </a:lnTo>
                  <a:lnTo>
                    <a:pt x="1399" y="1131"/>
                  </a:lnTo>
                  <a:lnTo>
                    <a:pt x="1398" y="1138"/>
                  </a:lnTo>
                  <a:lnTo>
                    <a:pt x="1396" y="1141"/>
                  </a:lnTo>
                  <a:lnTo>
                    <a:pt x="1389" y="1150"/>
                  </a:lnTo>
                  <a:lnTo>
                    <a:pt x="1382" y="1161"/>
                  </a:lnTo>
                  <a:lnTo>
                    <a:pt x="1375" y="1164"/>
                  </a:lnTo>
                  <a:lnTo>
                    <a:pt x="1373" y="1171"/>
                  </a:lnTo>
                  <a:lnTo>
                    <a:pt x="1372" y="1181"/>
                  </a:lnTo>
                  <a:lnTo>
                    <a:pt x="1368" y="1190"/>
                  </a:lnTo>
                  <a:lnTo>
                    <a:pt x="1360" y="1195"/>
                  </a:lnTo>
                  <a:lnTo>
                    <a:pt x="1354" y="1201"/>
                  </a:lnTo>
                  <a:lnTo>
                    <a:pt x="1352" y="1202"/>
                  </a:lnTo>
                  <a:lnTo>
                    <a:pt x="1346" y="1202"/>
                  </a:lnTo>
                  <a:lnTo>
                    <a:pt x="1340" y="1204"/>
                  </a:lnTo>
                  <a:lnTo>
                    <a:pt x="1334" y="1212"/>
                  </a:lnTo>
                  <a:lnTo>
                    <a:pt x="1332" y="1216"/>
                  </a:lnTo>
                  <a:lnTo>
                    <a:pt x="1328" y="1217"/>
                  </a:lnTo>
                  <a:lnTo>
                    <a:pt x="1321" y="1216"/>
                  </a:lnTo>
                  <a:lnTo>
                    <a:pt x="1320" y="1212"/>
                  </a:lnTo>
                  <a:lnTo>
                    <a:pt x="1315" y="1210"/>
                  </a:lnTo>
                  <a:lnTo>
                    <a:pt x="1292" y="1214"/>
                  </a:lnTo>
                  <a:lnTo>
                    <a:pt x="1290" y="1212"/>
                  </a:lnTo>
                  <a:lnTo>
                    <a:pt x="1292" y="1210"/>
                  </a:lnTo>
                  <a:lnTo>
                    <a:pt x="1289" y="1207"/>
                  </a:lnTo>
                  <a:lnTo>
                    <a:pt x="1287" y="1208"/>
                  </a:lnTo>
                  <a:lnTo>
                    <a:pt x="1285" y="1211"/>
                  </a:lnTo>
                  <a:lnTo>
                    <a:pt x="1280" y="1211"/>
                  </a:lnTo>
                  <a:lnTo>
                    <a:pt x="1272" y="1219"/>
                  </a:lnTo>
                  <a:lnTo>
                    <a:pt x="1262" y="1222"/>
                  </a:lnTo>
                  <a:lnTo>
                    <a:pt x="1252" y="1221"/>
                  </a:lnTo>
                  <a:lnTo>
                    <a:pt x="1245" y="1215"/>
                  </a:lnTo>
                  <a:lnTo>
                    <a:pt x="1243" y="1213"/>
                  </a:lnTo>
                  <a:lnTo>
                    <a:pt x="1235" y="1214"/>
                  </a:lnTo>
                  <a:lnTo>
                    <a:pt x="1232" y="1217"/>
                  </a:lnTo>
                  <a:lnTo>
                    <a:pt x="1230" y="1219"/>
                  </a:lnTo>
                  <a:lnTo>
                    <a:pt x="1233" y="1222"/>
                  </a:lnTo>
                  <a:lnTo>
                    <a:pt x="1235" y="1225"/>
                  </a:lnTo>
                  <a:lnTo>
                    <a:pt x="1236" y="1233"/>
                  </a:lnTo>
                  <a:lnTo>
                    <a:pt x="1235" y="1237"/>
                  </a:lnTo>
                  <a:lnTo>
                    <a:pt x="1227" y="1241"/>
                  </a:lnTo>
                  <a:lnTo>
                    <a:pt x="1219" y="1250"/>
                  </a:lnTo>
                  <a:lnTo>
                    <a:pt x="1216" y="1248"/>
                  </a:lnTo>
                  <a:lnTo>
                    <a:pt x="1216" y="1240"/>
                  </a:lnTo>
                  <a:lnTo>
                    <a:pt x="1213" y="1238"/>
                  </a:lnTo>
                  <a:lnTo>
                    <a:pt x="1211" y="1238"/>
                  </a:lnTo>
                  <a:lnTo>
                    <a:pt x="1208" y="1240"/>
                  </a:lnTo>
                  <a:lnTo>
                    <a:pt x="1199" y="1243"/>
                  </a:lnTo>
                  <a:lnTo>
                    <a:pt x="1197" y="1244"/>
                  </a:lnTo>
                  <a:lnTo>
                    <a:pt x="1196" y="1249"/>
                  </a:lnTo>
                  <a:lnTo>
                    <a:pt x="1197" y="1252"/>
                  </a:lnTo>
                  <a:lnTo>
                    <a:pt x="1198" y="1256"/>
                  </a:lnTo>
                  <a:lnTo>
                    <a:pt x="1198" y="1257"/>
                  </a:lnTo>
                  <a:lnTo>
                    <a:pt x="1194" y="1259"/>
                  </a:lnTo>
                  <a:lnTo>
                    <a:pt x="1189" y="1264"/>
                  </a:lnTo>
                  <a:lnTo>
                    <a:pt x="1185" y="1266"/>
                  </a:lnTo>
                  <a:lnTo>
                    <a:pt x="1182" y="1265"/>
                  </a:lnTo>
                  <a:lnTo>
                    <a:pt x="1181" y="1262"/>
                  </a:lnTo>
                  <a:lnTo>
                    <a:pt x="1182" y="1259"/>
                  </a:lnTo>
                  <a:lnTo>
                    <a:pt x="1186" y="1255"/>
                  </a:lnTo>
                  <a:lnTo>
                    <a:pt x="1182" y="1251"/>
                  </a:lnTo>
                  <a:lnTo>
                    <a:pt x="1180" y="1249"/>
                  </a:lnTo>
                  <a:lnTo>
                    <a:pt x="1180" y="1243"/>
                  </a:lnTo>
                  <a:lnTo>
                    <a:pt x="1181" y="1238"/>
                  </a:lnTo>
                  <a:lnTo>
                    <a:pt x="1180" y="1238"/>
                  </a:lnTo>
                  <a:lnTo>
                    <a:pt x="1178" y="1242"/>
                  </a:lnTo>
                  <a:lnTo>
                    <a:pt x="1175" y="1243"/>
                  </a:lnTo>
                  <a:lnTo>
                    <a:pt x="1176" y="1248"/>
                  </a:lnTo>
                  <a:lnTo>
                    <a:pt x="1173" y="1250"/>
                  </a:lnTo>
                  <a:lnTo>
                    <a:pt x="1168" y="1251"/>
                  </a:lnTo>
                  <a:lnTo>
                    <a:pt x="1161" y="1250"/>
                  </a:lnTo>
                  <a:lnTo>
                    <a:pt x="1154" y="1253"/>
                  </a:lnTo>
                  <a:lnTo>
                    <a:pt x="1147" y="1249"/>
                  </a:lnTo>
                  <a:lnTo>
                    <a:pt x="1143" y="1248"/>
                  </a:lnTo>
                  <a:lnTo>
                    <a:pt x="1138" y="1242"/>
                  </a:lnTo>
                  <a:lnTo>
                    <a:pt x="1137" y="1242"/>
                  </a:lnTo>
                  <a:lnTo>
                    <a:pt x="1138" y="1246"/>
                  </a:lnTo>
                  <a:lnTo>
                    <a:pt x="1146" y="1253"/>
                  </a:lnTo>
                  <a:lnTo>
                    <a:pt x="1147" y="1258"/>
                  </a:lnTo>
                  <a:lnTo>
                    <a:pt x="1146" y="1261"/>
                  </a:lnTo>
                  <a:lnTo>
                    <a:pt x="1144" y="1264"/>
                  </a:lnTo>
                  <a:lnTo>
                    <a:pt x="1138" y="1266"/>
                  </a:lnTo>
                  <a:lnTo>
                    <a:pt x="1135" y="1267"/>
                  </a:lnTo>
                  <a:lnTo>
                    <a:pt x="1132" y="1272"/>
                  </a:lnTo>
                  <a:lnTo>
                    <a:pt x="1132" y="1275"/>
                  </a:lnTo>
                  <a:lnTo>
                    <a:pt x="1132" y="1276"/>
                  </a:lnTo>
                  <a:lnTo>
                    <a:pt x="1135" y="1275"/>
                  </a:lnTo>
                  <a:lnTo>
                    <a:pt x="1137" y="1272"/>
                  </a:lnTo>
                  <a:lnTo>
                    <a:pt x="1139" y="1270"/>
                  </a:lnTo>
                  <a:lnTo>
                    <a:pt x="1145" y="1271"/>
                  </a:lnTo>
                  <a:lnTo>
                    <a:pt x="1148" y="1273"/>
                  </a:lnTo>
                  <a:lnTo>
                    <a:pt x="1152" y="1279"/>
                  </a:lnTo>
                  <a:lnTo>
                    <a:pt x="1152" y="1283"/>
                  </a:lnTo>
                  <a:lnTo>
                    <a:pt x="1150" y="1284"/>
                  </a:lnTo>
                  <a:lnTo>
                    <a:pt x="1136" y="1283"/>
                  </a:lnTo>
                  <a:lnTo>
                    <a:pt x="1135" y="1285"/>
                  </a:lnTo>
                  <a:lnTo>
                    <a:pt x="1137" y="1288"/>
                  </a:lnTo>
                  <a:lnTo>
                    <a:pt x="1136" y="1290"/>
                  </a:lnTo>
                  <a:lnTo>
                    <a:pt x="1134" y="1291"/>
                  </a:lnTo>
                  <a:lnTo>
                    <a:pt x="1129" y="1290"/>
                  </a:lnTo>
                  <a:lnTo>
                    <a:pt x="1127" y="1291"/>
                  </a:lnTo>
                  <a:lnTo>
                    <a:pt x="1123" y="1295"/>
                  </a:lnTo>
                  <a:lnTo>
                    <a:pt x="1121" y="1301"/>
                  </a:lnTo>
                  <a:lnTo>
                    <a:pt x="1119" y="1302"/>
                  </a:lnTo>
                  <a:lnTo>
                    <a:pt x="1116" y="1301"/>
                  </a:lnTo>
                  <a:lnTo>
                    <a:pt x="1117" y="1295"/>
                  </a:lnTo>
                  <a:lnTo>
                    <a:pt x="1108" y="1292"/>
                  </a:lnTo>
                  <a:lnTo>
                    <a:pt x="1098" y="1296"/>
                  </a:lnTo>
                  <a:lnTo>
                    <a:pt x="1092" y="1300"/>
                  </a:lnTo>
                  <a:lnTo>
                    <a:pt x="1087" y="1295"/>
                  </a:lnTo>
                  <a:lnTo>
                    <a:pt x="1082" y="1297"/>
                  </a:lnTo>
                  <a:lnTo>
                    <a:pt x="1080" y="1284"/>
                  </a:lnTo>
                  <a:lnTo>
                    <a:pt x="1078" y="1287"/>
                  </a:lnTo>
                  <a:lnTo>
                    <a:pt x="1078" y="1290"/>
                  </a:lnTo>
                  <a:lnTo>
                    <a:pt x="1082" y="1300"/>
                  </a:lnTo>
                  <a:lnTo>
                    <a:pt x="1080" y="1301"/>
                  </a:lnTo>
                  <a:lnTo>
                    <a:pt x="1075" y="1300"/>
                  </a:lnTo>
                  <a:lnTo>
                    <a:pt x="1074" y="1301"/>
                  </a:lnTo>
                  <a:lnTo>
                    <a:pt x="1076" y="1303"/>
                  </a:lnTo>
                  <a:lnTo>
                    <a:pt x="1081" y="1304"/>
                  </a:lnTo>
                  <a:lnTo>
                    <a:pt x="1082" y="1305"/>
                  </a:lnTo>
                  <a:lnTo>
                    <a:pt x="1082" y="1309"/>
                  </a:lnTo>
                  <a:lnTo>
                    <a:pt x="1078" y="1314"/>
                  </a:lnTo>
                  <a:lnTo>
                    <a:pt x="1075" y="1315"/>
                  </a:lnTo>
                  <a:lnTo>
                    <a:pt x="1073" y="1312"/>
                  </a:lnTo>
                  <a:lnTo>
                    <a:pt x="1072" y="1312"/>
                  </a:lnTo>
                  <a:lnTo>
                    <a:pt x="1068" y="1316"/>
                  </a:lnTo>
                  <a:lnTo>
                    <a:pt x="1057" y="1320"/>
                  </a:lnTo>
                  <a:lnTo>
                    <a:pt x="1049" y="1326"/>
                  </a:lnTo>
                  <a:lnTo>
                    <a:pt x="1039" y="1329"/>
                  </a:lnTo>
                  <a:lnTo>
                    <a:pt x="1033" y="1337"/>
                  </a:lnTo>
                  <a:lnTo>
                    <a:pt x="1032" y="1340"/>
                  </a:lnTo>
                  <a:lnTo>
                    <a:pt x="1029" y="1343"/>
                  </a:lnTo>
                  <a:lnTo>
                    <a:pt x="1027" y="1344"/>
                  </a:lnTo>
                  <a:lnTo>
                    <a:pt x="1021" y="1343"/>
                  </a:lnTo>
                  <a:lnTo>
                    <a:pt x="1016" y="1346"/>
                  </a:lnTo>
                  <a:lnTo>
                    <a:pt x="1016" y="1352"/>
                  </a:lnTo>
                  <a:lnTo>
                    <a:pt x="1011" y="1360"/>
                  </a:lnTo>
                  <a:lnTo>
                    <a:pt x="1010" y="1360"/>
                  </a:lnTo>
                  <a:lnTo>
                    <a:pt x="1004" y="1354"/>
                  </a:lnTo>
                  <a:lnTo>
                    <a:pt x="1001" y="1354"/>
                  </a:lnTo>
                  <a:lnTo>
                    <a:pt x="999" y="1359"/>
                  </a:lnTo>
                  <a:lnTo>
                    <a:pt x="998" y="1370"/>
                  </a:lnTo>
                  <a:lnTo>
                    <a:pt x="995" y="1375"/>
                  </a:lnTo>
                  <a:lnTo>
                    <a:pt x="986" y="1381"/>
                  </a:lnTo>
                  <a:lnTo>
                    <a:pt x="984" y="1380"/>
                  </a:lnTo>
                  <a:lnTo>
                    <a:pt x="984" y="1376"/>
                  </a:lnTo>
                  <a:lnTo>
                    <a:pt x="982" y="1376"/>
                  </a:lnTo>
                  <a:lnTo>
                    <a:pt x="977" y="1385"/>
                  </a:lnTo>
                  <a:lnTo>
                    <a:pt x="956" y="1402"/>
                  </a:lnTo>
                  <a:lnTo>
                    <a:pt x="950" y="1403"/>
                  </a:lnTo>
                  <a:lnTo>
                    <a:pt x="947" y="1401"/>
                  </a:lnTo>
                  <a:lnTo>
                    <a:pt x="940" y="1402"/>
                  </a:lnTo>
                  <a:lnTo>
                    <a:pt x="936" y="1411"/>
                  </a:lnTo>
                  <a:lnTo>
                    <a:pt x="920" y="1422"/>
                  </a:lnTo>
                  <a:lnTo>
                    <a:pt x="915" y="1437"/>
                  </a:lnTo>
                  <a:lnTo>
                    <a:pt x="913" y="1439"/>
                  </a:lnTo>
                  <a:lnTo>
                    <a:pt x="909" y="1440"/>
                  </a:lnTo>
                  <a:lnTo>
                    <a:pt x="912" y="1445"/>
                  </a:lnTo>
                  <a:lnTo>
                    <a:pt x="909" y="1447"/>
                  </a:lnTo>
                  <a:lnTo>
                    <a:pt x="907" y="1454"/>
                  </a:lnTo>
                  <a:lnTo>
                    <a:pt x="905" y="1458"/>
                  </a:lnTo>
                  <a:lnTo>
                    <a:pt x="901" y="1462"/>
                  </a:lnTo>
                  <a:lnTo>
                    <a:pt x="894" y="1461"/>
                  </a:lnTo>
                  <a:lnTo>
                    <a:pt x="885" y="1474"/>
                  </a:lnTo>
                  <a:lnTo>
                    <a:pt x="879" y="1477"/>
                  </a:lnTo>
                  <a:lnTo>
                    <a:pt x="878" y="1483"/>
                  </a:lnTo>
                  <a:lnTo>
                    <a:pt x="878" y="1484"/>
                  </a:lnTo>
                  <a:lnTo>
                    <a:pt x="882" y="1485"/>
                  </a:lnTo>
                  <a:lnTo>
                    <a:pt x="879" y="1492"/>
                  </a:lnTo>
                  <a:lnTo>
                    <a:pt x="875" y="1492"/>
                  </a:lnTo>
                  <a:lnTo>
                    <a:pt x="869" y="1487"/>
                  </a:lnTo>
                  <a:lnTo>
                    <a:pt x="867" y="1487"/>
                  </a:lnTo>
                  <a:lnTo>
                    <a:pt x="869" y="1492"/>
                  </a:lnTo>
                  <a:lnTo>
                    <a:pt x="878" y="1498"/>
                  </a:lnTo>
                  <a:lnTo>
                    <a:pt x="882" y="1499"/>
                  </a:lnTo>
                  <a:lnTo>
                    <a:pt x="888" y="1495"/>
                  </a:lnTo>
                  <a:lnTo>
                    <a:pt x="892" y="1500"/>
                  </a:lnTo>
                  <a:lnTo>
                    <a:pt x="891" y="1502"/>
                  </a:lnTo>
                  <a:lnTo>
                    <a:pt x="884" y="1504"/>
                  </a:lnTo>
                  <a:lnTo>
                    <a:pt x="880" y="1506"/>
                  </a:lnTo>
                  <a:lnTo>
                    <a:pt x="877" y="1509"/>
                  </a:lnTo>
                  <a:lnTo>
                    <a:pt x="874" y="1516"/>
                  </a:lnTo>
                  <a:lnTo>
                    <a:pt x="873" y="1517"/>
                  </a:lnTo>
                  <a:lnTo>
                    <a:pt x="870" y="1517"/>
                  </a:lnTo>
                  <a:lnTo>
                    <a:pt x="865" y="1511"/>
                  </a:lnTo>
                  <a:lnTo>
                    <a:pt x="859" y="1510"/>
                  </a:lnTo>
                  <a:lnTo>
                    <a:pt x="861" y="1517"/>
                  </a:lnTo>
                  <a:lnTo>
                    <a:pt x="868" y="1526"/>
                  </a:lnTo>
                  <a:lnTo>
                    <a:pt x="872" y="1530"/>
                  </a:lnTo>
                  <a:lnTo>
                    <a:pt x="872" y="1533"/>
                  </a:lnTo>
                  <a:lnTo>
                    <a:pt x="869" y="1533"/>
                  </a:lnTo>
                  <a:lnTo>
                    <a:pt x="861" y="1530"/>
                  </a:lnTo>
                  <a:lnTo>
                    <a:pt x="855" y="1533"/>
                  </a:lnTo>
                  <a:lnTo>
                    <a:pt x="851" y="1536"/>
                  </a:lnTo>
                  <a:lnTo>
                    <a:pt x="850" y="1545"/>
                  </a:lnTo>
                  <a:lnTo>
                    <a:pt x="849" y="1547"/>
                  </a:lnTo>
                  <a:lnTo>
                    <a:pt x="838" y="1541"/>
                  </a:lnTo>
                  <a:lnTo>
                    <a:pt x="836" y="1540"/>
                  </a:lnTo>
                  <a:lnTo>
                    <a:pt x="835" y="1536"/>
                  </a:lnTo>
                  <a:lnTo>
                    <a:pt x="832" y="1534"/>
                  </a:lnTo>
                  <a:lnTo>
                    <a:pt x="830" y="1536"/>
                  </a:lnTo>
                  <a:lnTo>
                    <a:pt x="828" y="1541"/>
                  </a:lnTo>
                  <a:lnTo>
                    <a:pt x="835" y="1547"/>
                  </a:lnTo>
                  <a:lnTo>
                    <a:pt x="839" y="1549"/>
                  </a:lnTo>
                  <a:lnTo>
                    <a:pt x="839" y="1551"/>
                  </a:lnTo>
                  <a:lnTo>
                    <a:pt x="838" y="1553"/>
                  </a:lnTo>
                  <a:lnTo>
                    <a:pt x="837" y="1553"/>
                  </a:lnTo>
                  <a:lnTo>
                    <a:pt x="830" y="1546"/>
                  </a:lnTo>
                  <a:lnTo>
                    <a:pt x="825" y="1545"/>
                  </a:lnTo>
                  <a:lnTo>
                    <a:pt x="818" y="1545"/>
                  </a:lnTo>
                  <a:lnTo>
                    <a:pt x="814" y="1549"/>
                  </a:lnTo>
                  <a:lnTo>
                    <a:pt x="814" y="1553"/>
                  </a:lnTo>
                  <a:lnTo>
                    <a:pt x="819" y="1556"/>
                  </a:lnTo>
                  <a:lnTo>
                    <a:pt x="821" y="1561"/>
                  </a:lnTo>
                  <a:lnTo>
                    <a:pt x="824" y="1562"/>
                  </a:lnTo>
                  <a:lnTo>
                    <a:pt x="829" y="1561"/>
                  </a:lnTo>
                  <a:lnTo>
                    <a:pt x="832" y="1564"/>
                  </a:lnTo>
                  <a:lnTo>
                    <a:pt x="836" y="1570"/>
                  </a:lnTo>
                  <a:lnTo>
                    <a:pt x="835" y="1573"/>
                  </a:lnTo>
                  <a:lnTo>
                    <a:pt x="834" y="1575"/>
                  </a:lnTo>
                  <a:lnTo>
                    <a:pt x="826" y="1578"/>
                  </a:lnTo>
                  <a:lnTo>
                    <a:pt x="819" y="1578"/>
                  </a:lnTo>
                  <a:lnTo>
                    <a:pt x="819" y="1577"/>
                  </a:lnTo>
                  <a:lnTo>
                    <a:pt x="819" y="1573"/>
                  </a:lnTo>
                  <a:lnTo>
                    <a:pt x="811" y="1569"/>
                  </a:lnTo>
                  <a:lnTo>
                    <a:pt x="806" y="1558"/>
                  </a:lnTo>
                  <a:lnTo>
                    <a:pt x="804" y="1555"/>
                  </a:lnTo>
                  <a:lnTo>
                    <a:pt x="795" y="1552"/>
                  </a:lnTo>
                  <a:lnTo>
                    <a:pt x="785" y="1548"/>
                  </a:lnTo>
                  <a:lnTo>
                    <a:pt x="782" y="1548"/>
                  </a:lnTo>
                  <a:lnTo>
                    <a:pt x="782" y="1549"/>
                  </a:lnTo>
                  <a:lnTo>
                    <a:pt x="782" y="1552"/>
                  </a:lnTo>
                  <a:lnTo>
                    <a:pt x="788" y="1555"/>
                  </a:lnTo>
                  <a:lnTo>
                    <a:pt x="794" y="1559"/>
                  </a:lnTo>
                  <a:lnTo>
                    <a:pt x="794" y="1562"/>
                  </a:lnTo>
                  <a:lnTo>
                    <a:pt x="792" y="1564"/>
                  </a:lnTo>
                  <a:lnTo>
                    <a:pt x="788" y="1564"/>
                  </a:lnTo>
                  <a:lnTo>
                    <a:pt x="786" y="1563"/>
                  </a:lnTo>
                  <a:lnTo>
                    <a:pt x="783" y="1559"/>
                  </a:lnTo>
                  <a:lnTo>
                    <a:pt x="779" y="1558"/>
                  </a:lnTo>
                  <a:lnTo>
                    <a:pt x="776" y="1557"/>
                  </a:lnTo>
                  <a:lnTo>
                    <a:pt x="774" y="1557"/>
                  </a:lnTo>
                  <a:lnTo>
                    <a:pt x="771" y="1560"/>
                  </a:lnTo>
                  <a:lnTo>
                    <a:pt x="767" y="1567"/>
                  </a:lnTo>
                  <a:lnTo>
                    <a:pt x="769" y="1569"/>
                  </a:lnTo>
                  <a:lnTo>
                    <a:pt x="775" y="1570"/>
                  </a:lnTo>
                  <a:lnTo>
                    <a:pt x="775" y="1572"/>
                  </a:lnTo>
                  <a:lnTo>
                    <a:pt x="774" y="1577"/>
                  </a:lnTo>
                  <a:lnTo>
                    <a:pt x="771" y="1580"/>
                  </a:lnTo>
                  <a:lnTo>
                    <a:pt x="768" y="1581"/>
                  </a:lnTo>
                  <a:lnTo>
                    <a:pt x="759" y="1582"/>
                  </a:lnTo>
                  <a:lnTo>
                    <a:pt x="758" y="1584"/>
                  </a:lnTo>
                  <a:lnTo>
                    <a:pt x="758" y="1588"/>
                  </a:lnTo>
                  <a:lnTo>
                    <a:pt x="759" y="1591"/>
                  </a:lnTo>
                  <a:lnTo>
                    <a:pt x="764" y="1593"/>
                  </a:lnTo>
                  <a:lnTo>
                    <a:pt x="766" y="1593"/>
                  </a:lnTo>
                  <a:lnTo>
                    <a:pt x="769" y="1589"/>
                  </a:lnTo>
                  <a:lnTo>
                    <a:pt x="771" y="1588"/>
                  </a:lnTo>
                  <a:lnTo>
                    <a:pt x="782" y="1592"/>
                  </a:lnTo>
                  <a:lnTo>
                    <a:pt x="788" y="1594"/>
                  </a:lnTo>
                  <a:lnTo>
                    <a:pt x="790" y="1596"/>
                  </a:lnTo>
                  <a:lnTo>
                    <a:pt x="792" y="1599"/>
                  </a:lnTo>
                  <a:lnTo>
                    <a:pt x="792" y="1606"/>
                  </a:lnTo>
                  <a:lnTo>
                    <a:pt x="790" y="1609"/>
                  </a:lnTo>
                  <a:lnTo>
                    <a:pt x="783" y="1613"/>
                  </a:lnTo>
                  <a:lnTo>
                    <a:pt x="775" y="1614"/>
                  </a:lnTo>
                  <a:lnTo>
                    <a:pt x="767" y="1613"/>
                  </a:lnTo>
                  <a:lnTo>
                    <a:pt x="758" y="1609"/>
                  </a:lnTo>
                  <a:lnTo>
                    <a:pt x="752" y="1614"/>
                  </a:lnTo>
                  <a:lnTo>
                    <a:pt x="747" y="1616"/>
                  </a:lnTo>
                  <a:lnTo>
                    <a:pt x="745" y="1625"/>
                  </a:lnTo>
                  <a:lnTo>
                    <a:pt x="740" y="1628"/>
                  </a:lnTo>
                  <a:lnTo>
                    <a:pt x="741" y="1630"/>
                  </a:lnTo>
                  <a:lnTo>
                    <a:pt x="742" y="1631"/>
                  </a:lnTo>
                  <a:lnTo>
                    <a:pt x="741" y="1633"/>
                  </a:lnTo>
                  <a:lnTo>
                    <a:pt x="739" y="1633"/>
                  </a:lnTo>
                  <a:lnTo>
                    <a:pt x="735" y="1631"/>
                  </a:lnTo>
                  <a:lnTo>
                    <a:pt x="718" y="1636"/>
                  </a:lnTo>
                  <a:lnTo>
                    <a:pt x="705" y="1634"/>
                  </a:lnTo>
                  <a:lnTo>
                    <a:pt x="698" y="1635"/>
                  </a:lnTo>
                  <a:lnTo>
                    <a:pt x="694" y="1637"/>
                  </a:lnTo>
                  <a:lnTo>
                    <a:pt x="694" y="1643"/>
                  </a:lnTo>
                  <a:lnTo>
                    <a:pt x="693" y="1646"/>
                  </a:lnTo>
                  <a:lnTo>
                    <a:pt x="688" y="1648"/>
                  </a:lnTo>
                  <a:lnTo>
                    <a:pt x="682" y="1648"/>
                  </a:lnTo>
                  <a:lnTo>
                    <a:pt x="676" y="1645"/>
                  </a:lnTo>
                  <a:lnTo>
                    <a:pt x="673" y="1645"/>
                  </a:lnTo>
                  <a:lnTo>
                    <a:pt x="671" y="1648"/>
                  </a:lnTo>
                  <a:lnTo>
                    <a:pt x="671" y="1651"/>
                  </a:lnTo>
                  <a:lnTo>
                    <a:pt x="672" y="1652"/>
                  </a:lnTo>
                  <a:lnTo>
                    <a:pt x="677" y="1649"/>
                  </a:lnTo>
                  <a:lnTo>
                    <a:pt x="677" y="1653"/>
                  </a:lnTo>
                  <a:lnTo>
                    <a:pt x="674" y="1657"/>
                  </a:lnTo>
                  <a:lnTo>
                    <a:pt x="670" y="1662"/>
                  </a:lnTo>
                  <a:lnTo>
                    <a:pt x="670" y="1669"/>
                  </a:lnTo>
                  <a:lnTo>
                    <a:pt x="669" y="1671"/>
                  </a:lnTo>
                  <a:lnTo>
                    <a:pt x="666" y="1673"/>
                  </a:lnTo>
                  <a:lnTo>
                    <a:pt x="660" y="1674"/>
                  </a:lnTo>
                  <a:lnTo>
                    <a:pt x="655" y="1674"/>
                  </a:lnTo>
                  <a:lnTo>
                    <a:pt x="651" y="1673"/>
                  </a:lnTo>
                  <a:lnTo>
                    <a:pt x="649" y="1670"/>
                  </a:lnTo>
                  <a:lnTo>
                    <a:pt x="648" y="1664"/>
                  </a:lnTo>
                  <a:lnTo>
                    <a:pt x="641" y="1657"/>
                  </a:lnTo>
                  <a:lnTo>
                    <a:pt x="644" y="1654"/>
                  </a:lnTo>
                  <a:lnTo>
                    <a:pt x="650" y="1655"/>
                  </a:lnTo>
                  <a:lnTo>
                    <a:pt x="650" y="1651"/>
                  </a:lnTo>
                  <a:lnTo>
                    <a:pt x="648" y="1646"/>
                  </a:lnTo>
                  <a:lnTo>
                    <a:pt x="642" y="1644"/>
                  </a:lnTo>
                  <a:lnTo>
                    <a:pt x="638" y="1632"/>
                  </a:lnTo>
                  <a:lnTo>
                    <a:pt x="639" y="1628"/>
                  </a:lnTo>
                  <a:lnTo>
                    <a:pt x="644" y="1623"/>
                  </a:lnTo>
                  <a:lnTo>
                    <a:pt x="644" y="1617"/>
                  </a:lnTo>
                  <a:lnTo>
                    <a:pt x="636" y="1618"/>
                  </a:lnTo>
                  <a:lnTo>
                    <a:pt x="633" y="1616"/>
                  </a:lnTo>
                  <a:lnTo>
                    <a:pt x="631" y="1612"/>
                  </a:lnTo>
                  <a:lnTo>
                    <a:pt x="634" y="1605"/>
                  </a:lnTo>
                  <a:lnTo>
                    <a:pt x="642" y="1597"/>
                  </a:lnTo>
                  <a:lnTo>
                    <a:pt x="649" y="1595"/>
                  </a:lnTo>
                  <a:lnTo>
                    <a:pt x="653" y="1596"/>
                  </a:lnTo>
                  <a:lnTo>
                    <a:pt x="660" y="1602"/>
                  </a:lnTo>
                  <a:lnTo>
                    <a:pt x="663" y="1602"/>
                  </a:lnTo>
                  <a:lnTo>
                    <a:pt x="667" y="1597"/>
                  </a:lnTo>
                  <a:lnTo>
                    <a:pt x="673" y="1593"/>
                  </a:lnTo>
                  <a:lnTo>
                    <a:pt x="677" y="1588"/>
                  </a:lnTo>
                  <a:lnTo>
                    <a:pt x="680" y="1587"/>
                  </a:lnTo>
                  <a:lnTo>
                    <a:pt x="687" y="1588"/>
                  </a:lnTo>
                  <a:lnTo>
                    <a:pt x="690" y="1587"/>
                  </a:lnTo>
                  <a:lnTo>
                    <a:pt x="694" y="1581"/>
                  </a:lnTo>
                  <a:lnTo>
                    <a:pt x="694" y="1577"/>
                  </a:lnTo>
                  <a:lnTo>
                    <a:pt x="692" y="1576"/>
                  </a:lnTo>
                  <a:lnTo>
                    <a:pt x="686" y="1577"/>
                  </a:lnTo>
                  <a:lnTo>
                    <a:pt x="685" y="1575"/>
                  </a:lnTo>
                  <a:lnTo>
                    <a:pt x="685" y="1573"/>
                  </a:lnTo>
                  <a:lnTo>
                    <a:pt x="690" y="1564"/>
                  </a:lnTo>
                  <a:lnTo>
                    <a:pt x="696" y="1560"/>
                  </a:lnTo>
                  <a:lnTo>
                    <a:pt x="698" y="1554"/>
                  </a:lnTo>
                  <a:lnTo>
                    <a:pt x="704" y="1558"/>
                  </a:lnTo>
                  <a:lnTo>
                    <a:pt x="708" y="1565"/>
                  </a:lnTo>
                  <a:lnTo>
                    <a:pt x="710" y="1566"/>
                  </a:lnTo>
                  <a:lnTo>
                    <a:pt x="714" y="1567"/>
                  </a:lnTo>
                  <a:lnTo>
                    <a:pt x="721" y="1567"/>
                  </a:lnTo>
                  <a:lnTo>
                    <a:pt x="730" y="1562"/>
                  </a:lnTo>
                  <a:lnTo>
                    <a:pt x="740" y="1553"/>
                  </a:lnTo>
                  <a:lnTo>
                    <a:pt x="748" y="1551"/>
                  </a:lnTo>
                  <a:lnTo>
                    <a:pt x="761" y="1541"/>
                  </a:lnTo>
                  <a:lnTo>
                    <a:pt x="769" y="1539"/>
                  </a:lnTo>
                  <a:lnTo>
                    <a:pt x="778" y="1531"/>
                  </a:lnTo>
                  <a:lnTo>
                    <a:pt x="778" y="1529"/>
                  </a:lnTo>
                  <a:lnTo>
                    <a:pt x="776" y="1522"/>
                  </a:lnTo>
                  <a:lnTo>
                    <a:pt x="771" y="1519"/>
                  </a:lnTo>
                  <a:lnTo>
                    <a:pt x="766" y="1518"/>
                  </a:lnTo>
                  <a:lnTo>
                    <a:pt x="763" y="1515"/>
                  </a:lnTo>
                  <a:lnTo>
                    <a:pt x="760" y="1506"/>
                  </a:lnTo>
                  <a:lnTo>
                    <a:pt x="758" y="1506"/>
                  </a:lnTo>
                  <a:lnTo>
                    <a:pt x="752" y="1510"/>
                  </a:lnTo>
                  <a:lnTo>
                    <a:pt x="750" y="1507"/>
                  </a:lnTo>
                  <a:lnTo>
                    <a:pt x="747" y="1505"/>
                  </a:lnTo>
                  <a:lnTo>
                    <a:pt x="748" y="1501"/>
                  </a:lnTo>
                  <a:lnTo>
                    <a:pt x="752" y="1501"/>
                  </a:lnTo>
                  <a:lnTo>
                    <a:pt x="753" y="1499"/>
                  </a:lnTo>
                  <a:lnTo>
                    <a:pt x="752" y="1497"/>
                  </a:lnTo>
                  <a:lnTo>
                    <a:pt x="748" y="1497"/>
                  </a:lnTo>
                  <a:lnTo>
                    <a:pt x="747" y="1493"/>
                  </a:lnTo>
                  <a:lnTo>
                    <a:pt x="750" y="1492"/>
                  </a:lnTo>
                  <a:lnTo>
                    <a:pt x="754" y="1494"/>
                  </a:lnTo>
                  <a:lnTo>
                    <a:pt x="756" y="1494"/>
                  </a:lnTo>
                  <a:lnTo>
                    <a:pt x="757" y="1492"/>
                  </a:lnTo>
                  <a:lnTo>
                    <a:pt x="758" y="1488"/>
                  </a:lnTo>
                  <a:lnTo>
                    <a:pt x="757" y="1486"/>
                  </a:lnTo>
                  <a:lnTo>
                    <a:pt x="749" y="1485"/>
                  </a:lnTo>
                  <a:lnTo>
                    <a:pt x="746" y="1483"/>
                  </a:lnTo>
                  <a:lnTo>
                    <a:pt x="745" y="1479"/>
                  </a:lnTo>
                  <a:lnTo>
                    <a:pt x="750" y="1475"/>
                  </a:lnTo>
                  <a:lnTo>
                    <a:pt x="760" y="1474"/>
                  </a:lnTo>
                  <a:lnTo>
                    <a:pt x="765" y="1472"/>
                  </a:lnTo>
                  <a:lnTo>
                    <a:pt x="767" y="1471"/>
                  </a:lnTo>
                  <a:lnTo>
                    <a:pt x="771" y="1466"/>
                  </a:lnTo>
                  <a:lnTo>
                    <a:pt x="779" y="1462"/>
                  </a:lnTo>
                  <a:lnTo>
                    <a:pt x="782" y="1457"/>
                  </a:lnTo>
                  <a:lnTo>
                    <a:pt x="780" y="1456"/>
                  </a:lnTo>
                  <a:lnTo>
                    <a:pt x="777" y="1457"/>
                  </a:lnTo>
                  <a:lnTo>
                    <a:pt x="776" y="1451"/>
                  </a:lnTo>
                  <a:lnTo>
                    <a:pt x="780" y="1451"/>
                  </a:lnTo>
                  <a:lnTo>
                    <a:pt x="780" y="1444"/>
                  </a:lnTo>
                  <a:lnTo>
                    <a:pt x="783" y="1438"/>
                  </a:lnTo>
                  <a:lnTo>
                    <a:pt x="807" y="1438"/>
                  </a:lnTo>
                  <a:lnTo>
                    <a:pt x="810" y="1436"/>
                  </a:lnTo>
                  <a:lnTo>
                    <a:pt x="814" y="1430"/>
                  </a:lnTo>
                  <a:lnTo>
                    <a:pt x="824" y="1427"/>
                  </a:lnTo>
                  <a:lnTo>
                    <a:pt x="825" y="1424"/>
                  </a:lnTo>
                  <a:lnTo>
                    <a:pt x="824" y="1421"/>
                  </a:lnTo>
                  <a:lnTo>
                    <a:pt x="823" y="1419"/>
                  </a:lnTo>
                  <a:lnTo>
                    <a:pt x="821" y="1422"/>
                  </a:lnTo>
                  <a:lnTo>
                    <a:pt x="820" y="1423"/>
                  </a:lnTo>
                  <a:lnTo>
                    <a:pt x="807" y="1424"/>
                  </a:lnTo>
                  <a:lnTo>
                    <a:pt x="800" y="1432"/>
                  </a:lnTo>
                  <a:lnTo>
                    <a:pt x="792" y="1432"/>
                  </a:lnTo>
                  <a:lnTo>
                    <a:pt x="781" y="1435"/>
                  </a:lnTo>
                  <a:lnTo>
                    <a:pt x="777" y="1434"/>
                  </a:lnTo>
                  <a:lnTo>
                    <a:pt x="771" y="1429"/>
                  </a:lnTo>
                  <a:lnTo>
                    <a:pt x="766" y="1428"/>
                  </a:lnTo>
                  <a:lnTo>
                    <a:pt x="765" y="1430"/>
                  </a:lnTo>
                  <a:lnTo>
                    <a:pt x="770" y="1436"/>
                  </a:lnTo>
                  <a:lnTo>
                    <a:pt x="770" y="1439"/>
                  </a:lnTo>
                  <a:lnTo>
                    <a:pt x="765" y="1440"/>
                  </a:lnTo>
                  <a:lnTo>
                    <a:pt x="756" y="1446"/>
                  </a:lnTo>
                  <a:lnTo>
                    <a:pt x="749" y="1445"/>
                  </a:lnTo>
                  <a:lnTo>
                    <a:pt x="736" y="1445"/>
                  </a:lnTo>
                  <a:lnTo>
                    <a:pt x="730" y="1446"/>
                  </a:lnTo>
                  <a:lnTo>
                    <a:pt x="723" y="1449"/>
                  </a:lnTo>
                  <a:lnTo>
                    <a:pt x="720" y="1448"/>
                  </a:lnTo>
                  <a:lnTo>
                    <a:pt x="717" y="1445"/>
                  </a:lnTo>
                  <a:lnTo>
                    <a:pt x="713" y="1437"/>
                  </a:lnTo>
                  <a:lnTo>
                    <a:pt x="712" y="1429"/>
                  </a:lnTo>
                  <a:lnTo>
                    <a:pt x="708" y="1422"/>
                  </a:lnTo>
                  <a:lnTo>
                    <a:pt x="706" y="1421"/>
                  </a:lnTo>
                  <a:lnTo>
                    <a:pt x="702" y="1426"/>
                  </a:lnTo>
                  <a:lnTo>
                    <a:pt x="697" y="1424"/>
                  </a:lnTo>
                  <a:lnTo>
                    <a:pt x="694" y="1426"/>
                  </a:lnTo>
                  <a:lnTo>
                    <a:pt x="700" y="1431"/>
                  </a:lnTo>
                  <a:lnTo>
                    <a:pt x="702" y="1434"/>
                  </a:lnTo>
                  <a:lnTo>
                    <a:pt x="699" y="1446"/>
                  </a:lnTo>
                  <a:lnTo>
                    <a:pt x="697" y="1449"/>
                  </a:lnTo>
                  <a:lnTo>
                    <a:pt x="694" y="1451"/>
                  </a:lnTo>
                  <a:lnTo>
                    <a:pt x="690" y="1451"/>
                  </a:lnTo>
                  <a:lnTo>
                    <a:pt x="679" y="1449"/>
                  </a:lnTo>
                  <a:lnTo>
                    <a:pt x="674" y="1450"/>
                  </a:lnTo>
                  <a:lnTo>
                    <a:pt x="674" y="1448"/>
                  </a:lnTo>
                  <a:lnTo>
                    <a:pt x="677" y="1439"/>
                  </a:lnTo>
                  <a:lnTo>
                    <a:pt x="686" y="1430"/>
                  </a:lnTo>
                  <a:lnTo>
                    <a:pt x="684" y="1428"/>
                  </a:lnTo>
                  <a:lnTo>
                    <a:pt x="678" y="1427"/>
                  </a:lnTo>
                  <a:lnTo>
                    <a:pt x="674" y="1427"/>
                  </a:lnTo>
                  <a:lnTo>
                    <a:pt x="672" y="1429"/>
                  </a:lnTo>
                  <a:lnTo>
                    <a:pt x="672" y="1435"/>
                  </a:lnTo>
                  <a:lnTo>
                    <a:pt x="666" y="1441"/>
                  </a:lnTo>
                  <a:lnTo>
                    <a:pt x="659" y="1452"/>
                  </a:lnTo>
                  <a:lnTo>
                    <a:pt x="657" y="1451"/>
                  </a:lnTo>
                  <a:lnTo>
                    <a:pt x="654" y="1449"/>
                  </a:lnTo>
                  <a:lnTo>
                    <a:pt x="652" y="1445"/>
                  </a:lnTo>
                  <a:lnTo>
                    <a:pt x="652" y="1437"/>
                  </a:lnTo>
                  <a:lnTo>
                    <a:pt x="654" y="1435"/>
                  </a:lnTo>
                  <a:lnTo>
                    <a:pt x="658" y="1435"/>
                  </a:lnTo>
                  <a:lnTo>
                    <a:pt x="657" y="1430"/>
                  </a:lnTo>
                  <a:lnTo>
                    <a:pt x="657" y="1428"/>
                  </a:lnTo>
                  <a:lnTo>
                    <a:pt x="668" y="1423"/>
                  </a:lnTo>
                  <a:lnTo>
                    <a:pt x="668" y="1417"/>
                  </a:lnTo>
                  <a:lnTo>
                    <a:pt x="673" y="1411"/>
                  </a:lnTo>
                  <a:lnTo>
                    <a:pt x="676" y="1410"/>
                  </a:lnTo>
                  <a:lnTo>
                    <a:pt x="682" y="1413"/>
                  </a:lnTo>
                  <a:lnTo>
                    <a:pt x="684" y="1412"/>
                  </a:lnTo>
                  <a:lnTo>
                    <a:pt x="686" y="1409"/>
                  </a:lnTo>
                  <a:lnTo>
                    <a:pt x="688" y="1409"/>
                  </a:lnTo>
                  <a:lnTo>
                    <a:pt x="699" y="1413"/>
                  </a:lnTo>
                  <a:lnTo>
                    <a:pt x="705" y="1418"/>
                  </a:lnTo>
                  <a:lnTo>
                    <a:pt x="707" y="1418"/>
                  </a:lnTo>
                  <a:lnTo>
                    <a:pt x="707" y="1416"/>
                  </a:lnTo>
                  <a:lnTo>
                    <a:pt x="703" y="1414"/>
                  </a:lnTo>
                  <a:lnTo>
                    <a:pt x="702" y="1412"/>
                  </a:lnTo>
                  <a:lnTo>
                    <a:pt x="699" y="1400"/>
                  </a:lnTo>
                  <a:lnTo>
                    <a:pt x="702" y="1398"/>
                  </a:lnTo>
                  <a:lnTo>
                    <a:pt x="711" y="1398"/>
                  </a:lnTo>
                  <a:lnTo>
                    <a:pt x="713" y="1397"/>
                  </a:lnTo>
                  <a:lnTo>
                    <a:pt x="717" y="1388"/>
                  </a:lnTo>
                  <a:lnTo>
                    <a:pt x="720" y="1372"/>
                  </a:lnTo>
                  <a:lnTo>
                    <a:pt x="729" y="1367"/>
                  </a:lnTo>
                  <a:lnTo>
                    <a:pt x="731" y="1365"/>
                  </a:lnTo>
                  <a:lnTo>
                    <a:pt x="727" y="1364"/>
                  </a:lnTo>
                  <a:lnTo>
                    <a:pt x="722" y="1366"/>
                  </a:lnTo>
                  <a:lnTo>
                    <a:pt x="721" y="1361"/>
                  </a:lnTo>
                  <a:lnTo>
                    <a:pt x="714" y="1351"/>
                  </a:lnTo>
                  <a:lnTo>
                    <a:pt x="718" y="1346"/>
                  </a:lnTo>
                  <a:lnTo>
                    <a:pt x="717" y="1342"/>
                  </a:lnTo>
                  <a:lnTo>
                    <a:pt x="712" y="1336"/>
                  </a:lnTo>
                  <a:lnTo>
                    <a:pt x="709" y="1339"/>
                  </a:lnTo>
                  <a:lnTo>
                    <a:pt x="707" y="1339"/>
                  </a:lnTo>
                  <a:lnTo>
                    <a:pt x="702" y="1330"/>
                  </a:lnTo>
                  <a:lnTo>
                    <a:pt x="694" y="1323"/>
                  </a:lnTo>
                  <a:lnTo>
                    <a:pt x="694" y="1321"/>
                  </a:lnTo>
                  <a:lnTo>
                    <a:pt x="700" y="1315"/>
                  </a:lnTo>
                  <a:lnTo>
                    <a:pt x="700" y="1313"/>
                  </a:lnTo>
                  <a:lnTo>
                    <a:pt x="698" y="1308"/>
                  </a:lnTo>
                  <a:lnTo>
                    <a:pt x="694" y="1303"/>
                  </a:lnTo>
                  <a:lnTo>
                    <a:pt x="693" y="1300"/>
                  </a:lnTo>
                  <a:lnTo>
                    <a:pt x="699" y="1297"/>
                  </a:lnTo>
                  <a:lnTo>
                    <a:pt x="702" y="1293"/>
                  </a:lnTo>
                  <a:lnTo>
                    <a:pt x="706" y="1288"/>
                  </a:lnTo>
                  <a:lnTo>
                    <a:pt x="709" y="1278"/>
                  </a:lnTo>
                  <a:lnTo>
                    <a:pt x="715" y="1279"/>
                  </a:lnTo>
                  <a:lnTo>
                    <a:pt x="723" y="1276"/>
                  </a:lnTo>
                  <a:lnTo>
                    <a:pt x="729" y="1271"/>
                  </a:lnTo>
                  <a:lnTo>
                    <a:pt x="731" y="1265"/>
                  </a:lnTo>
                  <a:lnTo>
                    <a:pt x="738" y="1262"/>
                  </a:lnTo>
                  <a:lnTo>
                    <a:pt x="745" y="1254"/>
                  </a:lnTo>
                  <a:lnTo>
                    <a:pt x="748" y="1254"/>
                  </a:lnTo>
                  <a:lnTo>
                    <a:pt x="751" y="1256"/>
                  </a:lnTo>
                  <a:lnTo>
                    <a:pt x="754" y="1257"/>
                  </a:lnTo>
                  <a:lnTo>
                    <a:pt x="764" y="1256"/>
                  </a:lnTo>
                  <a:lnTo>
                    <a:pt x="769" y="1249"/>
                  </a:lnTo>
                  <a:lnTo>
                    <a:pt x="768" y="1247"/>
                  </a:lnTo>
                  <a:lnTo>
                    <a:pt x="766" y="1243"/>
                  </a:lnTo>
                  <a:lnTo>
                    <a:pt x="767" y="1241"/>
                  </a:lnTo>
                  <a:lnTo>
                    <a:pt x="781" y="1233"/>
                  </a:lnTo>
                  <a:lnTo>
                    <a:pt x="788" y="1225"/>
                  </a:lnTo>
                  <a:lnTo>
                    <a:pt x="789" y="1223"/>
                  </a:lnTo>
                  <a:lnTo>
                    <a:pt x="788" y="1221"/>
                  </a:lnTo>
                  <a:lnTo>
                    <a:pt x="785" y="1220"/>
                  </a:lnTo>
                  <a:lnTo>
                    <a:pt x="780" y="1221"/>
                  </a:lnTo>
                  <a:lnTo>
                    <a:pt x="775" y="1219"/>
                  </a:lnTo>
                  <a:lnTo>
                    <a:pt x="774" y="1217"/>
                  </a:lnTo>
                  <a:lnTo>
                    <a:pt x="775" y="1216"/>
                  </a:lnTo>
                  <a:lnTo>
                    <a:pt x="781" y="1216"/>
                  </a:lnTo>
                  <a:lnTo>
                    <a:pt x="784" y="1214"/>
                  </a:lnTo>
                  <a:lnTo>
                    <a:pt x="789" y="1207"/>
                  </a:lnTo>
                  <a:lnTo>
                    <a:pt x="793" y="1205"/>
                  </a:lnTo>
                  <a:lnTo>
                    <a:pt x="795" y="1203"/>
                  </a:lnTo>
                  <a:lnTo>
                    <a:pt x="797" y="1197"/>
                  </a:lnTo>
                  <a:lnTo>
                    <a:pt x="798" y="1192"/>
                  </a:lnTo>
                  <a:lnTo>
                    <a:pt x="802" y="1184"/>
                  </a:lnTo>
                  <a:lnTo>
                    <a:pt x="805" y="1182"/>
                  </a:lnTo>
                  <a:lnTo>
                    <a:pt x="812" y="1181"/>
                  </a:lnTo>
                  <a:lnTo>
                    <a:pt x="814" y="1179"/>
                  </a:lnTo>
                  <a:lnTo>
                    <a:pt x="816" y="1171"/>
                  </a:lnTo>
                  <a:lnTo>
                    <a:pt x="816" y="1168"/>
                  </a:lnTo>
                  <a:lnTo>
                    <a:pt x="813" y="1164"/>
                  </a:lnTo>
                  <a:lnTo>
                    <a:pt x="808" y="1161"/>
                  </a:lnTo>
                  <a:lnTo>
                    <a:pt x="808" y="1159"/>
                  </a:lnTo>
                  <a:lnTo>
                    <a:pt x="810" y="1158"/>
                  </a:lnTo>
                  <a:lnTo>
                    <a:pt x="815" y="1157"/>
                  </a:lnTo>
                  <a:lnTo>
                    <a:pt x="821" y="1154"/>
                  </a:lnTo>
                  <a:lnTo>
                    <a:pt x="832" y="1145"/>
                  </a:lnTo>
                  <a:lnTo>
                    <a:pt x="834" y="1138"/>
                  </a:lnTo>
                  <a:lnTo>
                    <a:pt x="836" y="1127"/>
                  </a:lnTo>
                  <a:lnTo>
                    <a:pt x="836" y="1125"/>
                  </a:lnTo>
                  <a:lnTo>
                    <a:pt x="832" y="1120"/>
                  </a:lnTo>
                  <a:lnTo>
                    <a:pt x="832" y="1115"/>
                  </a:lnTo>
                  <a:lnTo>
                    <a:pt x="834" y="1113"/>
                  </a:lnTo>
                  <a:lnTo>
                    <a:pt x="846" y="1106"/>
                  </a:lnTo>
                  <a:lnTo>
                    <a:pt x="849" y="1102"/>
                  </a:lnTo>
                  <a:lnTo>
                    <a:pt x="855" y="1089"/>
                  </a:lnTo>
                  <a:lnTo>
                    <a:pt x="855" y="1082"/>
                  </a:lnTo>
                  <a:lnTo>
                    <a:pt x="853" y="1076"/>
                  </a:lnTo>
                  <a:lnTo>
                    <a:pt x="853" y="1074"/>
                  </a:lnTo>
                  <a:lnTo>
                    <a:pt x="855" y="1072"/>
                  </a:lnTo>
                  <a:lnTo>
                    <a:pt x="861" y="1073"/>
                  </a:lnTo>
                  <a:lnTo>
                    <a:pt x="862" y="1072"/>
                  </a:lnTo>
                  <a:lnTo>
                    <a:pt x="865" y="1063"/>
                  </a:lnTo>
                  <a:lnTo>
                    <a:pt x="871" y="1056"/>
                  </a:lnTo>
                  <a:lnTo>
                    <a:pt x="868" y="1050"/>
                  </a:lnTo>
                  <a:lnTo>
                    <a:pt x="869" y="1049"/>
                  </a:lnTo>
                  <a:lnTo>
                    <a:pt x="871" y="1048"/>
                  </a:lnTo>
                  <a:lnTo>
                    <a:pt x="871" y="1045"/>
                  </a:lnTo>
                  <a:lnTo>
                    <a:pt x="864" y="1037"/>
                  </a:lnTo>
                  <a:lnTo>
                    <a:pt x="850" y="1023"/>
                  </a:lnTo>
                  <a:lnTo>
                    <a:pt x="841" y="1019"/>
                  </a:lnTo>
                  <a:lnTo>
                    <a:pt x="829" y="1010"/>
                  </a:lnTo>
                  <a:lnTo>
                    <a:pt x="829" y="1006"/>
                  </a:lnTo>
                  <a:lnTo>
                    <a:pt x="834" y="997"/>
                  </a:lnTo>
                  <a:lnTo>
                    <a:pt x="834" y="991"/>
                  </a:lnTo>
                  <a:lnTo>
                    <a:pt x="833" y="989"/>
                  </a:lnTo>
                  <a:lnTo>
                    <a:pt x="825" y="987"/>
                  </a:lnTo>
                  <a:lnTo>
                    <a:pt x="819" y="984"/>
                  </a:lnTo>
                  <a:lnTo>
                    <a:pt x="804" y="971"/>
                  </a:lnTo>
                  <a:lnTo>
                    <a:pt x="795" y="964"/>
                  </a:lnTo>
                  <a:lnTo>
                    <a:pt x="788" y="958"/>
                  </a:lnTo>
                  <a:lnTo>
                    <a:pt x="784" y="954"/>
                  </a:lnTo>
                  <a:lnTo>
                    <a:pt x="782" y="951"/>
                  </a:lnTo>
                  <a:lnTo>
                    <a:pt x="781" y="951"/>
                  </a:lnTo>
                  <a:lnTo>
                    <a:pt x="778" y="954"/>
                  </a:lnTo>
                  <a:lnTo>
                    <a:pt x="777" y="953"/>
                  </a:lnTo>
                  <a:lnTo>
                    <a:pt x="776" y="948"/>
                  </a:lnTo>
                  <a:lnTo>
                    <a:pt x="781" y="944"/>
                  </a:lnTo>
                  <a:lnTo>
                    <a:pt x="777" y="940"/>
                  </a:lnTo>
                  <a:lnTo>
                    <a:pt x="780" y="935"/>
                  </a:lnTo>
                  <a:lnTo>
                    <a:pt x="782" y="929"/>
                  </a:lnTo>
                  <a:lnTo>
                    <a:pt x="781" y="927"/>
                  </a:lnTo>
                  <a:lnTo>
                    <a:pt x="779" y="926"/>
                  </a:lnTo>
                  <a:lnTo>
                    <a:pt x="777" y="925"/>
                  </a:lnTo>
                  <a:lnTo>
                    <a:pt x="775" y="927"/>
                  </a:lnTo>
                  <a:lnTo>
                    <a:pt x="774" y="926"/>
                  </a:lnTo>
                  <a:lnTo>
                    <a:pt x="772" y="910"/>
                  </a:lnTo>
                  <a:lnTo>
                    <a:pt x="770" y="906"/>
                  </a:lnTo>
                  <a:lnTo>
                    <a:pt x="771" y="902"/>
                  </a:lnTo>
                  <a:lnTo>
                    <a:pt x="775" y="900"/>
                  </a:lnTo>
                  <a:lnTo>
                    <a:pt x="775" y="899"/>
                  </a:lnTo>
                  <a:lnTo>
                    <a:pt x="772" y="898"/>
                  </a:lnTo>
                  <a:lnTo>
                    <a:pt x="770" y="897"/>
                  </a:lnTo>
                  <a:lnTo>
                    <a:pt x="767" y="899"/>
                  </a:lnTo>
                  <a:lnTo>
                    <a:pt x="766" y="899"/>
                  </a:lnTo>
                  <a:lnTo>
                    <a:pt x="762" y="895"/>
                  </a:lnTo>
                  <a:lnTo>
                    <a:pt x="761" y="892"/>
                  </a:lnTo>
                  <a:lnTo>
                    <a:pt x="758" y="890"/>
                  </a:lnTo>
                  <a:lnTo>
                    <a:pt x="753" y="891"/>
                  </a:lnTo>
                  <a:lnTo>
                    <a:pt x="747" y="890"/>
                  </a:lnTo>
                  <a:lnTo>
                    <a:pt x="748" y="877"/>
                  </a:lnTo>
                  <a:lnTo>
                    <a:pt x="747" y="869"/>
                  </a:lnTo>
                  <a:lnTo>
                    <a:pt x="745" y="867"/>
                  </a:lnTo>
                  <a:lnTo>
                    <a:pt x="741" y="867"/>
                  </a:lnTo>
                  <a:lnTo>
                    <a:pt x="738" y="869"/>
                  </a:lnTo>
                  <a:lnTo>
                    <a:pt x="736" y="870"/>
                  </a:lnTo>
                  <a:lnTo>
                    <a:pt x="736" y="871"/>
                  </a:lnTo>
                  <a:lnTo>
                    <a:pt x="744" y="871"/>
                  </a:lnTo>
                  <a:lnTo>
                    <a:pt x="745" y="874"/>
                  </a:lnTo>
                  <a:lnTo>
                    <a:pt x="743" y="889"/>
                  </a:lnTo>
                  <a:lnTo>
                    <a:pt x="740" y="894"/>
                  </a:lnTo>
                  <a:lnTo>
                    <a:pt x="734" y="896"/>
                  </a:lnTo>
                  <a:lnTo>
                    <a:pt x="732" y="893"/>
                  </a:lnTo>
                  <a:lnTo>
                    <a:pt x="732" y="890"/>
                  </a:lnTo>
                  <a:lnTo>
                    <a:pt x="738" y="881"/>
                  </a:lnTo>
                  <a:lnTo>
                    <a:pt x="738" y="880"/>
                  </a:lnTo>
                  <a:lnTo>
                    <a:pt x="735" y="881"/>
                  </a:lnTo>
                  <a:lnTo>
                    <a:pt x="729" y="890"/>
                  </a:lnTo>
                  <a:lnTo>
                    <a:pt x="728" y="884"/>
                  </a:lnTo>
                  <a:lnTo>
                    <a:pt x="729" y="876"/>
                  </a:lnTo>
                  <a:lnTo>
                    <a:pt x="728" y="874"/>
                  </a:lnTo>
                  <a:lnTo>
                    <a:pt x="725" y="872"/>
                  </a:lnTo>
                  <a:lnTo>
                    <a:pt x="724" y="873"/>
                  </a:lnTo>
                  <a:lnTo>
                    <a:pt x="725" y="879"/>
                  </a:lnTo>
                  <a:lnTo>
                    <a:pt x="716" y="892"/>
                  </a:lnTo>
                  <a:lnTo>
                    <a:pt x="717" y="892"/>
                  </a:lnTo>
                  <a:lnTo>
                    <a:pt x="717" y="892"/>
                  </a:lnTo>
                  <a:lnTo>
                    <a:pt x="716" y="894"/>
                  </a:lnTo>
                  <a:lnTo>
                    <a:pt x="716" y="899"/>
                  </a:lnTo>
                  <a:lnTo>
                    <a:pt x="714" y="900"/>
                  </a:lnTo>
                  <a:lnTo>
                    <a:pt x="712" y="900"/>
                  </a:lnTo>
                  <a:lnTo>
                    <a:pt x="712" y="897"/>
                  </a:lnTo>
                  <a:lnTo>
                    <a:pt x="710" y="895"/>
                  </a:lnTo>
                  <a:lnTo>
                    <a:pt x="708" y="894"/>
                  </a:lnTo>
                  <a:lnTo>
                    <a:pt x="707" y="895"/>
                  </a:lnTo>
                  <a:lnTo>
                    <a:pt x="710" y="898"/>
                  </a:lnTo>
                  <a:lnTo>
                    <a:pt x="709" y="905"/>
                  </a:lnTo>
                  <a:lnTo>
                    <a:pt x="712" y="910"/>
                  </a:lnTo>
                  <a:lnTo>
                    <a:pt x="721" y="913"/>
                  </a:lnTo>
                  <a:lnTo>
                    <a:pt x="722" y="915"/>
                  </a:lnTo>
                  <a:lnTo>
                    <a:pt x="710" y="912"/>
                  </a:lnTo>
                  <a:lnTo>
                    <a:pt x="709" y="913"/>
                  </a:lnTo>
                  <a:lnTo>
                    <a:pt x="710" y="916"/>
                  </a:lnTo>
                  <a:lnTo>
                    <a:pt x="715" y="919"/>
                  </a:lnTo>
                  <a:lnTo>
                    <a:pt x="721" y="919"/>
                  </a:lnTo>
                  <a:lnTo>
                    <a:pt x="720" y="924"/>
                  </a:lnTo>
                  <a:lnTo>
                    <a:pt x="717" y="924"/>
                  </a:lnTo>
                  <a:lnTo>
                    <a:pt x="708" y="920"/>
                  </a:lnTo>
                  <a:lnTo>
                    <a:pt x="698" y="924"/>
                  </a:lnTo>
                  <a:lnTo>
                    <a:pt x="696" y="926"/>
                  </a:lnTo>
                  <a:lnTo>
                    <a:pt x="696" y="931"/>
                  </a:lnTo>
                  <a:lnTo>
                    <a:pt x="688" y="941"/>
                  </a:lnTo>
                  <a:lnTo>
                    <a:pt x="687" y="941"/>
                  </a:lnTo>
                  <a:lnTo>
                    <a:pt x="686" y="938"/>
                  </a:lnTo>
                  <a:lnTo>
                    <a:pt x="684" y="931"/>
                  </a:lnTo>
                  <a:lnTo>
                    <a:pt x="682" y="932"/>
                  </a:lnTo>
                  <a:lnTo>
                    <a:pt x="681" y="935"/>
                  </a:lnTo>
                  <a:lnTo>
                    <a:pt x="679" y="937"/>
                  </a:lnTo>
                  <a:lnTo>
                    <a:pt x="672" y="934"/>
                  </a:lnTo>
                  <a:lnTo>
                    <a:pt x="676" y="930"/>
                  </a:lnTo>
                  <a:lnTo>
                    <a:pt x="676" y="926"/>
                  </a:lnTo>
                  <a:lnTo>
                    <a:pt x="674" y="924"/>
                  </a:lnTo>
                  <a:lnTo>
                    <a:pt x="672" y="927"/>
                  </a:lnTo>
                  <a:lnTo>
                    <a:pt x="667" y="927"/>
                  </a:lnTo>
                  <a:lnTo>
                    <a:pt x="666" y="925"/>
                  </a:lnTo>
                  <a:lnTo>
                    <a:pt x="666" y="920"/>
                  </a:lnTo>
                  <a:lnTo>
                    <a:pt x="654" y="921"/>
                  </a:lnTo>
                  <a:lnTo>
                    <a:pt x="652" y="926"/>
                  </a:lnTo>
                  <a:lnTo>
                    <a:pt x="649" y="926"/>
                  </a:lnTo>
                  <a:lnTo>
                    <a:pt x="644" y="930"/>
                  </a:lnTo>
                  <a:lnTo>
                    <a:pt x="641" y="931"/>
                  </a:lnTo>
                  <a:lnTo>
                    <a:pt x="636" y="929"/>
                  </a:lnTo>
                  <a:lnTo>
                    <a:pt x="630" y="930"/>
                  </a:lnTo>
                  <a:lnTo>
                    <a:pt x="627" y="929"/>
                  </a:lnTo>
                  <a:lnTo>
                    <a:pt x="626" y="927"/>
                  </a:lnTo>
                  <a:lnTo>
                    <a:pt x="630" y="923"/>
                  </a:lnTo>
                  <a:lnTo>
                    <a:pt x="626" y="920"/>
                  </a:lnTo>
                  <a:lnTo>
                    <a:pt x="625" y="917"/>
                  </a:lnTo>
                  <a:lnTo>
                    <a:pt x="623" y="919"/>
                  </a:lnTo>
                  <a:lnTo>
                    <a:pt x="623" y="925"/>
                  </a:lnTo>
                  <a:lnTo>
                    <a:pt x="621" y="927"/>
                  </a:lnTo>
                  <a:lnTo>
                    <a:pt x="618" y="928"/>
                  </a:lnTo>
                  <a:lnTo>
                    <a:pt x="617" y="923"/>
                  </a:lnTo>
                  <a:lnTo>
                    <a:pt x="621" y="912"/>
                  </a:lnTo>
                  <a:lnTo>
                    <a:pt x="620" y="912"/>
                  </a:lnTo>
                  <a:lnTo>
                    <a:pt x="616" y="919"/>
                  </a:lnTo>
                  <a:lnTo>
                    <a:pt x="614" y="921"/>
                  </a:lnTo>
                  <a:lnTo>
                    <a:pt x="614" y="915"/>
                  </a:lnTo>
                  <a:lnTo>
                    <a:pt x="612" y="913"/>
                  </a:lnTo>
                  <a:lnTo>
                    <a:pt x="612" y="920"/>
                  </a:lnTo>
                  <a:lnTo>
                    <a:pt x="611" y="923"/>
                  </a:lnTo>
                  <a:lnTo>
                    <a:pt x="609" y="924"/>
                  </a:lnTo>
                  <a:lnTo>
                    <a:pt x="607" y="921"/>
                  </a:lnTo>
                  <a:lnTo>
                    <a:pt x="608" y="917"/>
                  </a:lnTo>
                  <a:lnTo>
                    <a:pt x="606" y="913"/>
                  </a:lnTo>
                  <a:lnTo>
                    <a:pt x="607" y="910"/>
                  </a:lnTo>
                  <a:lnTo>
                    <a:pt x="606" y="909"/>
                  </a:lnTo>
                  <a:lnTo>
                    <a:pt x="604" y="911"/>
                  </a:lnTo>
                  <a:lnTo>
                    <a:pt x="605" y="919"/>
                  </a:lnTo>
                  <a:lnTo>
                    <a:pt x="601" y="926"/>
                  </a:lnTo>
                  <a:lnTo>
                    <a:pt x="613" y="927"/>
                  </a:lnTo>
                  <a:lnTo>
                    <a:pt x="612" y="932"/>
                  </a:lnTo>
                  <a:lnTo>
                    <a:pt x="605" y="934"/>
                  </a:lnTo>
                  <a:lnTo>
                    <a:pt x="601" y="936"/>
                  </a:lnTo>
                  <a:lnTo>
                    <a:pt x="596" y="933"/>
                  </a:lnTo>
                  <a:lnTo>
                    <a:pt x="589" y="931"/>
                  </a:lnTo>
                  <a:lnTo>
                    <a:pt x="588" y="929"/>
                  </a:lnTo>
                  <a:lnTo>
                    <a:pt x="590" y="923"/>
                  </a:lnTo>
                  <a:lnTo>
                    <a:pt x="590" y="918"/>
                  </a:lnTo>
                  <a:lnTo>
                    <a:pt x="586" y="928"/>
                  </a:lnTo>
                  <a:lnTo>
                    <a:pt x="584" y="929"/>
                  </a:lnTo>
                  <a:lnTo>
                    <a:pt x="583" y="929"/>
                  </a:lnTo>
                  <a:lnTo>
                    <a:pt x="582" y="928"/>
                  </a:lnTo>
                  <a:lnTo>
                    <a:pt x="582" y="926"/>
                  </a:lnTo>
                  <a:lnTo>
                    <a:pt x="586" y="919"/>
                  </a:lnTo>
                  <a:lnTo>
                    <a:pt x="585" y="917"/>
                  </a:lnTo>
                  <a:lnTo>
                    <a:pt x="581" y="923"/>
                  </a:lnTo>
                  <a:lnTo>
                    <a:pt x="577" y="934"/>
                  </a:lnTo>
                  <a:lnTo>
                    <a:pt x="573" y="938"/>
                  </a:lnTo>
                  <a:lnTo>
                    <a:pt x="569" y="948"/>
                  </a:lnTo>
                  <a:lnTo>
                    <a:pt x="566" y="950"/>
                  </a:lnTo>
                  <a:lnTo>
                    <a:pt x="561" y="951"/>
                  </a:lnTo>
                  <a:lnTo>
                    <a:pt x="558" y="956"/>
                  </a:lnTo>
                  <a:lnTo>
                    <a:pt x="557" y="961"/>
                  </a:lnTo>
                  <a:lnTo>
                    <a:pt x="560" y="967"/>
                  </a:lnTo>
                  <a:lnTo>
                    <a:pt x="560" y="969"/>
                  </a:lnTo>
                  <a:lnTo>
                    <a:pt x="555" y="969"/>
                  </a:lnTo>
                  <a:lnTo>
                    <a:pt x="546" y="968"/>
                  </a:lnTo>
                  <a:lnTo>
                    <a:pt x="543" y="969"/>
                  </a:lnTo>
                  <a:lnTo>
                    <a:pt x="543" y="968"/>
                  </a:lnTo>
                  <a:lnTo>
                    <a:pt x="544" y="965"/>
                  </a:lnTo>
                  <a:lnTo>
                    <a:pt x="544" y="964"/>
                  </a:lnTo>
                  <a:lnTo>
                    <a:pt x="540" y="959"/>
                  </a:lnTo>
                  <a:lnTo>
                    <a:pt x="537" y="959"/>
                  </a:lnTo>
                  <a:lnTo>
                    <a:pt x="536" y="962"/>
                  </a:lnTo>
                  <a:lnTo>
                    <a:pt x="539" y="967"/>
                  </a:lnTo>
                  <a:lnTo>
                    <a:pt x="537" y="968"/>
                  </a:lnTo>
                  <a:lnTo>
                    <a:pt x="531" y="976"/>
                  </a:lnTo>
                  <a:lnTo>
                    <a:pt x="530" y="978"/>
                  </a:lnTo>
                  <a:lnTo>
                    <a:pt x="531" y="982"/>
                  </a:lnTo>
                  <a:lnTo>
                    <a:pt x="535" y="985"/>
                  </a:lnTo>
                  <a:lnTo>
                    <a:pt x="535" y="986"/>
                  </a:lnTo>
                  <a:lnTo>
                    <a:pt x="534" y="988"/>
                  </a:lnTo>
                  <a:lnTo>
                    <a:pt x="527" y="990"/>
                  </a:lnTo>
                  <a:lnTo>
                    <a:pt x="524" y="992"/>
                  </a:lnTo>
                  <a:lnTo>
                    <a:pt x="525" y="1005"/>
                  </a:lnTo>
                  <a:lnTo>
                    <a:pt x="526" y="1007"/>
                  </a:lnTo>
                  <a:lnTo>
                    <a:pt x="529" y="1006"/>
                  </a:lnTo>
                  <a:lnTo>
                    <a:pt x="537" y="1002"/>
                  </a:lnTo>
                  <a:lnTo>
                    <a:pt x="541" y="1002"/>
                  </a:lnTo>
                  <a:lnTo>
                    <a:pt x="545" y="1003"/>
                  </a:lnTo>
                  <a:lnTo>
                    <a:pt x="548" y="1007"/>
                  </a:lnTo>
                  <a:lnTo>
                    <a:pt x="544" y="1010"/>
                  </a:lnTo>
                  <a:lnTo>
                    <a:pt x="539" y="1009"/>
                  </a:lnTo>
                  <a:lnTo>
                    <a:pt x="535" y="1010"/>
                  </a:lnTo>
                  <a:lnTo>
                    <a:pt x="531" y="1016"/>
                  </a:lnTo>
                  <a:lnTo>
                    <a:pt x="516" y="1023"/>
                  </a:lnTo>
                  <a:lnTo>
                    <a:pt x="508" y="1022"/>
                  </a:lnTo>
                  <a:lnTo>
                    <a:pt x="503" y="1025"/>
                  </a:lnTo>
                  <a:lnTo>
                    <a:pt x="500" y="1030"/>
                  </a:lnTo>
                  <a:lnTo>
                    <a:pt x="501" y="1038"/>
                  </a:lnTo>
                  <a:lnTo>
                    <a:pt x="498" y="1043"/>
                  </a:lnTo>
                  <a:lnTo>
                    <a:pt x="497" y="1051"/>
                  </a:lnTo>
                  <a:lnTo>
                    <a:pt x="495" y="1052"/>
                  </a:lnTo>
                  <a:lnTo>
                    <a:pt x="493" y="1051"/>
                  </a:lnTo>
                  <a:lnTo>
                    <a:pt x="491" y="1052"/>
                  </a:lnTo>
                  <a:lnTo>
                    <a:pt x="487" y="1062"/>
                  </a:lnTo>
                  <a:lnTo>
                    <a:pt x="483" y="1066"/>
                  </a:lnTo>
                  <a:lnTo>
                    <a:pt x="471" y="1074"/>
                  </a:lnTo>
                  <a:lnTo>
                    <a:pt x="470" y="1077"/>
                  </a:lnTo>
                  <a:lnTo>
                    <a:pt x="467" y="1080"/>
                  </a:lnTo>
                  <a:lnTo>
                    <a:pt x="469" y="1087"/>
                  </a:lnTo>
                  <a:lnTo>
                    <a:pt x="465" y="1095"/>
                  </a:lnTo>
                  <a:lnTo>
                    <a:pt x="463" y="1096"/>
                  </a:lnTo>
                  <a:lnTo>
                    <a:pt x="458" y="1096"/>
                  </a:lnTo>
                  <a:lnTo>
                    <a:pt x="450" y="1104"/>
                  </a:lnTo>
                  <a:lnTo>
                    <a:pt x="450" y="1107"/>
                  </a:lnTo>
                  <a:lnTo>
                    <a:pt x="453" y="1112"/>
                  </a:lnTo>
                  <a:lnTo>
                    <a:pt x="452" y="1117"/>
                  </a:lnTo>
                  <a:lnTo>
                    <a:pt x="450" y="1121"/>
                  </a:lnTo>
                  <a:lnTo>
                    <a:pt x="449" y="1122"/>
                  </a:lnTo>
                  <a:lnTo>
                    <a:pt x="443" y="1121"/>
                  </a:lnTo>
                  <a:lnTo>
                    <a:pt x="439" y="1122"/>
                  </a:lnTo>
                  <a:lnTo>
                    <a:pt x="438" y="1133"/>
                  </a:lnTo>
                  <a:lnTo>
                    <a:pt x="440" y="1135"/>
                  </a:lnTo>
                  <a:lnTo>
                    <a:pt x="446" y="1135"/>
                  </a:lnTo>
                  <a:lnTo>
                    <a:pt x="454" y="1132"/>
                  </a:lnTo>
                  <a:lnTo>
                    <a:pt x="455" y="1133"/>
                  </a:lnTo>
                  <a:lnTo>
                    <a:pt x="455" y="1136"/>
                  </a:lnTo>
                  <a:lnTo>
                    <a:pt x="453" y="1139"/>
                  </a:lnTo>
                  <a:lnTo>
                    <a:pt x="446" y="1142"/>
                  </a:lnTo>
                  <a:lnTo>
                    <a:pt x="441" y="1147"/>
                  </a:lnTo>
                  <a:lnTo>
                    <a:pt x="434" y="1150"/>
                  </a:lnTo>
                  <a:lnTo>
                    <a:pt x="433" y="1152"/>
                  </a:lnTo>
                  <a:lnTo>
                    <a:pt x="432" y="1157"/>
                  </a:lnTo>
                  <a:lnTo>
                    <a:pt x="434" y="1169"/>
                  </a:lnTo>
                  <a:lnTo>
                    <a:pt x="429" y="1174"/>
                  </a:lnTo>
                  <a:lnTo>
                    <a:pt x="432" y="1175"/>
                  </a:lnTo>
                  <a:lnTo>
                    <a:pt x="437" y="1175"/>
                  </a:lnTo>
                  <a:lnTo>
                    <a:pt x="437" y="1176"/>
                  </a:lnTo>
                  <a:lnTo>
                    <a:pt x="435" y="1181"/>
                  </a:lnTo>
                  <a:lnTo>
                    <a:pt x="428" y="1186"/>
                  </a:lnTo>
                  <a:lnTo>
                    <a:pt x="428" y="1190"/>
                  </a:lnTo>
                  <a:lnTo>
                    <a:pt x="425" y="1198"/>
                  </a:lnTo>
                  <a:lnTo>
                    <a:pt x="421" y="1200"/>
                  </a:lnTo>
                  <a:lnTo>
                    <a:pt x="409" y="1200"/>
                  </a:lnTo>
                  <a:lnTo>
                    <a:pt x="405" y="1200"/>
                  </a:lnTo>
                  <a:lnTo>
                    <a:pt x="402" y="1201"/>
                  </a:lnTo>
                  <a:lnTo>
                    <a:pt x="398" y="1200"/>
                  </a:lnTo>
                  <a:lnTo>
                    <a:pt x="398" y="1204"/>
                  </a:lnTo>
                  <a:lnTo>
                    <a:pt x="388" y="1206"/>
                  </a:lnTo>
                  <a:lnTo>
                    <a:pt x="384" y="1214"/>
                  </a:lnTo>
                  <a:lnTo>
                    <a:pt x="375" y="1221"/>
                  </a:lnTo>
                  <a:lnTo>
                    <a:pt x="362" y="1229"/>
                  </a:lnTo>
                  <a:lnTo>
                    <a:pt x="359" y="1232"/>
                  </a:lnTo>
                  <a:lnTo>
                    <a:pt x="353" y="1235"/>
                  </a:lnTo>
                  <a:lnTo>
                    <a:pt x="334" y="1244"/>
                  </a:lnTo>
                  <a:lnTo>
                    <a:pt x="327" y="1247"/>
                  </a:lnTo>
                  <a:lnTo>
                    <a:pt x="320" y="1251"/>
                  </a:lnTo>
                  <a:lnTo>
                    <a:pt x="310" y="1254"/>
                  </a:lnTo>
                  <a:lnTo>
                    <a:pt x="300" y="1262"/>
                  </a:lnTo>
                  <a:lnTo>
                    <a:pt x="297" y="1264"/>
                  </a:lnTo>
                  <a:lnTo>
                    <a:pt x="296" y="1274"/>
                  </a:lnTo>
                  <a:lnTo>
                    <a:pt x="294" y="1276"/>
                  </a:lnTo>
                  <a:lnTo>
                    <a:pt x="294" y="1276"/>
                  </a:lnTo>
                  <a:lnTo>
                    <a:pt x="283" y="1259"/>
                  </a:lnTo>
                  <a:lnTo>
                    <a:pt x="278" y="1255"/>
                  </a:lnTo>
                  <a:lnTo>
                    <a:pt x="269" y="1250"/>
                  </a:lnTo>
                  <a:lnTo>
                    <a:pt x="265" y="1247"/>
                  </a:lnTo>
                  <a:lnTo>
                    <a:pt x="263" y="1240"/>
                  </a:lnTo>
                  <a:lnTo>
                    <a:pt x="254" y="1234"/>
                  </a:lnTo>
                  <a:lnTo>
                    <a:pt x="247" y="1222"/>
                  </a:lnTo>
                  <a:lnTo>
                    <a:pt x="238" y="1216"/>
                  </a:lnTo>
                  <a:lnTo>
                    <a:pt x="236" y="1203"/>
                  </a:lnTo>
                  <a:lnTo>
                    <a:pt x="218" y="1184"/>
                  </a:lnTo>
                  <a:lnTo>
                    <a:pt x="213" y="1181"/>
                  </a:lnTo>
                  <a:lnTo>
                    <a:pt x="206" y="1184"/>
                  </a:lnTo>
                  <a:lnTo>
                    <a:pt x="204" y="1184"/>
                  </a:lnTo>
                  <a:lnTo>
                    <a:pt x="203" y="1175"/>
                  </a:lnTo>
                  <a:lnTo>
                    <a:pt x="204" y="1149"/>
                  </a:lnTo>
                  <a:lnTo>
                    <a:pt x="203" y="1140"/>
                  </a:lnTo>
                  <a:lnTo>
                    <a:pt x="200" y="1131"/>
                  </a:lnTo>
                  <a:lnTo>
                    <a:pt x="192" y="1118"/>
                  </a:lnTo>
                  <a:lnTo>
                    <a:pt x="191" y="1114"/>
                  </a:lnTo>
                  <a:lnTo>
                    <a:pt x="190" y="1108"/>
                  </a:lnTo>
                  <a:lnTo>
                    <a:pt x="187" y="1104"/>
                  </a:lnTo>
                  <a:lnTo>
                    <a:pt x="184" y="1102"/>
                  </a:lnTo>
                  <a:lnTo>
                    <a:pt x="166" y="1106"/>
                  </a:lnTo>
                  <a:lnTo>
                    <a:pt x="152" y="1106"/>
                  </a:lnTo>
                  <a:lnTo>
                    <a:pt x="128" y="1113"/>
                  </a:lnTo>
                  <a:lnTo>
                    <a:pt x="116" y="1112"/>
                  </a:lnTo>
                  <a:lnTo>
                    <a:pt x="113" y="1108"/>
                  </a:lnTo>
                  <a:lnTo>
                    <a:pt x="108" y="1095"/>
                  </a:lnTo>
                  <a:lnTo>
                    <a:pt x="105" y="1092"/>
                  </a:lnTo>
                  <a:lnTo>
                    <a:pt x="99" y="1091"/>
                  </a:lnTo>
                  <a:lnTo>
                    <a:pt x="87" y="1092"/>
                  </a:lnTo>
                  <a:lnTo>
                    <a:pt x="85" y="1090"/>
                  </a:lnTo>
                  <a:lnTo>
                    <a:pt x="85" y="1086"/>
                  </a:lnTo>
                  <a:lnTo>
                    <a:pt x="92" y="1066"/>
                  </a:lnTo>
                  <a:lnTo>
                    <a:pt x="91" y="1062"/>
                  </a:lnTo>
                  <a:lnTo>
                    <a:pt x="89" y="1062"/>
                  </a:lnTo>
                  <a:lnTo>
                    <a:pt x="66" y="1071"/>
                  </a:lnTo>
                  <a:lnTo>
                    <a:pt x="58" y="1071"/>
                  </a:lnTo>
                  <a:lnTo>
                    <a:pt x="49" y="1069"/>
                  </a:lnTo>
                  <a:lnTo>
                    <a:pt x="39" y="1061"/>
                  </a:lnTo>
                  <a:lnTo>
                    <a:pt x="33" y="1057"/>
                  </a:lnTo>
                  <a:lnTo>
                    <a:pt x="27" y="1050"/>
                  </a:lnTo>
                  <a:lnTo>
                    <a:pt x="22" y="1046"/>
                  </a:lnTo>
                  <a:lnTo>
                    <a:pt x="19" y="1039"/>
                  </a:lnTo>
                  <a:lnTo>
                    <a:pt x="8" y="1035"/>
                  </a:lnTo>
                  <a:lnTo>
                    <a:pt x="3" y="1031"/>
                  </a:lnTo>
                  <a:lnTo>
                    <a:pt x="0" y="998"/>
                  </a:lnTo>
                  <a:lnTo>
                    <a:pt x="0" y="991"/>
                  </a:lnTo>
                  <a:lnTo>
                    <a:pt x="1" y="987"/>
                  </a:lnTo>
                  <a:lnTo>
                    <a:pt x="4" y="984"/>
                  </a:lnTo>
                  <a:lnTo>
                    <a:pt x="8" y="982"/>
                  </a:lnTo>
                  <a:lnTo>
                    <a:pt x="27" y="980"/>
                  </a:lnTo>
                  <a:lnTo>
                    <a:pt x="33" y="978"/>
                  </a:lnTo>
                  <a:lnTo>
                    <a:pt x="37" y="972"/>
                  </a:lnTo>
                  <a:lnTo>
                    <a:pt x="40" y="964"/>
                  </a:lnTo>
                  <a:lnTo>
                    <a:pt x="39" y="962"/>
                  </a:lnTo>
                  <a:lnTo>
                    <a:pt x="37" y="961"/>
                  </a:lnTo>
                  <a:lnTo>
                    <a:pt x="23" y="958"/>
                  </a:lnTo>
                  <a:lnTo>
                    <a:pt x="19" y="955"/>
                  </a:lnTo>
                  <a:lnTo>
                    <a:pt x="17" y="951"/>
                  </a:lnTo>
                  <a:lnTo>
                    <a:pt x="18" y="944"/>
                  </a:lnTo>
                  <a:lnTo>
                    <a:pt x="23" y="942"/>
                  </a:lnTo>
                  <a:lnTo>
                    <a:pt x="39" y="938"/>
                  </a:lnTo>
                  <a:lnTo>
                    <a:pt x="46" y="932"/>
                  </a:lnTo>
                  <a:lnTo>
                    <a:pt x="49" y="925"/>
                  </a:lnTo>
                  <a:lnTo>
                    <a:pt x="51" y="914"/>
                  </a:lnTo>
                  <a:lnTo>
                    <a:pt x="55" y="912"/>
                  </a:lnTo>
                  <a:lnTo>
                    <a:pt x="63" y="908"/>
                  </a:lnTo>
                  <a:lnTo>
                    <a:pt x="67" y="903"/>
                  </a:lnTo>
                  <a:lnTo>
                    <a:pt x="69" y="899"/>
                  </a:lnTo>
                  <a:lnTo>
                    <a:pt x="68" y="895"/>
                  </a:lnTo>
                  <a:lnTo>
                    <a:pt x="63" y="887"/>
                  </a:lnTo>
                  <a:lnTo>
                    <a:pt x="64" y="884"/>
                  </a:lnTo>
                  <a:lnTo>
                    <a:pt x="81" y="876"/>
                  </a:lnTo>
                  <a:lnTo>
                    <a:pt x="86" y="864"/>
                  </a:lnTo>
                  <a:lnTo>
                    <a:pt x="84" y="858"/>
                  </a:lnTo>
                  <a:lnTo>
                    <a:pt x="84" y="858"/>
                  </a:lnTo>
                  <a:lnTo>
                    <a:pt x="87" y="847"/>
                  </a:lnTo>
                  <a:lnTo>
                    <a:pt x="90" y="843"/>
                  </a:lnTo>
                  <a:lnTo>
                    <a:pt x="92" y="843"/>
                  </a:lnTo>
                  <a:lnTo>
                    <a:pt x="102" y="845"/>
                  </a:lnTo>
                  <a:lnTo>
                    <a:pt x="109" y="839"/>
                  </a:lnTo>
                  <a:lnTo>
                    <a:pt x="108" y="824"/>
                  </a:lnTo>
                  <a:lnTo>
                    <a:pt x="101" y="819"/>
                  </a:lnTo>
                  <a:lnTo>
                    <a:pt x="100" y="817"/>
                  </a:lnTo>
                  <a:lnTo>
                    <a:pt x="103" y="813"/>
                  </a:lnTo>
                  <a:lnTo>
                    <a:pt x="110" y="812"/>
                  </a:lnTo>
                  <a:lnTo>
                    <a:pt x="114" y="811"/>
                  </a:lnTo>
                  <a:lnTo>
                    <a:pt x="117" y="807"/>
                  </a:lnTo>
                  <a:lnTo>
                    <a:pt x="118" y="802"/>
                  </a:lnTo>
                  <a:lnTo>
                    <a:pt x="117" y="797"/>
                  </a:lnTo>
                  <a:lnTo>
                    <a:pt x="110" y="774"/>
                  </a:lnTo>
                  <a:lnTo>
                    <a:pt x="110" y="770"/>
                  </a:lnTo>
                  <a:lnTo>
                    <a:pt x="112" y="764"/>
                  </a:lnTo>
                  <a:lnTo>
                    <a:pt x="119" y="757"/>
                  </a:lnTo>
                  <a:lnTo>
                    <a:pt x="120" y="754"/>
                  </a:lnTo>
                  <a:lnTo>
                    <a:pt x="114" y="747"/>
                  </a:lnTo>
                  <a:lnTo>
                    <a:pt x="94" y="731"/>
                  </a:lnTo>
                  <a:lnTo>
                    <a:pt x="91" y="728"/>
                  </a:lnTo>
                  <a:lnTo>
                    <a:pt x="89" y="631"/>
                  </a:lnTo>
                  <a:lnTo>
                    <a:pt x="91" y="620"/>
                  </a:lnTo>
                  <a:lnTo>
                    <a:pt x="97" y="606"/>
                  </a:lnTo>
                  <a:lnTo>
                    <a:pt x="97" y="592"/>
                  </a:lnTo>
                  <a:lnTo>
                    <a:pt x="96" y="587"/>
                  </a:lnTo>
                  <a:lnTo>
                    <a:pt x="91" y="582"/>
                  </a:lnTo>
                  <a:lnTo>
                    <a:pt x="76" y="567"/>
                  </a:lnTo>
                  <a:lnTo>
                    <a:pt x="65" y="556"/>
                  </a:lnTo>
                  <a:lnTo>
                    <a:pt x="64" y="551"/>
                  </a:lnTo>
                  <a:lnTo>
                    <a:pt x="64" y="543"/>
                  </a:lnTo>
                  <a:lnTo>
                    <a:pt x="65" y="535"/>
                  </a:lnTo>
                  <a:lnTo>
                    <a:pt x="71" y="528"/>
                  </a:lnTo>
                  <a:lnTo>
                    <a:pt x="85" y="516"/>
                  </a:lnTo>
                  <a:lnTo>
                    <a:pt x="103" y="503"/>
                  </a:lnTo>
                  <a:lnTo>
                    <a:pt x="109" y="499"/>
                  </a:lnTo>
                  <a:lnTo>
                    <a:pt x="116" y="487"/>
                  </a:lnTo>
                  <a:lnTo>
                    <a:pt x="125" y="488"/>
                  </a:lnTo>
                  <a:lnTo>
                    <a:pt x="131" y="492"/>
                  </a:lnTo>
                  <a:lnTo>
                    <a:pt x="131" y="496"/>
                  </a:lnTo>
                  <a:lnTo>
                    <a:pt x="127" y="503"/>
                  </a:lnTo>
                  <a:lnTo>
                    <a:pt x="127" y="507"/>
                  </a:lnTo>
                  <a:lnTo>
                    <a:pt x="131" y="514"/>
                  </a:lnTo>
                  <a:lnTo>
                    <a:pt x="144" y="524"/>
                  </a:lnTo>
                  <a:lnTo>
                    <a:pt x="155" y="531"/>
                  </a:lnTo>
                  <a:lnTo>
                    <a:pt x="191" y="541"/>
                  </a:lnTo>
                  <a:lnTo>
                    <a:pt x="199" y="547"/>
                  </a:lnTo>
                  <a:lnTo>
                    <a:pt x="198" y="570"/>
                  </a:lnTo>
                  <a:lnTo>
                    <a:pt x="227" y="611"/>
                  </a:lnTo>
                  <a:lnTo>
                    <a:pt x="238" y="630"/>
                  </a:lnTo>
                  <a:lnTo>
                    <a:pt x="255" y="655"/>
                  </a:lnTo>
                  <a:lnTo>
                    <a:pt x="259" y="664"/>
                  </a:lnTo>
                  <a:lnTo>
                    <a:pt x="267" y="693"/>
                  </a:lnTo>
                  <a:lnTo>
                    <a:pt x="273" y="695"/>
                  </a:lnTo>
                  <a:lnTo>
                    <a:pt x="279" y="695"/>
                  </a:lnTo>
                  <a:lnTo>
                    <a:pt x="281" y="694"/>
                  </a:lnTo>
                  <a:lnTo>
                    <a:pt x="283" y="690"/>
                  </a:lnTo>
                  <a:lnTo>
                    <a:pt x="287" y="675"/>
                  </a:lnTo>
                  <a:lnTo>
                    <a:pt x="289" y="666"/>
                  </a:lnTo>
                  <a:lnTo>
                    <a:pt x="299" y="646"/>
                  </a:lnTo>
                  <a:lnTo>
                    <a:pt x="303" y="641"/>
                  </a:lnTo>
                  <a:lnTo>
                    <a:pt x="316" y="635"/>
                  </a:lnTo>
                  <a:lnTo>
                    <a:pt x="317" y="633"/>
                  </a:lnTo>
                  <a:lnTo>
                    <a:pt x="317" y="631"/>
                  </a:lnTo>
                  <a:lnTo>
                    <a:pt x="314" y="628"/>
                  </a:lnTo>
                  <a:lnTo>
                    <a:pt x="312" y="623"/>
                  </a:lnTo>
                  <a:lnTo>
                    <a:pt x="312" y="621"/>
                  </a:lnTo>
                  <a:lnTo>
                    <a:pt x="313" y="617"/>
                  </a:lnTo>
                  <a:lnTo>
                    <a:pt x="319" y="609"/>
                  </a:lnTo>
                  <a:lnTo>
                    <a:pt x="326" y="604"/>
                  </a:lnTo>
                  <a:lnTo>
                    <a:pt x="331" y="602"/>
                  </a:lnTo>
                  <a:lnTo>
                    <a:pt x="337" y="602"/>
                  </a:lnTo>
                  <a:lnTo>
                    <a:pt x="342" y="600"/>
                  </a:lnTo>
                  <a:lnTo>
                    <a:pt x="349" y="590"/>
                  </a:lnTo>
                  <a:lnTo>
                    <a:pt x="352" y="583"/>
                  </a:lnTo>
                  <a:lnTo>
                    <a:pt x="353" y="574"/>
                  </a:lnTo>
                  <a:lnTo>
                    <a:pt x="360" y="564"/>
                  </a:lnTo>
                  <a:lnTo>
                    <a:pt x="361" y="558"/>
                  </a:lnTo>
                  <a:lnTo>
                    <a:pt x="359" y="555"/>
                  </a:lnTo>
                  <a:lnTo>
                    <a:pt x="359" y="552"/>
                  </a:lnTo>
                  <a:lnTo>
                    <a:pt x="360" y="549"/>
                  </a:lnTo>
                  <a:lnTo>
                    <a:pt x="363" y="546"/>
                  </a:lnTo>
                  <a:lnTo>
                    <a:pt x="396" y="523"/>
                  </a:lnTo>
                  <a:lnTo>
                    <a:pt x="401" y="518"/>
                  </a:lnTo>
                  <a:lnTo>
                    <a:pt x="404" y="513"/>
                  </a:lnTo>
                  <a:lnTo>
                    <a:pt x="408" y="510"/>
                  </a:lnTo>
                  <a:lnTo>
                    <a:pt x="436" y="494"/>
                  </a:lnTo>
                  <a:lnTo>
                    <a:pt x="470" y="485"/>
                  </a:lnTo>
                  <a:lnTo>
                    <a:pt x="480" y="491"/>
                  </a:lnTo>
                  <a:lnTo>
                    <a:pt x="485" y="492"/>
                  </a:lnTo>
                  <a:lnTo>
                    <a:pt x="487" y="491"/>
                  </a:lnTo>
                  <a:lnTo>
                    <a:pt x="492" y="483"/>
                  </a:lnTo>
                  <a:lnTo>
                    <a:pt x="495" y="479"/>
                  </a:lnTo>
                  <a:lnTo>
                    <a:pt x="512" y="468"/>
                  </a:lnTo>
                  <a:lnTo>
                    <a:pt x="525" y="450"/>
                  </a:lnTo>
                  <a:lnTo>
                    <a:pt x="546" y="431"/>
                  </a:lnTo>
                  <a:lnTo>
                    <a:pt x="548" y="424"/>
                  </a:lnTo>
                  <a:lnTo>
                    <a:pt x="558" y="420"/>
                  </a:lnTo>
                  <a:lnTo>
                    <a:pt x="563" y="403"/>
                  </a:lnTo>
                  <a:lnTo>
                    <a:pt x="595" y="396"/>
                  </a:lnTo>
                  <a:lnTo>
                    <a:pt x="618" y="387"/>
                  </a:lnTo>
                  <a:lnTo>
                    <a:pt x="634" y="407"/>
                  </a:lnTo>
                  <a:lnTo>
                    <a:pt x="639" y="410"/>
                  </a:lnTo>
                  <a:lnTo>
                    <a:pt x="643" y="409"/>
                  </a:lnTo>
                  <a:lnTo>
                    <a:pt x="650" y="403"/>
                  </a:lnTo>
                  <a:lnTo>
                    <a:pt x="660" y="388"/>
                  </a:lnTo>
                  <a:lnTo>
                    <a:pt x="664" y="386"/>
                  </a:lnTo>
                  <a:lnTo>
                    <a:pt x="671" y="381"/>
                  </a:lnTo>
                  <a:lnTo>
                    <a:pt x="680" y="369"/>
                  </a:lnTo>
                  <a:lnTo>
                    <a:pt x="688" y="355"/>
                  </a:lnTo>
                  <a:lnTo>
                    <a:pt x="689" y="332"/>
                  </a:lnTo>
                  <a:lnTo>
                    <a:pt x="693" y="321"/>
                  </a:lnTo>
                  <a:lnTo>
                    <a:pt x="708" y="303"/>
                  </a:lnTo>
                  <a:lnTo>
                    <a:pt x="711" y="303"/>
                  </a:lnTo>
                  <a:lnTo>
                    <a:pt x="749" y="310"/>
                  </a:lnTo>
                  <a:lnTo>
                    <a:pt x="769" y="308"/>
                  </a:lnTo>
                  <a:lnTo>
                    <a:pt x="783" y="312"/>
                  </a:lnTo>
                  <a:lnTo>
                    <a:pt x="792" y="310"/>
                  </a:lnTo>
                  <a:lnTo>
                    <a:pt x="797" y="308"/>
                  </a:lnTo>
                  <a:lnTo>
                    <a:pt x="801" y="304"/>
                  </a:lnTo>
                  <a:lnTo>
                    <a:pt x="803" y="297"/>
                  </a:lnTo>
                  <a:lnTo>
                    <a:pt x="812" y="280"/>
                  </a:lnTo>
                  <a:lnTo>
                    <a:pt x="811" y="277"/>
                  </a:lnTo>
                  <a:lnTo>
                    <a:pt x="810" y="274"/>
                  </a:lnTo>
                  <a:lnTo>
                    <a:pt x="794" y="278"/>
                  </a:lnTo>
                  <a:lnTo>
                    <a:pt x="793" y="277"/>
                  </a:lnTo>
                  <a:lnTo>
                    <a:pt x="788" y="271"/>
                  </a:lnTo>
                  <a:lnTo>
                    <a:pt x="786" y="266"/>
                  </a:lnTo>
                  <a:lnTo>
                    <a:pt x="787" y="260"/>
                  </a:lnTo>
                  <a:lnTo>
                    <a:pt x="789" y="255"/>
                  </a:lnTo>
                  <a:lnTo>
                    <a:pt x="808" y="254"/>
                  </a:lnTo>
                  <a:lnTo>
                    <a:pt x="829" y="255"/>
                  </a:lnTo>
                  <a:lnTo>
                    <a:pt x="833" y="258"/>
                  </a:lnTo>
                  <a:lnTo>
                    <a:pt x="846" y="266"/>
                  </a:lnTo>
                  <a:lnTo>
                    <a:pt x="850" y="268"/>
                  </a:lnTo>
                  <a:lnTo>
                    <a:pt x="857" y="268"/>
                  </a:lnTo>
                  <a:lnTo>
                    <a:pt x="871" y="266"/>
                  </a:lnTo>
                  <a:lnTo>
                    <a:pt x="879" y="266"/>
                  </a:lnTo>
                  <a:lnTo>
                    <a:pt x="903" y="278"/>
                  </a:lnTo>
                  <a:lnTo>
                    <a:pt x="910" y="278"/>
                  </a:lnTo>
                  <a:lnTo>
                    <a:pt x="913" y="277"/>
                  </a:lnTo>
                  <a:lnTo>
                    <a:pt x="918" y="266"/>
                  </a:lnTo>
                  <a:lnTo>
                    <a:pt x="921" y="263"/>
                  </a:lnTo>
                  <a:lnTo>
                    <a:pt x="929" y="260"/>
                  </a:lnTo>
                  <a:lnTo>
                    <a:pt x="949" y="255"/>
                  </a:lnTo>
                  <a:lnTo>
                    <a:pt x="963" y="245"/>
                  </a:lnTo>
                  <a:lnTo>
                    <a:pt x="994" y="234"/>
                  </a:lnTo>
                  <a:lnTo>
                    <a:pt x="996" y="231"/>
                  </a:lnTo>
                  <a:lnTo>
                    <a:pt x="996" y="227"/>
                  </a:lnTo>
                  <a:lnTo>
                    <a:pt x="980" y="217"/>
                  </a:lnTo>
                  <a:lnTo>
                    <a:pt x="979" y="213"/>
                  </a:lnTo>
                  <a:lnTo>
                    <a:pt x="980" y="206"/>
                  </a:lnTo>
                  <a:lnTo>
                    <a:pt x="983" y="198"/>
                  </a:lnTo>
                  <a:lnTo>
                    <a:pt x="988" y="190"/>
                  </a:lnTo>
                  <a:lnTo>
                    <a:pt x="996" y="182"/>
                  </a:lnTo>
                  <a:lnTo>
                    <a:pt x="1008" y="174"/>
                  </a:lnTo>
                  <a:lnTo>
                    <a:pt x="1045" y="154"/>
                  </a:lnTo>
                  <a:lnTo>
                    <a:pt x="1052" y="154"/>
                  </a:lnTo>
                  <a:lnTo>
                    <a:pt x="1068" y="164"/>
                  </a:lnTo>
                  <a:lnTo>
                    <a:pt x="1071" y="163"/>
                  </a:lnTo>
                  <a:lnTo>
                    <a:pt x="1074" y="159"/>
                  </a:lnTo>
                  <a:lnTo>
                    <a:pt x="1081" y="140"/>
                  </a:lnTo>
                  <a:lnTo>
                    <a:pt x="1084" y="116"/>
                  </a:lnTo>
                  <a:lnTo>
                    <a:pt x="1089" y="60"/>
                  </a:lnTo>
                  <a:lnTo>
                    <a:pt x="1088" y="51"/>
                  </a:lnTo>
                  <a:lnTo>
                    <a:pt x="1087" y="45"/>
                  </a:lnTo>
                  <a:lnTo>
                    <a:pt x="1087" y="45"/>
                  </a:lnTo>
                  <a:lnTo>
                    <a:pt x="1087" y="36"/>
                  </a:lnTo>
                  <a:lnTo>
                    <a:pt x="1088" y="28"/>
                  </a:lnTo>
                  <a:lnTo>
                    <a:pt x="1091" y="14"/>
                  </a:lnTo>
                  <a:lnTo>
                    <a:pt x="1094" y="9"/>
                  </a:lnTo>
                  <a:lnTo>
                    <a:pt x="1099" y="4"/>
                  </a:lnTo>
                  <a:lnTo>
                    <a:pt x="1105" y="1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6" y="3"/>
                  </a:lnTo>
                  <a:lnTo>
                    <a:pt x="1125" y="17"/>
                  </a:lnTo>
                  <a:lnTo>
                    <a:pt x="1129" y="22"/>
                  </a:lnTo>
                  <a:lnTo>
                    <a:pt x="1135" y="29"/>
                  </a:lnTo>
                  <a:lnTo>
                    <a:pt x="1153" y="36"/>
                  </a:lnTo>
                  <a:lnTo>
                    <a:pt x="1171" y="51"/>
                  </a:lnTo>
                  <a:lnTo>
                    <a:pt x="1177" y="52"/>
                  </a:lnTo>
                  <a:lnTo>
                    <a:pt x="1193" y="54"/>
                  </a:lnTo>
                  <a:lnTo>
                    <a:pt x="1203" y="58"/>
                  </a:lnTo>
                  <a:lnTo>
                    <a:pt x="1203" y="58"/>
                  </a:lnTo>
                  <a:lnTo>
                    <a:pt x="1224" y="61"/>
                  </a:lnTo>
                  <a:lnTo>
                    <a:pt x="1229" y="63"/>
                  </a:lnTo>
                  <a:lnTo>
                    <a:pt x="1231" y="66"/>
                  </a:lnTo>
                  <a:lnTo>
                    <a:pt x="1235" y="81"/>
                  </a:lnTo>
                  <a:lnTo>
                    <a:pt x="1238" y="87"/>
                  </a:lnTo>
                  <a:lnTo>
                    <a:pt x="1266" y="106"/>
                  </a:lnTo>
                  <a:lnTo>
                    <a:pt x="1271" y="111"/>
                  </a:lnTo>
                  <a:lnTo>
                    <a:pt x="1274" y="118"/>
                  </a:lnTo>
                  <a:lnTo>
                    <a:pt x="1275" y="121"/>
                  </a:lnTo>
                  <a:lnTo>
                    <a:pt x="1266" y="137"/>
                  </a:lnTo>
                  <a:lnTo>
                    <a:pt x="1265" y="142"/>
                  </a:lnTo>
                  <a:lnTo>
                    <a:pt x="1268" y="145"/>
                  </a:lnTo>
                  <a:lnTo>
                    <a:pt x="1280" y="147"/>
                  </a:lnTo>
                  <a:lnTo>
                    <a:pt x="1282" y="152"/>
                  </a:lnTo>
                  <a:lnTo>
                    <a:pt x="1280" y="156"/>
                  </a:lnTo>
                  <a:lnTo>
                    <a:pt x="1272" y="170"/>
                  </a:lnTo>
                  <a:lnTo>
                    <a:pt x="1271" y="174"/>
                  </a:lnTo>
                  <a:lnTo>
                    <a:pt x="1272" y="176"/>
                  </a:lnTo>
                  <a:lnTo>
                    <a:pt x="1288" y="180"/>
                  </a:lnTo>
                  <a:lnTo>
                    <a:pt x="1289" y="186"/>
                  </a:lnTo>
                  <a:lnTo>
                    <a:pt x="1293" y="188"/>
                  </a:lnTo>
                  <a:lnTo>
                    <a:pt x="1297" y="187"/>
                  </a:lnTo>
                  <a:lnTo>
                    <a:pt x="1303" y="174"/>
                  </a:lnTo>
                  <a:lnTo>
                    <a:pt x="1316" y="158"/>
                  </a:lnTo>
                  <a:lnTo>
                    <a:pt x="1325" y="145"/>
                  </a:lnTo>
                  <a:lnTo>
                    <a:pt x="1346" y="103"/>
                  </a:lnTo>
                  <a:lnTo>
                    <a:pt x="1355" y="88"/>
                  </a:lnTo>
                  <a:lnTo>
                    <a:pt x="1361" y="84"/>
                  </a:lnTo>
                  <a:lnTo>
                    <a:pt x="1372" y="80"/>
                  </a:lnTo>
                  <a:lnTo>
                    <a:pt x="1379" y="79"/>
                  </a:lnTo>
                  <a:lnTo>
                    <a:pt x="1382" y="81"/>
                  </a:lnTo>
                  <a:lnTo>
                    <a:pt x="1383" y="84"/>
                  </a:lnTo>
                  <a:lnTo>
                    <a:pt x="1383" y="90"/>
                  </a:lnTo>
                  <a:lnTo>
                    <a:pt x="1381" y="102"/>
                  </a:lnTo>
                  <a:lnTo>
                    <a:pt x="1381" y="106"/>
                  </a:lnTo>
                  <a:lnTo>
                    <a:pt x="1387" y="171"/>
                  </a:lnTo>
                  <a:lnTo>
                    <a:pt x="1389" y="178"/>
                  </a:lnTo>
                  <a:lnTo>
                    <a:pt x="1391" y="183"/>
                  </a:lnTo>
                  <a:lnTo>
                    <a:pt x="1395" y="188"/>
                  </a:lnTo>
                  <a:lnTo>
                    <a:pt x="1397" y="188"/>
                  </a:lnTo>
                  <a:lnTo>
                    <a:pt x="1400" y="186"/>
                  </a:lnTo>
                  <a:lnTo>
                    <a:pt x="1405" y="180"/>
                  </a:lnTo>
                  <a:lnTo>
                    <a:pt x="1410" y="178"/>
                  </a:lnTo>
                  <a:lnTo>
                    <a:pt x="1416" y="179"/>
                  </a:lnTo>
                  <a:lnTo>
                    <a:pt x="1422" y="182"/>
                  </a:lnTo>
                  <a:lnTo>
                    <a:pt x="1426" y="200"/>
                  </a:lnTo>
                  <a:lnTo>
                    <a:pt x="1429" y="207"/>
                  </a:lnTo>
                  <a:lnTo>
                    <a:pt x="1429" y="217"/>
                  </a:lnTo>
                  <a:lnTo>
                    <a:pt x="1430" y="224"/>
                  </a:lnTo>
                  <a:lnTo>
                    <a:pt x="1437" y="232"/>
                  </a:lnTo>
                  <a:lnTo>
                    <a:pt x="1440" y="237"/>
                  </a:lnTo>
                  <a:lnTo>
                    <a:pt x="1442" y="238"/>
                  </a:lnTo>
                  <a:lnTo>
                    <a:pt x="1445" y="240"/>
                  </a:lnTo>
                  <a:lnTo>
                    <a:pt x="1456" y="240"/>
                  </a:lnTo>
                  <a:lnTo>
                    <a:pt x="1462" y="241"/>
                  </a:lnTo>
                  <a:lnTo>
                    <a:pt x="1463" y="271"/>
                  </a:lnTo>
                  <a:lnTo>
                    <a:pt x="1470" y="279"/>
                  </a:lnTo>
                  <a:lnTo>
                    <a:pt x="1487" y="294"/>
                  </a:lnTo>
                  <a:lnTo>
                    <a:pt x="1494" y="304"/>
                  </a:lnTo>
                  <a:lnTo>
                    <a:pt x="1492" y="327"/>
                  </a:lnTo>
                  <a:lnTo>
                    <a:pt x="1495" y="331"/>
                  </a:lnTo>
                  <a:lnTo>
                    <a:pt x="1499" y="334"/>
                  </a:lnTo>
                  <a:lnTo>
                    <a:pt x="1516" y="338"/>
                  </a:lnTo>
                  <a:lnTo>
                    <a:pt x="1521" y="342"/>
                  </a:lnTo>
                  <a:lnTo>
                    <a:pt x="1523" y="346"/>
                  </a:lnTo>
                  <a:lnTo>
                    <a:pt x="1523" y="358"/>
                  </a:lnTo>
                  <a:lnTo>
                    <a:pt x="1524" y="366"/>
                  </a:lnTo>
                  <a:lnTo>
                    <a:pt x="1532" y="375"/>
                  </a:lnTo>
                  <a:lnTo>
                    <a:pt x="1534" y="381"/>
                  </a:lnTo>
                  <a:lnTo>
                    <a:pt x="1539" y="384"/>
                  </a:lnTo>
                  <a:lnTo>
                    <a:pt x="1543" y="385"/>
                  </a:lnTo>
                  <a:lnTo>
                    <a:pt x="1545" y="382"/>
                  </a:lnTo>
                  <a:lnTo>
                    <a:pt x="1551" y="376"/>
                  </a:lnTo>
                  <a:lnTo>
                    <a:pt x="1556" y="374"/>
                  </a:lnTo>
                  <a:lnTo>
                    <a:pt x="1559" y="376"/>
                  </a:lnTo>
                  <a:lnTo>
                    <a:pt x="1561" y="381"/>
                  </a:lnTo>
                  <a:lnTo>
                    <a:pt x="1571" y="382"/>
                  </a:lnTo>
                  <a:lnTo>
                    <a:pt x="1576" y="386"/>
                  </a:lnTo>
                  <a:lnTo>
                    <a:pt x="1575" y="389"/>
                  </a:lnTo>
                  <a:lnTo>
                    <a:pt x="1573" y="393"/>
                  </a:lnTo>
                  <a:lnTo>
                    <a:pt x="1564" y="397"/>
                  </a:lnTo>
                  <a:lnTo>
                    <a:pt x="1561" y="400"/>
                  </a:lnTo>
                  <a:lnTo>
                    <a:pt x="1555" y="416"/>
                  </a:lnTo>
                  <a:lnTo>
                    <a:pt x="1539" y="438"/>
                  </a:lnTo>
                  <a:lnTo>
                    <a:pt x="1537" y="444"/>
                  </a:lnTo>
                  <a:lnTo>
                    <a:pt x="1545" y="484"/>
                  </a:lnTo>
                  <a:lnTo>
                    <a:pt x="1557" y="510"/>
                  </a:lnTo>
                  <a:lnTo>
                    <a:pt x="1559" y="536"/>
                  </a:lnTo>
                  <a:lnTo>
                    <a:pt x="1562" y="538"/>
                  </a:lnTo>
                  <a:lnTo>
                    <a:pt x="1568" y="537"/>
                  </a:lnTo>
                  <a:lnTo>
                    <a:pt x="1578" y="531"/>
                  </a:lnTo>
                  <a:lnTo>
                    <a:pt x="1584" y="529"/>
                  </a:lnTo>
                  <a:lnTo>
                    <a:pt x="1587" y="529"/>
                  </a:lnTo>
                  <a:lnTo>
                    <a:pt x="1589" y="531"/>
                  </a:lnTo>
                  <a:lnTo>
                    <a:pt x="1594" y="539"/>
                  </a:lnTo>
                  <a:lnTo>
                    <a:pt x="1595" y="568"/>
                  </a:lnTo>
                  <a:lnTo>
                    <a:pt x="1604" y="579"/>
                  </a:lnTo>
                  <a:lnTo>
                    <a:pt x="1612" y="583"/>
                  </a:lnTo>
                  <a:lnTo>
                    <a:pt x="1616" y="586"/>
                  </a:lnTo>
                  <a:lnTo>
                    <a:pt x="1615" y="600"/>
                  </a:lnTo>
                  <a:lnTo>
                    <a:pt x="1628" y="613"/>
                  </a:lnTo>
                  <a:lnTo>
                    <a:pt x="1655" y="637"/>
                  </a:lnTo>
                  <a:lnTo>
                    <a:pt x="1665" y="657"/>
                  </a:lnTo>
                  <a:lnTo>
                    <a:pt x="1670" y="663"/>
                  </a:lnTo>
                  <a:lnTo>
                    <a:pt x="1681" y="671"/>
                  </a:lnTo>
                  <a:lnTo>
                    <a:pt x="1684" y="674"/>
                  </a:lnTo>
                  <a:lnTo>
                    <a:pt x="1686" y="679"/>
                  </a:lnTo>
                  <a:lnTo>
                    <a:pt x="1687" y="689"/>
                  </a:lnTo>
                  <a:lnTo>
                    <a:pt x="1689" y="694"/>
                  </a:lnTo>
                  <a:lnTo>
                    <a:pt x="1700" y="696"/>
                  </a:lnTo>
                  <a:lnTo>
                    <a:pt x="1699" y="701"/>
                  </a:lnTo>
                  <a:lnTo>
                    <a:pt x="1686" y="712"/>
                  </a:lnTo>
                  <a:lnTo>
                    <a:pt x="1686" y="716"/>
                  </a:lnTo>
                  <a:lnTo>
                    <a:pt x="1690" y="729"/>
                  </a:lnTo>
                  <a:lnTo>
                    <a:pt x="1689" y="741"/>
                  </a:lnTo>
                  <a:lnTo>
                    <a:pt x="1681" y="762"/>
                  </a:lnTo>
                  <a:lnTo>
                    <a:pt x="1673" y="766"/>
                  </a:lnTo>
                  <a:lnTo>
                    <a:pt x="1671" y="768"/>
                  </a:lnTo>
                  <a:lnTo>
                    <a:pt x="1666" y="783"/>
                  </a:lnTo>
                  <a:lnTo>
                    <a:pt x="1664" y="793"/>
                  </a:lnTo>
                  <a:lnTo>
                    <a:pt x="1665" y="793"/>
                  </a:lnTo>
                  <a:lnTo>
                    <a:pt x="1681" y="787"/>
                  </a:lnTo>
                  <a:lnTo>
                    <a:pt x="1688" y="791"/>
                  </a:lnTo>
                  <a:lnTo>
                    <a:pt x="1701" y="802"/>
                  </a:lnTo>
                  <a:lnTo>
                    <a:pt x="1701" y="802"/>
                  </a:lnTo>
                  <a:lnTo>
                    <a:pt x="1701" y="802"/>
                  </a:lnTo>
                  <a:lnTo>
                    <a:pt x="1701" y="802"/>
                  </a:lnTo>
                  <a:close/>
                </a:path>
              </a:pathLst>
            </a:custGeom>
            <a:solidFill>
              <a:srgbClr val="B9CDE5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28" name="Freeform 19">
              <a:extLst>
                <a:ext uri="{FF2B5EF4-FFF2-40B4-BE49-F238E27FC236}">
                  <a16:creationId xmlns:a16="http://schemas.microsoft.com/office/drawing/2014/main" id="{E1023682-CB25-4B30-8E28-8FFDE20A8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38" y="2476501"/>
              <a:ext cx="3175" cy="4763"/>
            </a:xfrm>
            <a:custGeom>
              <a:avLst/>
              <a:gdLst>
                <a:gd name="T0" fmla="*/ 0 w 6"/>
                <a:gd name="T1" fmla="*/ 0 h 7"/>
                <a:gd name="T2" fmla="*/ 3 w 6"/>
                <a:gd name="T3" fmla="*/ 1 h 7"/>
                <a:gd name="T4" fmla="*/ 6 w 6"/>
                <a:gd name="T5" fmla="*/ 4 h 7"/>
                <a:gd name="T6" fmla="*/ 6 w 6"/>
                <a:gd name="T7" fmla="*/ 6 h 7"/>
                <a:gd name="T8" fmla="*/ 6 w 6"/>
                <a:gd name="T9" fmla="*/ 7 h 7"/>
                <a:gd name="T10" fmla="*/ 3 w 6"/>
                <a:gd name="T11" fmla="*/ 7 h 7"/>
                <a:gd name="T12" fmla="*/ 1 w 6"/>
                <a:gd name="T13" fmla="*/ 5 h 7"/>
                <a:gd name="T14" fmla="*/ 1 w 6"/>
                <a:gd name="T15" fmla="*/ 2 h 7"/>
                <a:gd name="T16" fmla="*/ 3 w 6"/>
                <a:gd name="T17" fmla="*/ 1 h 7"/>
                <a:gd name="T18" fmla="*/ 0 w 6"/>
                <a:gd name="T19" fmla="*/ 0 h 7"/>
                <a:gd name="T20" fmla="*/ 0 w 6"/>
                <a:gd name="T21" fmla="*/ 0 h 7"/>
                <a:gd name="T22" fmla="*/ 0 w 6"/>
                <a:gd name="T23" fmla="*/ 0 h 7"/>
                <a:gd name="T24" fmla="*/ 0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lnTo>
                    <a:pt x="3" y="1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7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2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29" name="Freeform 20">
              <a:extLst>
                <a:ext uri="{FF2B5EF4-FFF2-40B4-BE49-F238E27FC236}">
                  <a16:creationId xmlns:a16="http://schemas.microsoft.com/office/drawing/2014/main" id="{A0D45B8A-14D9-4106-BAB5-E599E65B7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275" y="2478088"/>
              <a:ext cx="7938" cy="12700"/>
            </a:xfrm>
            <a:custGeom>
              <a:avLst/>
              <a:gdLst>
                <a:gd name="T0" fmla="*/ 12 w 14"/>
                <a:gd name="T1" fmla="*/ 0 h 25"/>
                <a:gd name="T2" fmla="*/ 13 w 14"/>
                <a:gd name="T3" fmla="*/ 2 h 25"/>
                <a:gd name="T4" fmla="*/ 10 w 14"/>
                <a:gd name="T5" fmla="*/ 7 h 25"/>
                <a:gd name="T6" fmla="*/ 9 w 14"/>
                <a:gd name="T7" fmla="*/ 12 h 25"/>
                <a:gd name="T8" fmla="*/ 14 w 14"/>
                <a:gd name="T9" fmla="*/ 22 h 25"/>
                <a:gd name="T10" fmla="*/ 14 w 14"/>
                <a:gd name="T11" fmla="*/ 24 h 25"/>
                <a:gd name="T12" fmla="*/ 12 w 14"/>
                <a:gd name="T13" fmla="*/ 25 h 25"/>
                <a:gd name="T14" fmla="*/ 9 w 14"/>
                <a:gd name="T15" fmla="*/ 24 h 25"/>
                <a:gd name="T16" fmla="*/ 2 w 14"/>
                <a:gd name="T17" fmla="*/ 16 h 25"/>
                <a:gd name="T18" fmla="*/ 0 w 14"/>
                <a:gd name="T19" fmla="*/ 13 h 25"/>
                <a:gd name="T20" fmla="*/ 1 w 14"/>
                <a:gd name="T21" fmla="*/ 9 h 25"/>
                <a:gd name="T22" fmla="*/ 7 w 14"/>
                <a:gd name="T23" fmla="*/ 4 h 25"/>
                <a:gd name="T24" fmla="*/ 12 w 14"/>
                <a:gd name="T25" fmla="*/ 0 h 25"/>
                <a:gd name="T26" fmla="*/ 12 w 14"/>
                <a:gd name="T27" fmla="*/ 0 h 25"/>
                <a:gd name="T28" fmla="*/ 12 w 14"/>
                <a:gd name="T29" fmla="*/ 0 h 25"/>
                <a:gd name="T30" fmla="*/ 12 w 14"/>
                <a:gd name="T31" fmla="*/ 0 h 25"/>
                <a:gd name="T32" fmla="*/ 12 w 14"/>
                <a:gd name="T3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25">
                  <a:moveTo>
                    <a:pt x="12" y="0"/>
                  </a:moveTo>
                  <a:lnTo>
                    <a:pt x="13" y="2"/>
                  </a:lnTo>
                  <a:lnTo>
                    <a:pt x="10" y="7"/>
                  </a:lnTo>
                  <a:lnTo>
                    <a:pt x="9" y="12"/>
                  </a:lnTo>
                  <a:lnTo>
                    <a:pt x="14" y="22"/>
                  </a:lnTo>
                  <a:lnTo>
                    <a:pt x="14" y="24"/>
                  </a:lnTo>
                  <a:lnTo>
                    <a:pt x="12" y="25"/>
                  </a:lnTo>
                  <a:lnTo>
                    <a:pt x="9" y="24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7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30" name="Freeform 23">
              <a:extLst>
                <a:ext uri="{FF2B5EF4-FFF2-40B4-BE49-F238E27FC236}">
                  <a16:creationId xmlns:a16="http://schemas.microsoft.com/office/drawing/2014/main" id="{D71F5A0D-7C9C-45A1-A47A-CF44DA148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3" y="2481263"/>
              <a:ext cx="1588" cy="3175"/>
            </a:xfrm>
            <a:custGeom>
              <a:avLst/>
              <a:gdLst>
                <a:gd name="T0" fmla="*/ 3 w 5"/>
                <a:gd name="T1" fmla="*/ 0 h 6"/>
                <a:gd name="T2" fmla="*/ 5 w 5"/>
                <a:gd name="T3" fmla="*/ 4 h 6"/>
                <a:gd name="T4" fmla="*/ 2 w 5"/>
                <a:gd name="T5" fmla="*/ 6 h 6"/>
                <a:gd name="T6" fmla="*/ 1 w 5"/>
                <a:gd name="T7" fmla="*/ 5 h 6"/>
                <a:gd name="T8" fmla="*/ 0 w 5"/>
                <a:gd name="T9" fmla="*/ 2 h 6"/>
                <a:gd name="T10" fmla="*/ 3 w 5"/>
                <a:gd name="T11" fmla="*/ 0 h 6"/>
                <a:gd name="T12" fmla="*/ 3 w 5"/>
                <a:gd name="T13" fmla="*/ 0 h 6"/>
                <a:gd name="T14" fmla="*/ 3 w 5"/>
                <a:gd name="T15" fmla="*/ 0 h 6"/>
                <a:gd name="T16" fmla="*/ 3 w 5"/>
                <a:gd name="T17" fmla="*/ 0 h 6"/>
                <a:gd name="T18" fmla="*/ 3 w 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lnTo>
                    <a:pt x="5" y="4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31" name="Freeform 24">
              <a:extLst>
                <a:ext uri="{FF2B5EF4-FFF2-40B4-BE49-F238E27FC236}">
                  <a16:creationId xmlns:a16="http://schemas.microsoft.com/office/drawing/2014/main" id="{F3C8DFE5-B7D6-490A-AA3E-DAF7A356B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150" y="2486026"/>
              <a:ext cx="3175" cy="4763"/>
            </a:xfrm>
            <a:custGeom>
              <a:avLst/>
              <a:gdLst>
                <a:gd name="T0" fmla="*/ 2 w 5"/>
                <a:gd name="T1" fmla="*/ 1 h 9"/>
                <a:gd name="T2" fmla="*/ 3 w 5"/>
                <a:gd name="T3" fmla="*/ 0 h 9"/>
                <a:gd name="T4" fmla="*/ 4 w 5"/>
                <a:gd name="T5" fmla="*/ 1 h 9"/>
                <a:gd name="T6" fmla="*/ 5 w 5"/>
                <a:gd name="T7" fmla="*/ 4 h 9"/>
                <a:gd name="T8" fmla="*/ 4 w 5"/>
                <a:gd name="T9" fmla="*/ 8 h 9"/>
                <a:gd name="T10" fmla="*/ 1 w 5"/>
                <a:gd name="T11" fmla="*/ 9 h 9"/>
                <a:gd name="T12" fmla="*/ 0 w 5"/>
                <a:gd name="T13" fmla="*/ 6 h 9"/>
                <a:gd name="T14" fmla="*/ 2 w 5"/>
                <a:gd name="T15" fmla="*/ 1 h 9"/>
                <a:gd name="T16" fmla="*/ 2 w 5"/>
                <a:gd name="T17" fmla="*/ 1 h 9"/>
                <a:gd name="T18" fmla="*/ 2 w 5"/>
                <a:gd name="T19" fmla="*/ 1 h 9"/>
                <a:gd name="T20" fmla="*/ 2 w 5"/>
                <a:gd name="T21" fmla="*/ 1 h 9"/>
                <a:gd name="T22" fmla="*/ 2 w 5"/>
                <a:gd name="T2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9">
                  <a:moveTo>
                    <a:pt x="2" y="1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5" y="4"/>
                  </a:lnTo>
                  <a:lnTo>
                    <a:pt x="4" y="8"/>
                  </a:lnTo>
                  <a:lnTo>
                    <a:pt x="1" y="9"/>
                  </a:lnTo>
                  <a:lnTo>
                    <a:pt x="0" y="6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32" name="Freeform 25">
              <a:extLst>
                <a:ext uri="{FF2B5EF4-FFF2-40B4-BE49-F238E27FC236}">
                  <a16:creationId xmlns:a16="http://schemas.microsoft.com/office/drawing/2014/main" id="{82391998-C6CD-4CB4-BDF9-92A35103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213" y="2495551"/>
              <a:ext cx="6350" cy="11113"/>
            </a:xfrm>
            <a:custGeom>
              <a:avLst/>
              <a:gdLst>
                <a:gd name="T0" fmla="*/ 8 w 13"/>
                <a:gd name="T1" fmla="*/ 0 h 23"/>
                <a:gd name="T2" fmla="*/ 10 w 13"/>
                <a:gd name="T3" fmla="*/ 0 h 23"/>
                <a:gd name="T4" fmla="*/ 12 w 13"/>
                <a:gd name="T5" fmla="*/ 5 h 23"/>
                <a:gd name="T6" fmla="*/ 13 w 13"/>
                <a:gd name="T7" fmla="*/ 23 h 23"/>
                <a:gd name="T8" fmla="*/ 11 w 13"/>
                <a:gd name="T9" fmla="*/ 22 h 23"/>
                <a:gd name="T10" fmla="*/ 9 w 13"/>
                <a:gd name="T11" fmla="*/ 20 h 23"/>
                <a:gd name="T12" fmla="*/ 5 w 13"/>
                <a:gd name="T13" fmla="*/ 12 h 23"/>
                <a:gd name="T14" fmla="*/ 0 w 13"/>
                <a:gd name="T15" fmla="*/ 6 h 23"/>
                <a:gd name="T16" fmla="*/ 8 w 13"/>
                <a:gd name="T17" fmla="*/ 0 h 23"/>
                <a:gd name="T18" fmla="*/ 8 w 13"/>
                <a:gd name="T19" fmla="*/ 0 h 23"/>
                <a:gd name="T20" fmla="*/ 8 w 13"/>
                <a:gd name="T21" fmla="*/ 0 h 23"/>
                <a:gd name="T22" fmla="*/ 8 w 13"/>
                <a:gd name="T23" fmla="*/ 0 h 23"/>
                <a:gd name="T24" fmla="*/ 8 w 13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23">
                  <a:moveTo>
                    <a:pt x="8" y="0"/>
                  </a:moveTo>
                  <a:lnTo>
                    <a:pt x="10" y="0"/>
                  </a:lnTo>
                  <a:lnTo>
                    <a:pt x="12" y="5"/>
                  </a:lnTo>
                  <a:lnTo>
                    <a:pt x="13" y="23"/>
                  </a:lnTo>
                  <a:lnTo>
                    <a:pt x="11" y="22"/>
                  </a:lnTo>
                  <a:lnTo>
                    <a:pt x="9" y="20"/>
                  </a:lnTo>
                  <a:lnTo>
                    <a:pt x="5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33" name="Freeform 27">
              <a:extLst>
                <a:ext uri="{FF2B5EF4-FFF2-40B4-BE49-F238E27FC236}">
                  <a16:creationId xmlns:a16="http://schemas.microsoft.com/office/drawing/2014/main" id="{C5D72E9D-6524-4BFE-B6E7-AA12C7BC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863" y="2576513"/>
              <a:ext cx="7938" cy="7938"/>
            </a:xfrm>
            <a:custGeom>
              <a:avLst/>
              <a:gdLst>
                <a:gd name="T0" fmla="*/ 6 w 15"/>
                <a:gd name="T1" fmla="*/ 0 h 15"/>
                <a:gd name="T2" fmla="*/ 11 w 15"/>
                <a:gd name="T3" fmla="*/ 1 h 15"/>
                <a:gd name="T4" fmla="*/ 14 w 15"/>
                <a:gd name="T5" fmla="*/ 3 h 15"/>
                <a:gd name="T6" fmla="*/ 15 w 15"/>
                <a:gd name="T7" fmla="*/ 7 h 15"/>
                <a:gd name="T8" fmla="*/ 14 w 15"/>
                <a:gd name="T9" fmla="*/ 10 h 15"/>
                <a:gd name="T10" fmla="*/ 11 w 15"/>
                <a:gd name="T11" fmla="*/ 13 h 15"/>
                <a:gd name="T12" fmla="*/ 6 w 15"/>
                <a:gd name="T13" fmla="*/ 15 h 15"/>
                <a:gd name="T14" fmla="*/ 2 w 15"/>
                <a:gd name="T15" fmla="*/ 15 h 15"/>
                <a:gd name="T16" fmla="*/ 0 w 15"/>
                <a:gd name="T17" fmla="*/ 14 h 15"/>
                <a:gd name="T18" fmla="*/ 0 w 15"/>
                <a:gd name="T19" fmla="*/ 12 h 15"/>
                <a:gd name="T20" fmla="*/ 0 w 15"/>
                <a:gd name="T21" fmla="*/ 10 h 15"/>
                <a:gd name="T22" fmla="*/ 6 w 15"/>
                <a:gd name="T23" fmla="*/ 1 h 15"/>
                <a:gd name="T24" fmla="*/ 6 w 15"/>
                <a:gd name="T25" fmla="*/ 0 h 15"/>
                <a:gd name="T26" fmla="*/ 6 w 15"/>
                <a:gd name="T27" fmla="*/ 0 h 15"/>
                <a:gd name="T28" fmla="*/ 6 w 15"/>
                <a:gd name="T29" fmla="*/ 0 h 15"/>
                <a:gd name="T30" fmla="*/ 6 w 15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5">
                  <a:moveTo>
                    <a:pt x="6" y="0"/>
                  </a:moveTo>
                  <a:lnTo>
                    <a:pt x="11" y="1"/>
                  </a:lnTo>
                  <a:lnTo>
                    <a:pt x="14" y="3"/>
                  </a:lnTo>
                  <a:lnTo>
                    <a:pt x="15" y="7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6" y="15"/>
                  </a:lnTo>
                  <a:lnTo>
                    <a:pt x="2" y="15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6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34" name="Freeform 29">
              <a:extLst>
                <a:ext uri="{FF2B5EF4-FFF2-40B4-BE49-F238E27FC236}">
                  <a16:creationId xmlns:a16="http://schemas.microsoft.com/office/drawing/2014/main" id="{C8356F39-FC01-4AFC-8AA2-922D21713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500" y="2662238"/>
              <a:ext cx="6350" cy="4763"/>
            </a:xfrm>
            <a:custGeom>
              <a:avLst/>
              <a:gdLst>
                <a:gd name="T0" fmla="*/ 9 w 13"/>
                <a:gd name="T1" fmla="*/ 0 h 8"/>
                <a:gd name="T2" fmla="*/ 13 w 13"/>
                <a:gd name="T3" fmla="*/ 1 h 8"/>
                <a:gd name="T4" fmla="*/ 13 w 13"/>
                <a:gd name="T5" fmla="*/ 4 h 8"/>
                <a:gd name="T6" fmla="*/ 8 w 13"/>
                <a:gd name="T7" fmla="*/ 5 h 8"/>
                <a:gd name="T8" fmla="*/ 2 w 13"/>
                <a:gd name="T9" fmla="*/ 8 h 8"/>
                <a:gd name="T10" fmla="*/ 0 w 13"/>
                <a:gd name="T11" fmla="*/ 8 h 8"/>
                <a:gd name="T12" fmla="*/ 0 w 13"/>
                <a:gd name="T13" fmla="*/ 6 h 8"/>
                <a:gd name="T14" fmla="*/ 3 w 13"/>
                <a:gd name="T15" fmla="*/ 3 h 8"/>
                <a:gd name="T16" fmla="*/ 9 w 13"/>
                <a:gd name="T17" fmla="*/ 0 h 8"/>
                <a:gd name="T18" fmla="*/ 9 w 13"/>
                <a:gd name="T19" fmla="*/ 0 h 8"/>
                <a:gd name="T20" fmla="*/ 9 w 13"/>
                <a:gd name="T21" fmla="*/ 0 h 8"/>
                <a:gd name="T22" fmla="*/ 9 w 13"/>
                <a:gd name="T23" fmla="*/ 0 h 8"/>
                <a:gd name="T24" fmla="*/ 9 w 13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8">
                  <a:moveTo>
                    <a:pt x="9" y="0"/>
                  </a:moveTo>
                  <a:lnTo>
                    <a:pt x="13" y="1"/>
                  </a:lnTo>
                  <a:lnTo>
                    <a:pt x="13" y="4"/>
                  </a:lnTo>
                  <a:lnTo>
                    <a:pt x="8" y="5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3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35" name="Freeform 33">
              <a:extLst>
                <a:ext uri="{FF2B5EF4-FFF2-40B4-BE49-F238E27FC236}">
                  <a16:creationId xmlns:a16="http://schemas.microsoft.com/office/drawing/2014/main" id="{65EE1B91-DE30-4213-9271-735B42949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2713038"/>
              <a:ext cx="11113" cy="11113"/>
            </a:xfrm>
            <a:custGeom>
              <a:avLst/>
              <a:gdLst>
                <a:gd name="T0" fmla="*/ 11 w 20"/>
                <a:gd name="T1" fmla="*/ 20 h 20"/>
                <a:gd name="T2" fmla="*/ 4 w 20"/>
                <a:gd name="T3" fmla="*/ 16 h 20"/>
                <a:gd name="T4" fmla="*/ 1 w 20"/>
                <a:gd name="T5" fmla="*/ 13 h 20"/>
                <a:gd name="T6" fmla="*/ 0 w 20"/>
                <a:gd name="T7" fmla="*/ 11 h 20"/>
                <a:gd name="T8" fmla="*/ 1 w 20"/>
                <a:gd name="T9" fmla="*/ 7 h 20"/>
                <a:gd name="T10" fmla="*/ 5 w 20"/>
                <a:gd name="T11" fmla="*/ 2 h 20"/>
                <a:gd name="T12" fmla="*/ 7 w 20"/>
                <a:gd name="T13" fmla="*/ 0 h 20"/>
                <a:gd name="T14" fmla="*/ 11 w 20"/>
                <a:gd name="T15" fmla="*/ 0 h 20"/>
                <a:gd name="T16" fmla="*/ 17 w 20"/>
                <a:gd name="T17" fmla="*/ 2 h 20"/>
                <a:gd name="T18" fmla="*/ 19 w 20"/>
                <a:gd name="T19" fmla="*/ 4 h 20"/>
                <a:gd name="T20" fmla="*/ 20 w 20"/>
                <a:gd name="T21" fmla="*/ 6 h 20"/>
                <a:gd name="T22" fmla="*/ 16 w 20"/>
                <a:gd name="T23" fmla="*/ 18 h 20"/>
                <a:gd name="T24" fmla="*/ 14 w 20"/>
                <a:gd name="T25" fmla="*/ 20 h 20"/>
                <a:gd name="T26" fmla="*/ 12 w 20"/>
                <a:gd name="T27" fmla="*/ 20 h 20"/>
                <a:gd name="T28" fmla="*/ 11 w 20"/>
                <a:gd name="T29" fmla="*/ 20 h 20"/>
                <a:gd name="T30" fmla="*/ 11 w 20"/>
                <a:gd name="T31" fmla="*/ 20 h 20"/>
                <a:gd name="T32" fmla="*/ 11 w 20"/>
                <a:gd name="T33" fmla="*/ 20 h 20"/>
                <a:gd name="T34" fmla="*/ 11 w 20"/>
                <a:gd name="T3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0">
                  <a:moveTo>
                    <a:pt x="11" y="20"/>
                  </a:moveTo>
                  <a:lnTo>
                    <a:pt x="4" y="16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1" y="7"/>
                  </a:lnTo>
                  <a:lnTo>
                    <a:pt x="5" y="2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7" y="2"/>
                  </a:lnTo>
                  <a:lnTo>
                    <a:pt x="19" y="4"/>
                  </a:lnTo>
                  <a:lnTo>
                    <a:pt x="20" y="6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36" name="Freeform 38">
              <a:extLst>
                <a:ext uri="{FF2B5EF4-FFF2-40B4-BE49-F238E27FC236}">
                  <a16:creationId xmlns:a16="http://schemas.microsoft.com/office/drawing/2014/main" id="{D133FA56-562A-4939-9AD2-B40B5C45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2719388"/>
              <a:ext cx="3175" cy="0"/>
            </a:xfrm>
            <a:custGeom>
              <a:avLst/>
              <a:gdLst>
                <a:gd name="T0" fmla="*/ 3 w 5"/>
                <a:gd name="T1" fmla="*/ 0 h 2"/>
                <a:gd name="T2" fmla="*/ 5 w 5"/>
                <a:gd name="T3" fmla="*/ 1 h 2"/>
                <a:gd name="T4" fmla="*/ 2 w 5"/>
                <a:gd name="T5" fmla="*/ 2 h 2"/>
                <a:gd name="T6" fmla="*/ 0 w 5"/>
                <a:gd name="T7" fmla="*/ 1 h 2"/>
                <a:gd name="T8" fmla="*/ 3 w 5"/>
                <a:gd name="T9" fmla="*/ 0 h 2"/>
                <a:gd name="T10" fmla="*/ 3 w 5"/>
                <a:gd name="T11" fmla="*/ 0 h 2"/>
                <a:gd name="T12" fmla="*/ 3 w 5"/>
                <a:gd name="T13" fmla="*/ 0 h 2"/>
                <a:gd name="T14" fmla="*/ 3 w 5"/>
                <a:gd name="T15" fmla="*/ 0 h 2"/>
                <a:gd name="T16" fmla="*/ 3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lnTo>
                    <a:pt x="5" y="1"/>
                  </a:lnTo>
                  <a:lnTo>
                    <a:pt x="2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37" name="Freeform 40">
              <a:extLst>
                <a:ext uri="{FF2B5EF4-FFF2-40B4-BE49-F238E27FC236}">
                  <a16:creationId xmlns:a16="http://schemas.microsoft.com/office/drawing/2014/main" id="{3CBADD5A-7D20-4CDF-9508-15FC27BC9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5" y="2720976"/>
              <a:ext cx="1588" cy="3175"/>
            </a:xfrm>
            <a:custGeom>
              <a:avLst/>
              <a:gdLst>
                <a:gd name="T0" fmla="*/ 2 w 3"/>
                <a:gd name="T1" fmla="*/ 0 h 8"/>
                <a:gd name="T2" fmla="*/ 3 w 3"/>
                <a:gd name="T3" fmla="*/ 4 h 8"/>
                <a:gd name="T4" fmla="*/ 2 w 3"/>
                <a:gd name="T5" fmla="*/ 8 h 8"/>
                <a:gd name="T6" fmla="*/ 0 w 3"/>
                <a:gd name="T7" fmla="*/ 4 h 8"/>
                <a:gd name="T8" fmla="*/ 1 w 3"/>
                <a:gd name="T9" fmla="*/ 0 h 8"/>
                <a:gd name="T10" fmla="*/ 2 w 3"/>
                <a:gd name="T11" fmla="*/ 0 h 8"/>
                <a:gd name="T12" fmla="*/ 2 w 3"/>
                <a:gd name="T13" fmla="*/ 0 h 8"/>
                <a:gd name="T14" fmla="*/ 2 w 3"/>
                <a:gd name="T15" fmla="*/ 0 h 8"/>
                <a:gd name="T16" fmla="*/ 2 w 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lnTo>
                    <a:pt x="3" y="4"/>
                  </a:lnTo>
                  <a:lnTo>
                    <a:pt x="2" y="8"/>
                  </a:lnTo>
                  <a:lnTo>
                    <a:pt x="0" y="4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38" name="Freeform 41">
              <a:extLst>
                <a:ext uri="{FF2B5EF4-FFF2-40B4-BE49-F238E27FC236}">
                  <a16:creationId xmlns:a16="http://schemas.microsoft.com/office/drawing/2014/main" id="{9E6EC574-6E0A-40D1-8E15-56B4520A0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2725738"/>
              <a:ext cx="3175" cy="1588"/>
            </a:xfrm>
            <a:custGeom>
              <a:avLst/>
              <a:gdLst>
                <a:gd name="T0" fmla="*/ 1 w 4"/>
                <a:gd name="T1" fmla="*/ 0 h 3"/>
                <a:gd name="T2" fmla="*/ 4 w 4"/>
                <a:gd name="T3" fmla="*/ 2 h 3"/>
                <a:gd name="T4" fmla="*/ 4 w 4"/>
                <a:gd name="T5" fmla="*/ 3 h 3"/>
                <a:gd name="T6" fmla="*/ 1 w 4"/>
                <a:gd name="T7" fmla="*/ 3 h 3"/>
                <a:gd name="T8" fmla="*/ 0 w 4"/>
                <a:gd name="T9" fmla="*/ 1 h 3"/>
                <a:gd name="T10" fmla="*/ 1 w 4"/>
                <a:gd name="T11" fmla="*/ 0 h 3"/>
                <a:gd name="T12" fmla="*/ 1 w 4"/>
                <a:gd name="T13" fmla="*/ 0 h 3"/>
                <a:gd name="T14" fmla="*/ 1 w 4"/>
                <a:gd name="T15" fmla="*/ 0 h 3"/>
                <a:gd name="T16" fmla="*/ 1 w 4"/>
                <a:gd name="T17" fmla="*/ 0 h 3"/>
                <a:gd name="T18" fmla="*/ 1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39" name="Freeform 42">
              <a:extLst>
                <a:ext uri="{FF2B5EF4-FFF2-40B4-BE49-F238E27FC236}">
                  <a16:creationId xmlns:a16="http://schemas.microsoft.com/office/drawing/2014/main" id="{FAE4F535-9ABE-4657-9A6A-C55EA2D3A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9713" y="2728913"/>
              <a:ext cx="4763" cy="4763"/>
            </a:xfrm>
            <a:custGeom>
              <a:avLst/>
              <a:gdLst>
                <a:gd name="T0" fmla="*/ 3 w 11"/>
                <a:gd name="T1" fmla="*/ 0 h 9"/>
                <a:gd name="T2" fmla="*/ 9 w 11"/>
                <a:gd name="T3" fmla="*/ 1 h 9"/>
                <a:gd name="T4" fmla="*/ 11 w 11"/>
                <a:gd name="T5" fmla="*/ 5 h 9"/>
                <a:gd name="T6" fmla="*/ 7 w 11"/>
                <a:gd name="T7" fmla="*/ 9 h 9"/>
                <a:gd name="T8" fmla="*/ 3 w 11"/>
                <a:gd name="T9" fmla="*/ 8 h 9"/>
                <a:gd name="T10" fmla="*/ 0 w 11"/>
                <a:gd name="T11" fmla="*/ 6 h 9"/>
                <a:gd name="T12" fmla="*/ 0 w 11"/>
                <a:gd name="T13" fmla="*/ 3 h 9"/>
                <a:gd name="T14" fmla="*/ 1 w 11"/>
                <a:gd name="T15" fmla="*/ 1 h 9"/>
                <a:gd name="T16" fmla="*/ 3 w 11"/>
                <a:gd name="T17" fmla="*/ 0 h 9"/>
                <a:gd name="T18" fmla="*/ 3 w 11"/>
                <a:gd name="T19" fmla="*/ 0 h 9"/>
                <a:gd name="T20" fmla="*/ 3 w 11"/>
                <a:gd name="T21" fmla="*/ 0 h 9"/>
                <a:gd name="T22" fmla="*/ 3 w 11"/>
                <a:gd name="T23" fmla="*/ 0 h 9"/>
                <a:gd name="T24" fmla="*/ 3 w 11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9">
                  <a:moveTo>
                    <a:pt x="3" y="0"/>
                  </a:moveTo>
                  <a:lnTo>
                    <a:pt x="9" y="1"/>
                  </a:lnTo>
                  <a:lnTo>
                    <a:pt x="11" y="5"/>
                  </a:lnTo>
                  <a:lnTo>
                    <a:pt x="7" y="9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40" name="Freeform 43">
              <a:extLst>
                <a:ext uri="{FF2B5EF4-FFF2-40B4-BE49-F238E27FC236}">
                  <a16:creationId xmlns:a16="http://schemas.microsoft.com/office/drawing/2014/main" id="{5E9F39D8-2941-4FAC-9DB5-59B69E222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2751138"/>
              <a:ext cx="1588" cy="1588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0 h 4"/>
                <a:gd name="T4" fmla="*/ 2 w 2"/>
                <a:gd name="T5" fmla="*/ 2 h 4"/>
                <a:gd name="T6" fmla="*/ 1 w 2"/>
                <a:gd name="T7" fmla="*/ 4 h 4"/>
                <a:gd name="T8" fmla="*/ 0 w 2"/>
                <a:gd name="T9" fmla="*/ 3 h 4"/>
                <a:gd name="T10" fmla="*/ 0 w 2"/>
                <a:gd name="T11" fmla="*/ 0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  <a:gd name="T18" fmla="*/ 1 w 2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41" name="Freeform 44">
              <a:extLst>
                <a:ext uri="{FF2B5EF4-FFF2-40B4-BE49-F238E27FC236}">
                  <a16:creationId xmlns:a16="http://schemas.microsoft.com/office/drawing/2014/main" id="{0A4772B3-D46F-4C2D-B067-1D92D36D4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0" y="2760663"/>
              <a:ext cx="7938" cy="7938"/>
            </a:xfrm>
            <a:custGeom>
              <a:avLst/>
              <a:gdLst>
                <a:gd name="T0" fmla="*/ 9 w 16"/>
                <a:gd name="T1" fmla="*/ 1 h 14"/>
                <a:gd name="T2" fmla="*/ 15 w 16"/>
                <a:gd name="T3" fmla="*/ 0 h 14"/>
                <a:gd name="T4" fmla="*/ 16 w 16"/>
                <a:gd name="T5" fmla="*/ 1 h 14"/>
                <a:gd name="T6" fmla="*/ 16 w 16"/>
                <a:gd name="T7" fmla="*/ 3 h 14"/>
                <a:gd name="T8" fmla="*/ 10 w 16"/>
                <a:gd name="T9" fmla="*/ 7 h 14"/>
                <a:gd name="T10" fmla="*/ 7 w 16"/>
                <a:gd name="T11" fmla="*/ 11 h 14"/>
                <a:gd name="T12" fmla="*/ 3 w 16"/>
                <a:gd name="T13" fmla="*/ 14 h 14"/>
                <a:gd name="T14" fmla="*/ 1 w 16"/>
                <a:gd name="T15" fmla="*/ 12 h 14"/>
                <a:gd name="T16" fmla="*/ 0 w 16"/>
                <a:gd name="T17" fmla="*/ 10 h 14"/>
                <a:gd name="T18" fmla="*/ 2 w 16"/>
                <a:gd name="T19" fmla="*/ 4 h 14"/>
                <a:gd name="T20" fmla="*/ 5 w 16"/>
                <a:gd name="T21" fmla="*/ 2 h 14"/>
                <a:gd name="T22" fmla="*/ 9 w 16"/>
                <a:gd name="T23" fmla="*/ 1 h 14"/>
                <a:gd name="T24" fmla="*/ 9 w 16"/>
                <a:gd name="T25" fmla="*/ 1 h 14"/>
                <a:gd name="T26" fmla="*/ 9 w 16"/>
                <a:gd name="T27" fmla="*/ 1 h 14"/>
                <a:gd name="T28" fmla="*/ 9 w 16"/>
                <a:gd name="T29" fmla="*/ 1 h 14"/>
                <a:gd name="T30" fmla="*/ 9 w 16"/>
                <a:gd name="T3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4">
                  <a:moveTo>
                    <a:pt x="9" y="1"/>
                  </a:moveTo>
                  <a:lnTo>
                    <a:pt x="15" y="0"/>
                  </a:lnTo>
                  <a:lnTo>
                    <a:pt x="16" y="1"/>
                  </a:lnTo>
                  <a:lnTo>
                    <a:pt x="16" y="3"/>
                  </a:lnTo>
                  <a:lnTo>
                    <a:pt x="10" y="7"/>
                  </a:lnTo>
                  <a:lnTo>
                    <a:pt x="7" y="11"/>
                  </a:lnTo>
                  <a:lnTo>
                    <a:pt x="3" y="14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2" y="4"/>
                  </a:lnTo>
                  <a:lnTo>
                    <a:pt x="5" y="2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42" name="Freeform 45">
              <a:extLst>
                <a:ext uri="{FF2B5EF4-FFF2-40B4-BE49-F238E27FC236}">
                  <a16:creationId xmlns:a16="http://schemas.microsoft.com/office/drawing/2014/main" id="{A6AE4D21-F7DB-442B-8C1E-9F79565DE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8275" y="2765426"/>
              <a:ext cx="25400" cy="7938"/>
            </a:xfrm>
            <a:custGeom>
              <a:avLst/>
              <a:gdLst>
                <a:gd name="T0" fmla="*/ 2 w 50"/>
                <a:gd name="T1" fmla="*/ 1 h 14"/>
                <a:gd name="T2" fmla="*/ 11 w 50"/>
                <a:gd name="T3" fmla="*/ 0 h 14"/>
                <a:gd name="T4" fmla="*/ 19 w 50"/>
                <a:gd name="T5" fmla="*/ 4 h 14"/>
                <a:gd name="T6" fmla="*/ 26 w 50"/>
                <a:gd name="T7" fmla="*/ 6 h 14"/>
                <a:gd name="T8" fmla="*/ 32 w 50"/>
                <a:gd name="T9" fmla="*/ 6 h 14"/>
                <a:gd name="T10" fmla="*/ 36 w 50"/>
                <a:gd name="T11" fmla="*/ 2 h 14"/>
                <a:gd name="T12" fmla="*/ 38 w 50"/>
                <a:gd name="T13" fmla="*/ 3 h 14"/>
                <a:gd name="T14" fmla="*/ 50 w 50"/>
                <a:gd name="T15" fmla="*/ 8 h 14"/>
                <a:gd name="T16" fmla="*/ 50 w 50"/>
                <a:gd name="T17" fmla="*/ 11 h 14"/>
                <a:gd name="T18" fmla="*/ 49 w 50"/>
                <a:gd name="T19" fmla="*/ 13 h 14"/>
                <a:gd name="T20" fmla="*/ 27 w 50"/>
                <a:gd name="T21" fmla="*/ 10 h 14"/>
                <a:gd name="T22" fmla="*/ 24 w 50"/>
                <a:gd name="T23" fmla="*/ 14 h 14"/>
                <a:gd name="T24" fmla="*/ 22 w 50"/>
                <a:gd name="T25" fmla="*/ 14 h 14"/>
                <a:gd name="T26" fmla="*/ 15 w 50"/>
                <a:gd name="T27" fmla="*/ 11 h 14"/>
                <a:gd name="T28" fmla="*/ 1 w 50"/>
                <a:gd name="T29" fmla="*/ 4 h 14"/>
                <a:gd name="T30" fmla="*/ 0 w 50"/>
                <a:gd name="T31" fmla="*/ 3 h 14"/>
                <a:gd name="T32" fmla="*/ 1 w 50"/>
                <a:gd name="T33" fmla="*/ 2 h 14"/>
                <a:gd name="T34" fmla="*/ 2 w 50"/>
                <a:gd name="T35" fmla="*/ 1 h 14"/>
                <a:gd name="T36" fmla="*/ 2 w 50"/>
                <a:gd name="T37" fmla="*/ 1 h 14"/>
                <a:gd name="T38" fmla="*/ 2 w 50"/>
                <a:gd name="T39" fmla="*/ 1 h 14"/>
                <a:gd name="T40" fmla="*/ 2 w 50"/>
                <a:gd name="T4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14">
                  <a:moveTo>
                    <a:pt x="2" y="1"/>
                  </a:moveTo>
                  <a:lnTo>
                    <a:pt x="11" y="0"/>
                  </a:lnTo>
                  <a:lnTo>
                    <a:pt x="19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8" y="3"/>
                  </a:lnTo>
                  <a:lnTo>
                    <a:pt x="50" y="8"/>
                  </a:lnTo>
                  <a:lnTo>
                    <a:pt x="50" y="11"/>
                  </a:lnTo>
                  <a:lnTo>
                    <a:pt x="49" y="13"/>
                  </a:lnTo>
                  <a:lnTo>
                    <a:pt x="27" y="10"/>
                  </a:lnTo>
                  <a:lnTo>
                    <a:pt x="24" y="14"/>
                  </a:lnTo>
                  <a:lnTo>
                    <a:pt x="22" y="14"/>
                  </a:lnTo>
                  <a:lnTo>
                    <a:pt x="15" y="11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43" name="Freeform 46">
              <a:extLst>
                <a:ext uri="{FF2B5EF4-FFF2-40B4-BE49-F238E27FC236}">
                  <a16:creationId xmlns:a16="http://schemas.microsoft.com/office/drawing/2014/main" id="{17BD5966-8891-4C51-A47C-D4A3A2177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7325" y="2773363"/>
              <a:ext cx="15875" cy="7938"/>
            </a:xfrm>
            <a:custGeom>
              <a:avLst/>
              <a:gdLst>
                <a:gd name="T0" fmla="*/ 9 w 31"/>
                <a:gd name="T1" fmla="*/ 3 h 15"/>
                <a:gd name="T2" fmla="*/ 24 w 31"/>
                <a:gd name="T3" fmla="*/ 0 h 15"/>
                <a:gd name="T4" fmla="*/ 28 w 31"/>
                <a:gd name="T5" fmla="*/ 0 h 15"/>
                <a:gd name="T6" fmla="*/ 31 w 31"/>
                <a:gd name="T7" fmla="*/ 2 h 15"/>
                <a:gd name="T8" fmla="*/ 31 w 31"/>
                <a:gd name="T9" fmla="*/ 4 h 15"/>
                <a:gd name="T10" fmla="*/ 26 w 31"/>
                <a:gd name="T11" fmla="*/ 11 h 15"/>
                <a:gd name="T12" fmla="*/ 20 w 31"/>
                <a:gd name="T13" fmla="*/ 14 h 15"/>
                <a:gd name="T14" fmla="*/ 18 w 31"/>
                <a:gd name="T15" fmla="*/ 15 h 15"/>
                <a:gd name="T16" fmla="*/ 16 w 31"/>
                <a:gd name="T17" fmla="*/ 14 h 15"/>
                <a:gd name="T18" fmla="*/ 18 w 31"/>
                <a:gd name="T19" fmla="*/ 7 h 15"/>
                <a:gd name="T20" fmla="*/ 14 w 31"/>
                <a:gd name="T21" fmla="*/ 5 h 15"/>
                <a:gd name="T22" fmla="*/ 6 w 31"/>
                <a:gd name="T23" fmla="*/ 10 h 15"/>
                <a:gd name="T24" fmla="*/ 2 w 31"/>
                <a:gd name="T25" fmla="*/ 10 h 15"/>
                <a:gd name="T26" fmla="*/ 0 w 31"/>
                <a:gd name="T27" fmla="*/ 7 h 15"/>
                <a:gd name="T28" fmla="*/ 1 w 31"/>
                <a:gd name="T29" fmla="*/ 4 h 15"/>
                <a:gd name="T30" fmla="*/ 9 w 31"/>
                <a:gd name="T31" fmla="*/ 3 h 15"/>
                <a:gd name="T32" fmla="*/ 9 w 31"/>
                <a:gd name="T33" fmla="*/ 3 h 15"/>
                <a:gd name="T34" fmla="*/ 9 w 31"/>
                <a:gd name="T35" fmla="*/ 3 h 15"/>
                <a:gd name="T36" fmla="*/ 9 w 31"/>
                <a:gd name="T37" fmla="*/ 3 h 15"/>
                <a:gd name="T38" fmla="*/ 9 w 31"/>
                <a:gd name="T3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15">
                  <a:moveTo>
                    <a:pt x="9" y="3"/>
                  </a:moveTo>
                  <a:lnTo>
                    <a:pt x="24" y="0"/>
                  </a:lnTo>
                  <a:lnTo>
                    <a:pt x="28" y="0"/>
                  </a:lnTo>
                  <a:lnTo>
                    <a:pt x="31" y="2"/>
                  </a:lnTo>
                  <a:lnTo>
                    <a:pt x="31" y="4"/>
                  </a:lnTo>
                  <a:lnTo>
                    <a:pt x="26" y="11"/>
                  </a:lnTo>
                  <a:lnTo>
                    <a:pt x="20" y="14"/>
                  </a:lnTo>
                  <a:lnTo>
                    <a:pt x="18" y="15"/>
                  </a:lnTo>
                  <a:lnTo>
                    <a:pt x="16" y="14"/>
                  </a:lnTo>
                  <a:lnTo>
                    <a:pt x="18" y="7"/>
                  </a:lnTo>
                  <a:lnTo>
                    <a:pt x="14" y="5"/>
                  </a:lnTo>
                  <a:lnTo>
                    <a:pt x="6" y="10"/>
                  </a:lnTo>
                  <a:lnTo>
                    <a:pt x="2" y="10"/>
                  </a:lnTo>
                  <a:lnTo>
                    <a:pt x="0" y="7"/>
                  </a:lnTo>
                  <a:lnTo>
                    <a:pt x="1" y="4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44" name="Freeform 47">
              <a:extLst>
                <a:ext uri="{FF2B5EF4-FFF2-40B4-BE49-F238E27FC236}">
                  <a16:creationId xmlns:a16="http://schemas.microsoft.com/office/drawing/2014/main" id="{CD520311-7D10-4A74-85AC-9E19B861F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700" y="2773363"/>
              <a:ext cx="3175" cy="3175"/>
            </a:xfrm>
            <a:custGeom>
              <a:avLst/>
              <a:gdLst>
                <a:gd name="T0" fmla="*/ 1 w 4"/>
                <a:gd name="T1" fmla="*/ 0 h 5"/>
                <a:gd name="T2" fmla="*/ 4 w 4"/>
                <a:gd name="T3" fmla="*/ 1 h 5"/>
                <a:gd name="T4" fmla="*/ 4 w 4"/>
                <a:gd name="T5" fmla="*/ 3 h 5"/>
                <a:gd name="T6" fmla="*/ 3 w 4"/>
                <a:gd name="T7" fmla="*/ 5 h 5"/>
                <a:gd name="T8" fmla="*/ 1 w 4"/>
                <a:gd name="T9" fmla="*/ 5 h 5"/>
                <a:gd name="T10" fmla="*/ 0 w 4"/>
                <a:gd name="T11" fmla="*/ 4 h 5"/>
                <a:gd name="T12" fmla="*/ 0 w 4"/>
                <a:gd name="T13" fmla="*/ 1 h 5"/>
                <a:gd name="T14" fmla="*/ 1 w 4"/>
                <a:gd name="T15" fmla="*/ 0 h 5"/>
                <a:gd name="T16" fmla="*/ 1 w 4"/>
                <a:gd name="T17" fmla="*/ 0 h 5"/>
                <a:gd name="T18" fmla="*/ 1 w 4"/>
                <a:gd name="T19" fmla="*/ 0 h 5"/>
                <a:gd name="T20" fmla="*/ 1 w 4"/>
                <a:gd name="T21" fmla="*/ 0 h 5"/>
                <a:gd name="T22" fmla="*/ 1 w 4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lnTo>
                    <a:pt x="4" y="1"/>
                  </a:lnTo>
                  <a:lnTo>
                    <a:pt x="4" y="3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45" name="Freeform 48">
              <a:extLst>
                <a:ext uri="{FF2B5EF4-FFF2-40B4-BE49-F238E27FC236}">
                  <a16:creationId xmlns:a16="http://schemas.microsoft.com/office/drawing/2014/main" id="{8F35C914-EF47-4102-9D9A-F3D654CA2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2773363"/>
              <a:ext cx="4763" cy="1588"/>
            </a:xfrm>
            <a:custGeom>
              <a:avLst/>
              <a:gdLst>
                <a:gd name="T0" fmla="*/ 1 w 9"/>
                <a:gd name="T1" fmla="*/ 0 h 4"/>
                <a:gd name="T2" fmla="*/ 5 w 9"/>
                <a:gd name="T3" fmla="*/ 0 h 4"/>
                <a:gd name="T4" fmla="*/ 8 w 9"/>
                <a:gd name="T5" fmla="*/ 1 h 4"/>
                <a:gd name="T6" fmla="*/ 9 w 9"/>
                <a:gd name="T7" fmla="*/ 3 h 4"/>
                <a:gd name="T8" fmla="*/ 8 w 9"/>
                <a:gd name="T9" fmla="*/ 4 h 4"/>
                <a:gd name="T10" fmla="*/ 1 w 9"/>
                <a:gd name="T11" fmla="*/ 2 h 4"/>
                <a:gd name="T12" fmla="*/ 0 w 9"/>
                <a:gd name="T13" fmla="*/ 2 h 4"/>
                <a:gd name="T14" fmla="*/ 1 w 9"/>
                <a:gd name="T15" fmla="*/ 0 h 4"/>
                <a:gd name="T16" fmla="*/ 1 w 9"/>
                <a:gd name="T17" fmla="*/ 0 h 4"/>
                <a:gd name="T18" fmla="*/ 1 w 9"/>
                <a:gd name="T19" fmla="*/ 0 h 4"/>
                <a:gd name="T20" fmla="*/ 1 w 9"/>
                <a:gd name="T21" fmla="*/ 0 h 4"/>
                <a:gd name="T22" fmla="*/ 1 w 9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4">
                  <a:moveTo>
                    <a:pt x="1" y="0"/>
                  </a:moveTo>
                  <a:lnTo>
                    <a:pt x="5" y="0"/>
                  </a:lnTo>
                  <a:lnTo>
                    <a:pt x="8" y="1"/>
                  </a:lnTo>
                  <a:lnTo>
                    <a:pt x="9" y="3"/>
                  </a:lnTo>
                  <a:lnTo>
                    <a:pt x="8" y="4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46" name="Freeform 49">
              <a:extLst>
                <a:ext uri="{FF2B5EF4-FFF2-40B4-BE49-F238E27FC236}">
                  <a16:creationId xmlns:a16="http://schemas.microsoft.com/office/drawing/2014/main" id="{1D0AA91E-745F-41BB-9156-70B23D5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5" y="2773363"/>
              <a:ext cx="4763" cy="3175"/>
            </a:xfrm>
            <a:custGeom>
              <a:avLst/>
              <a:gdLst>
                <a:gd name="T0" fmla="*/ 4 w 8"/>
                <a:gd name="T1" fmla="*/ 0 h 4"/>
                <a:gd name="T2" fmla="*/ 8 w 8"/>
                <a:gd name="T3" fmla="*/ 1 h 4"/>
                <a:gd name="T4" fmla="*/ 8 w 8"/>
                <a:gd name="T5" fmla="*/ 2 h 4"/>
                <a:gd name="T6" fmla="*/ 1 w 8"/>
                <a:gd name="T7" fmla="*/ 4 h 4"/>
                <a:gd name="T8" fmla="*/ 0 w 8"/>
                <a:gd name="T9" fmla="*/ 3 h 4"/>
                <a:gd name="T10" fmla="*/ 1 w 8"/>
                <a:gd name="T11" fmla="*/ 1 h 4"/>
                <a:gd name="T12" fmla="*/ 4 w 8"/>
                <a:gd name="T13" fmla="*/ 0 h 4"/>
                <a:gd name="T14" fmla="*/ 4 w 8"/>
                <a:gd name="T15" fmla="*/ 0 h 4"/>
                <a:gd name="T16" fmla="*/ 4 w 8"/>
                <a:gd name="T17" fmla="*/ 0 h 4"/>
                <a:gd name="T18" fmla="*/ 4 w 8"/>
                <a:gd name="T19" fmla="*/ 0 h 4"/>
                <a:gd name="T20" fmla="*/ 4 w 8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lnTo>
                    <a:pt x="8" y="1"/>
                  </a:lnTo>
                  <a:lnTo>
                    <a:pt x="8" y="2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47" name="Freeform 50">
              <a:extLst>
                <a:ext uri="{FF2B5EF4-FFF2-40B4-BE49-F238E27FC236}">
                  <a16:creationId xmlns:a16="http://schemas.microsoft.com/office/drawing/2014/main" id="{235C9213-5220-4AA0-AC3B-FFD7E2131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8275" y="2776538"/>
              <a:ext cx="7938" cy="4763"/>
            </a:xfrm>
            <a:custGeom>
              <a:avLst/>
              <a:gdLst>
                <a:gd name="T0" fmla="*/ 5 w 15"/>
                <a:gd name="T1" fmla="*/ 2 h 7"/>
                <a:gd name="T2" fmla="*/ 15 w 15"/>
                <a:gd name="T3" fmla="*/ 0 h 7"/>
                <a:gd name="T4" fmla="*/ 14 w 15"/>
                <a:gd name="T5" fmla="*/ 5 h 7"/>
                <a:gd name="T6" fmla="*/ 8 w 15"/>
                <a:gd name="T7" fmla="*/ 7 h 7"/>
                <a:gd name="T8" fmla="*/ 0 w 15"/>
                <a:gd name="T9" fmla="*/ 6 h 7"/>
                <a:gd name="T10" fmla="*/ 0 w 15"/>
                <a:gd name="T11" fmla="*/ 4 h 7"/>
                <a:gd name="T12" fmla="*/ 4 w 15"/>
                <a:gd name="T13" fmla="*/ 2 h 7"/>
                <a:gd name="T14" fmla="*/ 5 w 15"/>
                <a:gd name="T15" fmla="*/ 2 h 7"/>
                <a:gd name="T16" fmla="*/ 5 w 15"/>
                <a:gd name="T17" fmla="*/ 2 h 7"/>
                <a:gd name="T18" fmla="*/ 5 w 15"/>
                <a:gd name="T19" fmla="*/ 2 h 7"/>
                <a:gd name="T20" fmla="*/ 5 w 15"/>
                <a:gd name="T2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7">
                  <a:moveTo>
                    <a:pt x="5" y="2"/>
                  </a:moveTo>
                  <a:lnTo>
                    <a:pt x="15" y="0"/>
                  </a:lnTo>
                  <a:lnTo>
                    <a:pt x="14" y="5"/>
                  </a:lnTo>
                  <a:lnTo>
                    <a:pt x="8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48" name="Freeform 51">
              <a:extLst>
                <a:ext uri="{FF2B5EF4-FFF2-40B4-BE49-F238E27FC236}">
                  <a16:creationId xmlns:a16="http://schemas.microsoft.com/office/drawing/2014/main" id="{AB6A343F-52D2-4806-911E-00AA65F2E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2779713"/>
              <a:ext cx="4763" cy="1588"/>
            </a:xfrm>
            <a:custGeom>
              <a:avLst/>
              <a:gdLst>
                <a:gd name="T0" fmla="*/ 4 w 7"/>
                <a:gd name="T1" fmla="*/ 1 h 5"/>
                <a:gd name="T2" fmla="*/ 6 w 7"/>
                <a:gd name="T3" fmla="*/ 0 h 5"/>
                <a:gd name="T4" fmla="*/ 7 w 7"/>
                <a:gd name="T5" fmla="*/ 0 h 5"/>
                <a:gd name="T6" fmla="*/ 5 w 7"/>
                <a:gd name="T7" fmla="*/ 4 h 5"/>
                <a:gd name="T8" fmla="*/ 2 w 7"/>
                <a:gd name="T9" fmla="*/ 5 h 5"/>
                <a:gd name="T10" fmla="*/ 0 w 7"/>
                <a:gd name="T11" fmla="*/ 4 h 5"/>
                <a:gd name="T12" fmla="*/ 1 w 7"/>
                <a:gd name="T13" fmla="*/ 2 h 5"/>
                <a:gd name="T14" fmla="*/ 4 w 7"/>
                <a:gd name="T15" fmla="*/ 0 h 5"/>
                <a:gd name="T16" fmla="*/ 4 w 7"/>
                <a:gd name="T17" fmla="*/ 1 h 5"/>
                <a:gd name="T18" fmla="*/ 4 w 7"/>
                <a:gd name="T19" fmla="*/ 1 h 5"/>
                <a:gd name="T20" fmla="*/ 4 w 7"/>
                <a:gd name="T21" fmla="*/ 1 h 5"/>
                <a:gd name="T22" fmla="*/ 4 w 7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5">
                  <a:moveTo>
                    <a:pt x="4" y="1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5" y="4"/>
                  </a:lnTo>
                  <a:lnTo>
                    <a:pt x="2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49" name="Freeform 52">
              <a:extLst>
                <a:ext uri="{FF2B5EF4-FFF2-40B4-BE49-F238E27FC236}">
                  <a16:creationId xmlns:a16="http://schemas.microsoft.com/office/drawing/2014/main" id="{1B0CEDCE-9472-4087-B544-D6199B280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2779713"/>
              <a:ext cx="3175" cy="3175"/>
            </a:xfrm>
            <a:custGeom>
              <a:avLst/>
              <a:gdLst>
                <a:gd name="T0" fmla="*/ 4 w 6"/>
                <a:gd name="T1" fmla="*/ 0 h 5"/>
                <a:gd name="T2" fmla="*/ 5 w 6"/>
                <a:gd name="T3" fmla="*/ 1 h 5"/>
                <a:gd name="T4" fmla="*/ 6 w 6"/>
                <a:gd name="T5" fmla="*/ 3 h 5"/>
                <a:gd name="T6" fmla="*/ 6 w 6"/>
                <a:gd name="T7" fmla="*/ 4 h 5"/>
                <a:gd name="T8" fmla="*/ 4 w 6"/>
                <a:gd name="T9" fmla="*/ 5 h 5"/>
                <a:gd name="T10" fmla="*/ 2 w 6"/>
                <a:gd name="T11" fmla="*/ 5 h 5"/>
                <a:gd name="T12" fmla="*/ 0 w 6"/>
                <a:gd name="T13" fmla="*/ 3 h 5"/>
                <a:gd name="T14" fmla="*/ 1 w 6"/>
                <a:gd name="T15" fmla="*/ 2 h 5"/>
                <a:gd name="T16" fmla="*/ 3 w 6"/>
                <a:gd name="T17" fmla="*/ 0 h 5"/>
                <a:gd name="T18" fmla="*/ 4 w 6"/>
                <a:gd name="T19" fmla="*/ 0 h 5"/>
                <a:gd name="T20" fmla="*/ 4 w 6"/>
                <a:gd name="T21" fmla="*/ 0 h 5"/>
                <a:gd name="T22" fmla="*/ 4 w 6"/>
                <a:gd name="T23" fmla="*/ 0 h 5"/>
                <a:gd name="T24" fmla="*/ 4 w 6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lnTo>
                    <a:pt x="5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50" name="Freeform 53">
              <a:extLst>
                <a:ext uri="{FF2B5EF4-FFF2-40B4-BE49-F238E27FC236}">
                  <a16:creationId xmlns:a16="http://schemas.microsoft.com/office/drawing/2014/main" id="{A5B86132-7764-4C72-AF3A-1E0A423A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050" y="2782888"/>
              <a:ext cx="11113" cy="14288"/>
            </a:xfrm>
            <a:custGeom>
              <a:avLst/>
              <a:gdLst>
                <a:gd name="T0" fmla="*/ 14 w 22"/>
                <a:gd name="T1" fmla="*/ 5 h 27"/>
                <a:gd name="T2" fmla="*/ 20 w 22"/>
                <a:gd name="T3" fmla="*/ 0 h 27"/>
                <a:gd name="T4" fmla="*/ 21 w 22"/>
                <a:gd name="T5" fmla="*/ 0 h 27"/>
                <a:gd name="T6" fmla="*/ 22 w 22"/>
                <a:gd name="T7" fmla="*/ 1 h 27"/>
                <a:gd name="T8" fmla="*/ 22 w 22"/>
                <a:gd name="T9" fmla="*/ 2 h 27"/>
                <a:gd name="T10" fmla="*/ 19 w 22"/>
                <a:gd name="T11" fmla="*/ 4 h 27"/>
                <a:gd name="T12" fmla="*/ 18 w 22"/>
                <a:gd name="T13" fmla="*/ 6 h 27"/>
                <a:gd name="T14" fmla="*/ 18 w 22"/>
                <a:gd name="T15" fmla="*/ 13 h 27"/>
                <a:gd name="T16" fmla="*/ 21 w 22"/>
                <a:gd name="T17" fmla="*/ 19 h 27"/>
                <a:gd name="T18" fmla="*/ 9 w 22"/>
                <a:gd name="T19" fmla="*/ 27 h 27"/>
                <a:gd name="T20" fmla="*/ 2 w 22"/>
                <a:gd name="T21" fmla="*/ 22 h 27"/>
                <a:gd name="T22" fmla="*/ 0 w 22"/>
                <a:gd name="T23" fmla="*/ 19 h 27"/>
                <a:gd name="T24" fmla="*/ 1 w 22"/>
                <a:gd name="T25" fmla="*/ 16 h 27"/>
                <a:gd name="T26" fmla="*/ 7 w 22"/>
                <a:gd name="T27" fmla="*/ 11 h 27"/>
                <a:gd name="T28" fmla="*/ 9 w 22"/>
                <a:gd name="T29" fmla="*/ 6 h 27"/>
                <a:gd name="T30" fmla="*/ 14 w 22"/>
                <a:gd name="T31" fmla="*/ 5 h 27"/>
                <a:gd name="T32" fmla="*/ 14 w 22"/>
                <a:gd name="T33" fmla="*/ 5 h 27"/>
                <a:gd name="T34" fmla="*/ 14 w 22"/>
                <a:gd name="T35" fmla="*/ 5 h 27"/>
                <a:gd name="T36" fmla="*/ 14 w 22"/>
                <a:gd name="T37" fmla="*/ 5 h 27"/>
                <a:gd name="T38" fmla="*/ 14 w 22"/>
                <a:gd name="T3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7">
                  <a:moveTo>
                    <a:pt x="14" y="5"/>
                  </a:moveTo>
                  <a:lnTo>
                    <a:pt x="20" y="0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2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18" y="13"/>
                  </a:lnTo>
                  <a:lnTo>
                    <a:pt x="21" y="19"/>
                  </a:lnTo>
                  <a:lnTo>
                    <a:pt x="9" y="27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7" y="11"/>
                  </a:lnTo>
                  <a:lnTo>
                    <a:pt x="9" y="6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51" name="Freeform 54">
              <a:extLst>
                <a:ext uri="{FF2B5EF4-FFF2-40B4-BE49-F238E27FC236}">
                  <a16:creationId xmlns:a16="http://schemas.microsoft.com/office/drawing/2014/main" id="{3B7552BC-D282-4DF1-B0C1-2F41E7863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875" y="2786063"/>
              <a:ext cx="3175" cy="3175"/>
            </a:xfrm>
            <a:custGeom>
              <a:avLst/>
              <a:gdLst>
                <a:gd name="T0" fmla="*/ 1 w 4"/>
                <a:gd name="T1" fmla="*/ 0 h 4"/>
                <a:gd name="T2" fmla="*/ 2 w 4"/>
                <a:gd name="T3" fmla="*/ 0 h 4"/>
                <a:gd name="T4" fmla="*/ 4 w 4"/>
                <a:gd name="T5" fmla="*/ 2 h 4"/>
                <a:gd name="T6" fmla="*/ 1 w 4"/>
                <a:gd name="T7" fmla="*/ 4 h 4"/>
                <a:gd name="T8" fmla="*/ 0 w 4"/>
                <a:gd name="T9" fmla="*/ 3 h 4"/>
                <a:gd name="T10" fmla="*/ 1 w 4"/>
                <a:gd name="T11" fmla="*/ 0 h 4"/>
                <a:gd name="T12" fmla="*/ 1 w 4"/>
                <a:gd name="T13" fmla="*/ 0 h 4"/>
                <a:gd name="T14" fmla="*/ 1 w 4"/>
                <a:gd name="T15" fmla="*/ 0 h 4"/>
                <a:gd name="T16" fmla="*/ 1 w 4"/>
                <a:gd name="T17" fmla="*/ 0 h 4"/>
                <a:gd name="T18" fmla="*/ 1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52" name="Freeform 56">
              <a:extLst>
                <a:ext uri="{FF2B5EF4-FFF2-40B4-BE49-F238E27FC236}">
                  <a16:creationId xmlns:a16="http://schemas.microsoft.com/office/drawing/2014/main" id="{1659EB00-E47E-4EEB-A95F-C83D10E14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5" y="2790826"/>
              <a:ext cx="9525" cy="12700"/>
            </a:xfrm>
            <a:custGeom>
              <a:avLst/>
              <a:gdLst>
                <a:gd name="T0" fmla="*/ 2 w 18"/>
                <a:gd name="T1" fmla="*/ 3 h 24"/>
                <a:gd name="T2" fmla="*/ 7 w 18"/>
                <a:gd name="T3" fmla="*/ 0 h 24"/>
                <a:gd name="T4" fmla="*/ 10 w 18"/>
                <a:gd name="T5" fmla="*/ 0 h 24"/>
                <a:gd name="T6" fmla="*/ 14 w 18"/>
                <a:gd name="T7" fmla="*/ 4 h 24"/>
                <a:gd name="T8" fmla="*/ 18 w 18"/>
                <a:gd name="T9" fmla="*/ 13 h 24"/>
                <a:gd name="T10" fmla="*/ 18 w 18"/>
                <a:gd name="T11" fmla="*/ 16 h 24"/>
                <a:gd name="T12" fmla="*/ 14 w 18"/>
                <a:gd name="T13" fmla="*/ 22 h 24"/>
                <a:gd name="T14" fmla="*/ 11 w 18"/>
                <a:gd name="T15" fmla="*/ 24 h 24"/>
                <a:gd name="T16" fmla="*/ 7 w 18"/>
                <a:gd name="T17" fmla="*/ 24 h 24"/>
                <a:gd name="T18" fmla="*/ 4 w 18"/>
                <a:gd name="T19" fmla="*/ 22 h 24"/>
                <a:gd name="T20" fmla="*/ 1 w 18"/>
                <a:gd name="T21" fmla="*/ 17 h 24"/>
                <a:gd name="T22" fmla="*/ 0 w 18"/>
                <a:gd name="T23" fmla="*/ 5 h 24"/>
                <a:gd name="T24" fmla="*/ 1 w 18"/>
                <a:gd name="T25" fmla="*/ 3 h 24"/>
                <a:gd name="T26" fmla="*/ 2 w 18"/>
                <a:gd name="T27" fmla="*/ 3 h 24"/>
                <a:gd name="T28" fmla="*/ 2 w 18"/>
                <a:gd name="T29" fmla="*/ 3 h 24"/>
                <a:gd name="T30" fmla="*/ 2 w 18"/>
                <a:gd name="T31" fmla="*/ 3 h 24"/>
                <a:gd name="T32" fmla="*/ 2 w 18"/>
                <a:gd name="T33" fmla="*/ 3 h 24"/>
                <a:gd name="T34" fmla="*/ 2 w 18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24">
                  <a:moveTo>
                    <a:pt x="2" y="3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4" y="4"/>
                  </a:lnTo>
                  <a:lnTo>
                    <a:pt x="18" y="13"/>
                  </a:lnTo>
                  <a:lnTo>
                    <a:pt x="18" y="16"/>
                  </a:lnTo>
                  <a:lnTo>
                    <a:pt x="14" y="22"/>
                  </a:lnTo>
                  <a:lnTo>
                    <a:pt x="11" y="24"/>
                  </a:lnTo>
                  <a:lnTo>
                    <a:pt x="7" y="24"/>
                  </a:lnTo>
                  <a:lnTo>
                    <a:pt x="4" y="22"/>
                  </a:lnTo>
                  <a:lnTo>
                    <a:pt x="1" y="17"/>
                  </a:lnTo>
                  <a:lnTo>
                    <a:pt x="0" y="5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53" name="Freeform 58">
              <a:extLst>
                <a:ext uri="{FF2B5EF4-FFF2-40B4-BE49-F238E27FC236}">
                  <a16:creationId xmlns:a16="http://schemas.microsoft.com/office/drawing/2014/main" id="{CA19913F-3833-4692-9E0B-93CE66016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2800351"/>
              <a:ext cx="1588" cy="1588"/>
            </a:xfrm>
            <a:custGeom>
              <a:avLst/>
              <a:gdLst>
                <a:gd name="T0" fmla="*/ 3 w 5"/>
                <a:gd name="T1" fmla="*/ 0 h 3"/>
                <a:gd name="T2" fmla="*/ 5 w 5"/>
                <a:gd name="T3" fmla="*/ 1 h 3"/>
                <a:gd name="T4" fmla="*/ 4 w 5"/>
                <a:gd name="T5" fmla="*/ 3 h 3"/>
                <a:gd name="T6" fmla="*/ 3 w 5"/>
                <a:gd name="T7" fmla="*/ 2 h 3"/>
                <a:gd name="T8" fmla="*/ 0 w 5"/>
                <a:gd name="T9" fmla="*/ 1 h 3"/>
                <a:gd name="T10" fmla="*/ 3 w 5"/>
                <a:gd name="T11" fmla="*/ 0 h 3"/>
                <a:gd name="T12" fmla="*/ 3 w 5"/>
                <a:gd name="T13" fmla="*/ 0 h 3"/>
                <a:gd name="T14" fmla="*/ 3 w 5"/>
                <a:gd name="T15" fmla="*/ 0 h 3"/>
                <a:gd name="T16" fmla="*/ 3 w 5"/>
                <a:gd name="T17" fmla="*/ 0 h 3"/>
                <a:gd name="T18" fmla="*/ 3 w 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1"/>
                  </a:lnTo>
                  <a:lnTo>
                    <a:pt x="4" y="3"/>
                  </a:lnTo>
                  <a:lnTo>
                    <a:pt x="3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54" name="Freeform 59">
              <a:extLst>
                <a:ext uri="{FF2B5EF4-FFF2-40B4-BE49-F238E27FC236}">
                  <a16:creationId xmlns:a16="http://schemas.microsoft.com/office/drawing/2014/main" id="{C08B65C3-49C7-44A4-96EB-FB5942D1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63" y="2801938"/>
              <a:ext cx="4763" cy="3175"/>
            </a:xfrm>
            <a:custGeom>
              <a:avLst/>
              <a:gdLst>
                <a:gd name="T0" fmla="*/ 1 w 9"/>
                <a:gd name="T1" fmla="*/ 3 h 7"/>
                <a:gd name="T2" fmla="*/ 0 w 9"/>
                <a:gd name="T3" fmla="*/ 1 h 7"/>
                <a:gd name="T4" fmla="*/ 3 w 9"/>
                <a:gd name="T5" fmla="*/ 0 h 7"/>
                <a:gd name="T6" fmla="*/ 8 w 9"/>
                <a:gd name="T7" fmla="*/ 1 h 7"/>
                <a:gd name="T8" fmla="*/ 9 w 9"/>
                <a:gd name="T9" fmla="*/ 4 h 7"/>
                <a:gd name="T10" fmla="*/ 8 w 9"/>
                <a:gd name="T11" fmla="*/ 6 h 7"/>
                <a:gd name="T12" fmla="*/ 5 w 9"/>
                <a:gd name="T13" fmla="*/ 7 h 7"/>
                <a:gd name="T14" fmla="*/ 1 w 9"/>
                <a:gd name="T15" fmla="*/ 4 h 7"/>
                <a:gd name="T16" fmla="*/ 1 w 9"/>
                <a:gd name="T17" fmla="*/ 3 h 7"/>
                <a:gd name="T18" fmla="*/ 1 w 9"/>
                <a:gd name="T19" fmla="*/ 3 h 7"/>
                <a:gd name="T20" fmla="*/ 1 w 9"/>
                <a:gd name="T21" fmla="*/ 3 h 7"/>
                <a:gd name="T22" fmla="*/ 1 w 9"/>
                <a:gd name="T2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7">
                  <a:moveTo>
                    <a:pt x="1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9" y="4"/>
                  </a:lnTo>
                  <a:lnTo>
                    <a:pt x="8" y="6"/>
                  </a:lnTo>
                  <a:lnTo>
                    <a:pt x="5" y="7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55" name="Freeform 60">
              <a:extLst>
                <a:ext uri="{FF2B5EF4-FFF2-40B4-BE49-F238E27FC236}">
                  <a16:creationId xmlns:a16="http://schemas.microsoft.com/office/drawing/2014/main" id="{63211A70-4771-4ADE-8976-C44DE3C9D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138" y="2801938"/>
              <a:ext cx="1588" cy="1588"/>
            </a:xfrm>
            <a:custGeom>
              <a:avLst/>
              <a:gdLst>
                <a:gd name="T0" fmla="*/ 1 w 4"/>
                <a:gd name="T1" fmla="*/ 0 h 3"/>
                <a:gd name="T2" fmla="*/ 4 w 4"/>
                <a:gd name="T3" fmla="*/ 2 h 3"/>
                <a:gd name="T4" fmla="*/ 4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1 h 3"/>
                <a:gd name="T12" fmla="*/ 1 w 4"/>
                <a:gd name="T13" fmla="*/ 0 h 3"/>
                <a:gd name="T14" fmla="*/ 1 w 4"/>
                <a:gd name="T15" fmla="*/ 0 h 3"/>
                <a:gd name="T16" fmla="*/ 1 w 4"/>
                <a:gd name="T17" fmla="*/ 0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56" name="Freeform 61">
              <a:extLst>
                <a:ext uri="{FF2B5EF4-FFF2-40B4-BE49-F238E27FC236}">
                  <a16:creationId xmlns:a16="http://schemas.microsoft.com/office/drawing/2014/main" id="{33E7C150-7635-47A5-8A10-7274E8DF7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900" y="2805113"/>
              <a:ext cx="3175" cy="3175"/>
            </a:xfrm>
            <a:custGeom>
              <a:avLst/>
              <a:gdLst>
                <a:gd name="T0" fmla="*/ 2 w 6"/>
                <a:gd name="T1" fmla="*/ 0 h 6"/>
                <a:gd name="T2" fmla="*/ 4 w 6"/>
                <a:gd name="T3" fmla="*/ 1 h 6"/>
                <a:gd name="T4" fmla="*/ 6 w 6"/>
                <a:gd name="T5" fmla="*/ 4 h 6"/>
                <a:gd name="T6" fmla="*/ 3 w 6"/>
                <a:gd name="T7" fmla="*/ 6 h 6"/>
                <a:gd name="T8" fmla="*/ 1 w 6"/>
                <a:gd name="T9" fmla="*/ 6 h 6"/>
                <a:gd name="T10" fmla="*/ 0 w 6"/>
                <a:gd name="T11" fmla="*/ 4 h 6"/>
                <a:gd name="T12" fmla="*/ 2 w 6"/>
                <a:gd name="T13" fmla="*/ 0 h 6"/>
                <a:gd name="T14" fmla="*/ 2 w 6"/>
                <a:gd name="T15" fmla="*/ 0 h 6"/>
                <a:gd name="T16" fmla="*/ 2 w 6"/>
                <a:gd name="T17" fmla="*/ 0 h 6"/>
                <a:gd name="T18" fmla="*/ 2 w 6"/>
                <a:gd name="T19" fmla="*/ 0 h 6"/>
                <a:gd name="T20" fmla="*/ 2 w 6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lnTo>
                    <a:pt x="4" y="1"/>
                  </a:lnTo>
                  <a:lnTo>
                    <a:pt x="6" y="4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57" name="Freeform 68">
              <a:extLst>
                <a:ext uri="{FF2B5EF4-FFF2-40B4-BE49-F238E27FC236}">
                  <a16:creationId xmlns:a16="http://schemas.microsoft.com/office/drawing/2014/main" id="{8A13E5AA-C915-4DE7-9AC7-B78E32BA4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2849563"/>
              <a:ext cx="1588" cy="1588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1 h 3"/>
                <a:gd name="T4" fmla="*/ 3 w 4"/>
                <a:gd name="T5" fmla="*/ 3 h 3"/>
                <a:gd name="T6" fmla="*/ 1 w 4"/>
                <a:gd name="T7" fmla="*/ 3 h 3"/>
                <a:gd name="T8" fmla="*/ 0 w 4"/>
                <a:gd name="T9" fmla="*/ 1 h 3"/>
                <a:gd name="T10" fmla="*/ 2 w 4"/>
                <a:gd name="T11" fmla="*/ 0 h 3"/>
                <a:gd name="T12" fmla="*/ 2 w 4"/>
                <a:gd name="T13" fmla="*/ 0 h 3"/>
                <a:gd name="T14" fmla="*/ 2 w 4"/>
                <a:gd name="T15" fmla="*/ 0 h 3"/>
                <a:gd name="T16" fmla="*/ 2 w 4"/>
                <a:gd name="T17" fmla="*/ 0 h 3"/>
                <a:gd name="T18" fmla="*/ 2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58" name="Freeform 70">
              <a:extLst>
                <a:ext uri="{FF2B5EF4-FFF2-40B4-BE49-F238E27FC236}">
                  <a16:creationId xmlns:a16="http://schemas.microsoft.com/office/drawing/2014/main" id="{4E061FD7-DF96-4F89-B5F0-AF5DAB82D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2852738"/>
              <a:ext cx="1588" cy="3175"/>
            </a:xfrm>
            <a:custGeom>
              <a:avLst/>
              <a:gdLst>
                <a:gd name="T0" fmla="*/ 1 w 5"/>
                <a:gd name="T1" fmla="*/ 1 h 6"/>
                <a:gd name="T2" fmla="*/ 4 w 5"/>
                <a:gd name="T3" fmla="*/ 1 h 6"/>
                <a:gd name="T4" fmla="*/ 5 w 5"/>
                <a:gd name="T5" fmla="*/ 4 h 6"/>
                <a:gd name="T6" fmla="*/ 3 w 5"/>
                <a:gd name="T7" fmla="*/ 6 h 6"/>
                <a:gd name="T8" fmla="*/ 1 w 5"/>
                <a:gd name="T9" fmla="*/ 6 h 6"/>
                <a:gd name="T10" fmla="*/ 0 w 5"/>
                <a:gd name="T11" fmla="*/ 4 h 6"/>
                <a:gd name="T12" fmla="*/ 1 w 5"/>
                <a:gd name="T13" fmla="*/ 0 h 6"/>
                <a:gd name="T14" fmla="*/ 1 w 5"/>
                <a:gd name="T15" fmla="*/ 1 h 6"/>
                <a:gd name="T16" fmla="*/ 1 w 5"/>
                <a:gd name="T17" fmla="*/ 1 h 6"/>
                <a:gd name="T18" fmla="*/ 1 w 5"/>
                <a:gd name="T19" fmla="*/ 1 h 6"/>
                <a:gd name="T20" fmla="*/ 1 w 5"/>
                <a:gd name="T2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6">
                  <a:moveTo>
                    <a:pt x="1" y="1"/>
                  </a:moveTo>
                  <a:lnTo>
                    <a:pt x="4" y="1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59" name="Freeform 75">
              <a:extLst>
                <a:ext uri="{FF2B5EF4-FFF2-40B4-BE49-F238E27FC236}">
                  <a16:creationId xmlns:a16="http://schemas.microsoft.com/office/drawing/2014/main" id="{01881540-49C2-4ED8-8347-A33E8D6F9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138" y="2852738"/>
              <a:ext cx="1588" cy="3175"/>
            </a:xfrm>
            <a:custGeom>
              <a:avLst/>
              <a:gdLst>
                <a:gd name="T0" fmla="*/ 2 w 4"/>
                <a:gd name="T1" fmla="*/ 2 h 5"/>
                <a:gd name="T2" fmla="*/ 4 w 4"/>
                <a:gd name="T3" fmla="*/ 4 h 5"/>
                <a:gd name="T4" fmla="*/ 3 w 4"/>
                <a:gd name="T5" fmla="*/ 5 h 5"/>
                <a:gd name="T6" fmla="*/ 1 w 4"/>
                <a:gd name="T7" fmla="*/ 5 h 5"/>
                <a:gd name="T8" fmla="*/ 0 w 4"/>
                <a:gd name="T9" fmla="*/ 2 h 5"/>
                <a:gd name="T10" fmla="*/ 2 w 4"/>
                <a:gd name="T11" fmla="*/ 0 h 5"/>
                <a:gd name="T12" fmla="*/ 2 w 4"/>
                <a:gd name="T13" fmla="*/ 2 h 5"/>
                <a:gd name="T14" fmla="*/ 2 w 4"/>
                <a:gd name="T15" fmla="*/ 2 h 5"/>
                <a:gd name="T16" fmla="*/ 2 w 4"/>
                <a:gd name="T17" fmla="*/ 2 h 5"/>
                <a:gd name="T18" fmla="*/ 2 w 4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2" y="2"/>
                  </a:moveTo>
                  <a:lnTo>
                    <a:pt x="4" y="4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60" name="Freeform 77">
              <a:extLst>
                <a:ext uri="{FF2B5EF4-FFF2-40B4-BE49-F238E27FC236}">
                  <a16:creationId xmlns:a16="http://schemas.microsoft.com/office/drawing/2014/main" id="{4081E4FF-A7D2-43FE-9ED2-AB3D4E8F9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2865438"/>
              <a:ext cx="3175" cy="1588"/>
            </a:xfrm>
            <a:custGeom>
              <a:avLst/>
              <a:gdLst>
                <a:gd name="T0" fmla="*/ 5 w 5"/>
                <a:gd name="T1" fmla="*/ 0 h 4"/>
                <a:gd name="T2" fmla="*/ 2 w 5"/>
                <a:gd name="T3" fmla="*/ 4 h 4"/>
                <a:gd name="T4" fmla="*/ 0 w 5"/>
                <a:gd name="T5" fmla="*/ 4 h 4"/>
                <a:gd name="T6" fmla="*/ 1 w 5"/>
                <a:gd name="T7" fmla="*/ 1 h 4"/>
                <a:gd name="T8" fmla="*/ 5 w 5"/>
                <a:gd name="T9" fmla="*/ 0 h 4"/>
                <a:gd name="T10" fmla="*/ 5 w 5"/>
                <a:gd name="T11" fmla="*/ 0 h 4"/>
                <a:gd name="T12" fmla="*/ 5 w 5"/>
                <a:gd name="T13" fmla="*/ 0 h 4"/>
                <a:gd name="T14" fmla="*/ 5 w 5"/>
                <a:gd name="T15" fmla="*/ 0 h 4"/>
                <a:gd name="T16" fmla="*/ 5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2" y="4"/>
                  </a:lnTo>
                  <a:lnTo>
                    <a:pt x="0" y="4"/>
                  </a:lnTo>
                  <a:lnTo>
                    <a:pt x="1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grpSp>
        <p:nvGrpSpPr>
          <p:cNvPr id="42" name="江苏">
            <a:extLst>
              <a:ext uri="{FF2B5EF4-FFF2-40B4-BE49-F238E27FC236}">
                <a16:creationId xmlns:a16="http://schemas.microsoft.com/office/drawing/2014/main" id="{709142F3-D6C5-4781-9E57-54518D07E17C}"/>
              </a:ext>
            </a:extLst>
          </p:cNvPr>
          <p:cNvGrpSpPr/>
          <p:nvPr/>
        </p:nvGrpSpPr>
        <p:grpSpPr>
          <a:xfrm>
            <a:off x="5463608" y="2815610"/>
            <a:ext cx="719637" cy="478532"/>
            <a:chOff x="5746750" y="3560763"/>
            <a:chExt cx="854075" cy="757238"/>
          </a:xfrm>
          <a:solidFill>
            <a:srgbClr val="FF9191"/>
          </a:solidFill>
        </p:grpSpPr>
        <p:sp>
          <p:nvSpPr>
            <p:cNvPr id="818" name="Freeform 128">
              <a:extLst>
                <a:ext uri="{FF2B5EF4-FFF2-40B4-BE49-F238E27FC236}">
                  <a16:creationId xmlns:a16="http://schemas.microsoft.com/office/drawing/2014/main" id="{0B058295-4250-44D0-80A2-258ED5C91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560763"/>
              <a:ext cx="854075" cy="757238"/>
            </a:xfrm>
            <a:custGeom>
              <a:avLst/>
              <a:gdLst>
                <a:gd name="T0" fmla="*/ 769 w 1614"/>
                <a:gd name="T1" fmla="*/ 120 h 1432"/>
                <a:gd name="T2" fmla="*/ 816 w 1614"/>
                <a:gd name="T3" fmla="*/ 124 h 1432"/>
                <a:gd name="T4" fmla="*/ 873 w 1614"/>
                <a:gd name="T5" fmla="*/ 205 h 1432"/>
                <a:gd name="T6" fmla="*/ 947 w 1614"/>
                <a:gd name="T7" fmla="*/ 205 h 1432"/>
                <a:gd name="T8" fmla="*/ 1089 w 1614"/>
                <a:gd name="T9" fmla="*/ 294 h 1432"/>
                <a:gd name="T10" fmla="*/ 1144 w 1614"/>
                <a:gd name="T11" fmla="*/ 408 h 1432"/>
                <a:gd name="T12" fmla="*/ 1151 w 1614"/>
                <a:gd name="T13" fmla="*/ 434 h 1432"/>
                <a:gd name="T14" fmla="*/ 1177 w 1614"/>
                <a:gd name="T15" fmla="*/ 490 h 1432"/>
                <a:gd name="T16" fmla="*/ 1191 w 1614"/>
                <a:gd name="T17" fmla="*/ 549 h 1432"/>
                <a:gd name="T18" fmla="*/ 1225 w 1614"/>
                <a:gd name="T19" fmla="*/ 583 h 1432"/>
                <a:gd name="T20" fmla="*/ 1246 w 1614"/>
                <a:gd name="T21" fmla="*/ 641 h 1432"/>
                <a:gd name="T22" fmla="*/ 1270 w 1614"/>
                <a:gd name="T23" fmla="*/ 669 h 1432"/>
                <a:gd name="T24" fmla="*/ 1285 w 1614"/>
                <a:gd name="T25" fmla="*/ 688 h 1432"/>
                <a:gd name="T26" fmla="*/ 1277 w 1614"/>
                <a:gd name="T27" fmla="*/ 736 h 1432"/>
                <a:gd name="T28" fmla="*/ 1296 w 1614"/>
                <a:gd name="T29" fmla="*/ 773 h 1432"/>
                <a:gd name="T30" fmla="*/ 1289 w 1614"/>
                <a:gd name="T31" fmla="*/ 792 h 1432"/>
                <a:gd name="T32" fmla="*/ 1338 w 1614"/>
                <a:gd name="T33" fmla="*/ 823 h 1432"/>
                <a:gd name="T34" fmla="*/ 1390 w 1614"/>
                <a:gd name="T35" fmla="*/ 840 h 1432"/>
                <a:gd name="T36" fmla="*/ 1446 w 1614"/>
                <a:gd name="T37" fmla="*/ 901 h 1432"/>
                <a:gd name="T38" fmla="*/ 1462 w 1614"/>
                <a:gd name="T39" fmla="*/ 938 h 1432"/>
                <a:gd name="T40" fmla="*/ 1590 w 1614"/>
                <a:gd name="T41" fmla="*/ 1007 h 1432"/>
                <a:gd name="T42" fmla="*/ 1490 w 1614"/>
                <a:gd name="T43" fmla="*/ 1044 h 1432"/>
                <a:gd name="T44" fmla="*/ 1368 w 1614"/>
                <a:gd name="T45" fmla="*/ 1061 h 1432"/>
                <a:gd name="T46" fmla="*/ 1462 w 1614"/>
                <a:gd name="T47" fmla="*/ 1157 h 1432"/>
                <a:gd name="T48" fmla="*/ 1395 w 1614"/>
                <a:gd name="T49" fmla="*/ 1284 h 1432"/>
                <a:gd name="T50" fmla="*/ 1313 w 1614"/>
                <a:gd name="T51" fmla="*/ 1362 h 1432"/>
                <a:gd name="T52" fmla="*/ 1253 w 1614"/>
                <a:gd name="T53" fmla="*/ 1432 h 1432"/>
                <a:gd name="T54" fmla="*/ 1209 w 1614"/>
                <a:gd name="T55" fmla="*/ 1379 h 1432"/>
                <a:gd name="T56" fmla="*/ 1053 w 1614"/>
                <a:gd name="T57" fmla="*/ 1321 h 1432"/>
                <a:gd name="T58" fmla="*/ 936 w 1614"/>
                <a:gd name="T59" fmla="*/ 1318 h 1432"/>
                <a:gd name="T60" fmla="*/ 867 w 1614"/>
                <a:gd name="T61" fmla="*/ 1291 h 1432"/>
                <a:gd name="T62" fmla="*/ 743 w 1614"/>
                <a:gd name="T63" fmla="*/ 1299 h 1432"/>
                <a:gd name="T64" fmla="*/ 776 w 1614"/>
                <a:gd name="T65" fmla="*/ 1231 h 1432"/>
                <a:gd name="T66" fmla="*/ 725 w 1614"/>
                <a:gd name="T67" fmla="*/ 1194 h 1432"/>
                <a:gd name="T68" fmla="*/ 653 w 1614"/>
                <a:gd name="T69" fmla="*/ 1118 h 1432"/>
                <a:gd name="T70" fmla="*/ 675 w 1614"/>
                <a:gd name="T71" fmla="*/ 1002 h 1432"/>
                <a:gd name="T72" fmla="*/ 670 w 1614"/>
                <a:gd name="T73" fmla="*/ 891 h 1432"/>
                <a:gd name="T74" fmla="*/ 763 w 1614"/>
                <a:gd name="T75" fmla="*/ 872 h 1432"/>
                <a:gd name="T76" fmla="*/ 827 w 1614"/>
                <a:gd name="T77" fmla="*/ 858 h 1432"/>
                <a:gd name="T78" fmla="*/ 767 w 1614"/>
                <a:gd name="T79" fmla="*/ 737 h 1432"/>
                <a:gd name="T80" fmla="*/ 705 w 1614"/>
                <a:gd name="T81" fmla="*/ 811 h 1432"/>
                <a:gd name="T82" fmla="*/ 601 w 1614"/>
                <a:gd name="T83" fmla="*/ 831 h 1432"/>
                <a:gd name="T84" fmla="*/ 554 w 1614"/>
                <a:gd name="T85" fmla="*/ 772 h 1432"/>
                <a:gd name="T86" fmla="*/ 518 w 1614"/>
                <a:gd name="T87" fmla="*/ 688 h 1432"/>
                <a:gd name="T88" fmla="*/ 486 w 1614"/>
                <a:gd name="T89" fmla="*/ 613 h 1432"/>
                <a:gd name="T90" fmla="*/ 512 w 1614"/>
                <a:gd name="T91" fmla="*/ 494 h 1432"/>
                <a:gd name="T92" fmla="*/ 390 w 1614"/>
                <a:gd name="T93" fmla="*/ 494 h 1432"/>
                <a:gd name="T94" fmla="*/ 343 w 1614"/>
                <a:gd name="T95" fmla="*/ 422 h 1432"/>
                <a:gd name="T96" fmla="*/ 263 w 1614"/>
                <a:gd name="T97" fmla="*/ 393 h 1432"/>
                <a:gd name="T98" fmla="*/ 179 w 1614"/>
                <a:gd name="T99" fmla="*/ 330 h 1432"/>
                <a:gd name="T100" fmla="*/ 63 w 1614"/>
                <a:gd name="T101" fmla="*/ 274 h 1432"/>
                <a:gd name="T102" fmla="*/ 22 w 1614"/>
                <a:gd name="T103" fmla="*/ 144 h 1432"/>
                <a:gd name="T104" fmla="*/ 201 w 1614"/>
                <a:gd name="T105" fmla="*/ 200 h 1432"/>
                <a:gd name="T106" fmla="*/ 247 w 1614"/>
                <a:gd name="T107" fmla="*/ 270 h 1432"/>
                <a:gd name="T108" fmla="*/ 340 w 1614"/>
                <a:gd name="T109" fmla="*/ 253 h 1432"/>
                <a:gd name="T110" fmla="*/ 472 w 1614"/>
                <a:gd name="T111" fmla="*/ 188 h 1432"/>
                <a:gd name="T112" fmla="*/ 514 w 1614"/>
                <a:gd name="T113" fmla="*/ 270 h 1432"/>
                <a:gd name="T114" fmla="*/ 575 w 1614"/>
                <a:gd name="T115" fmla="*/ 164 h 1432"/>
                <a:gd name="T116" fmla="*/ 649 w 1614"/>
                <a:gd name="T117" fmla="*/ 147 h 1432"/>
                <a:gd name="T118" fmla="*/ 677 w 1614"/>
                <a:gd name="T119" fmla="*/ 38 h 1432"/>
                <a:gd name="T120" fmla="*/ 781 w 1614"/>
                <a:gd name="T121" fmla="*/ 10 h 1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4" h="1432">
                  <a:moveTo>
                    <a:pt x="781" y="10"/>
                  </a:moveTo>
                  <a:lnTo>
                    <a:pt x="780" y="13"/>
                  </a:lnTo>
                  <a:lnTo>
                    <a:pt x="773" y="16"/>
                  </a:lnTo>
                  <a:lnTo>
                    <a:pt x="768" y="19"/>
                  </a:lnTo>
                  <a:lnTo>
                    <a:pt x="764" y="20"/>
                  </a:lnTo>
                  <a:lnTo>
                    <a:pt x="761" y="36"/>
                  </a:lnTo>
                  <a:lnTo>
                    <a:pt x="761" y="72"/>
                  </a:lnTo>
                  <a:lnTo>
                    <a:pt x="758" y="81"/>
                  </a:lnTo>
                  <a:lnTo>
                    <a:pt x="759" y="91"/>
                  </a:lnTo>
                  <a:lnTo>
                    <a:pt x="756" y="94"/>
                  </a:lnTo>
                  <a:lnTo>
                    <a:pt x="763" y="100"/>
                  </a:lnTo>
                  <a:lnTo>
                    <a:pt x="768" y="112"/>
                  </a:lnTo>
                  <a:lnTo>
                    <a:pt x="769" y="120"/>
                  </a:lnTo>
                  <a:lnTo>
                    <a:pt x="766" y="127"/>
                  </a:lnTo>
                  <a:lnTo>
                    <a:pt x="766" y="130"/>
                  </a:lnTo>
                  <a:lnTo>
                    <a:pt x="774" y="120"/>
                  </a:lnTo>
                  <a:lnTo>
                    <a:pt x="779" y="122"/>
                  </a:lnTo>
                  <a:lnTo>
                    <a:pt x="787" y="126"/>
                  </a:lnTo>
                  <a:lnTo>
                    <a:pt x="801" y="126"/>
                  </a:lnTo>
                  <a:lnTo>
                    <a:pt x="802" y="124"/>
                  </a:lnTo>
                  <a:lnTo>
                    <a:pt x="802" y="117"/>
                  </a:lnTo>
                  <a:lnTo>
                    <a:pt x="804" y="116"/>
                  </a:lnTo>
                  <a:lnTo>
                    <a:pt x="806" y="115"/>
                  </a:lnTo>
                  <a:lnTo>
                    <a:pt x="811" y="116"/>
                  </a:lnTo>
                  <a:lnTo>
                    <a:pt x="812" y="122"/>
                  </a:lnTo>
                  <a:lnTo>
                    <a:pt x="816" y="124"/>
                  </a:lnTo>
                  <a:lnTo>
                    <a:pt x="834" y="123"/>
                  </a:lnTo>
                  <a:lnTo>
                    <a:pt x="838" y="124"/>
                  </a:lnTo>
                  <a:lnTo>
                    <a:pt x="841" y="127"/>
                  </a:lnTo>
                  <a:lnTo>
                    <a:pt x="844" y="134"/>
                  </a:lnTo>
                  <a:lnTo>
                    <a:pt x="837" y="143"/>
                  </a:lnTo>
                  <a:lnTo>
                    <a:pt x="838" y="145"/>
                  </a:lnTo>
                  <a:lnTo>
                    <a:pt x="866" y="167"/>
                  </a:lnTo>
                  <a:lnTo>
                    <a:pt x="877" y="170"/>
                  </a:lnTo>
                  <a:lnTo>
                    <a:pt x="895" y="181"/>
                  </a:lnTo>
                  <a:lnTo>
                    <a:pt x="895" y="183"/>
                  </a:lnTo>
                  <a:lnTo>
                    <a:pt x="885" y="201"/>
                  </a:lnTo>
                  <a:lnTo>
                    <a:pt x="882" y="204"/>
                  </a:lnTo>
                  <a:lnTo>
                    <a:pt x="873" y="205"/>
                  </a:lnTo>
                  <a:lnTo>
                    <a:pt x="874" y="207"/>
                  </a:lnTo>
                  <a:lnTo>
                    <a:pt x="884" y="212"/>
                  </a:lnTo>
                  <a:lnTo>
                    <a:pt x="886" y="213"/>
                  </a:lnTo>
                  <a:lnTo>
                    <a:pt x="888" y="212"/>
                  </a:lnTo>
                  <a:lnTo>
                    <a:pt x="891" y="202"/>
                  </a:lnTo>
                  <a:lnTo>
                    <a:pt x="901" y="196"/>
                  </a:lnTo>
                  <a:lnTo>
                    <a:pt x="906" y="188"/>
                  </a:lnTo>
                  <a:lnTo>
                    <a:pt x="909" y="187"/>
                  </a:lnTo>
                  <a:lnTo>
                    <a:pt x="914" y="188"/>
                  </a:lnTo>
                  <a:lnTo>
                    <a:pt x="927" y="192"/>
                  </a:lnTo>
                  <a:lnTo>
                    <a:pt x="931" y="195"/>
                  </a:lnTo>
                  <a:lnTo>
                    <a:pt x="938" y="201"/>
                  </a:lnTo>
                  <a:lnTo>
                    <a:pt x="947" y="205"/>
                  </a:lnTo>
                  <a:lnTo>
                    <a:pt x="953" y="206"/>
                  </a:lnTo>
                  <a:lnTo>
                    <a:pt x="960" y="205"/>
                  </a:lnTo>
                  <a:lnTo>
                    <a:pt x="978" y="207"/>
                  </a:lnTo>
                  <a:lnTo>
                    <a:pt x="1000" y="216"/>
                  </a:lnTo>
                  <a:lnTo>
                    <a:pt x="1027" y="231"/>
                  </a:lnTo>
                  <a:lnTo>
                    <a:pt x="1054" y="242"/>
                  </a:lnTo>
                  <a:lnTo>
                    <a:pt x="1068" y="246"/>
                  </a:lnTo>
                  <a:lnTo>
                    <a:pt x="1072" y="248"/>
                  </a:lnTo>
                  <a:lnTo>
                    <a:pt x="1074" y="250"/>
                  </a:lnTo>
                  <a:lnTo>
                    <a:pt x="1075" y="253"/>
                  </a:lnTo>
                  <a:lnTo>
                    <a:pt x="1074" y="259"/>
                  </a:lnTo>
                  <a:lnTo>
                    <a:pt x="1076" y="271"/>
                  </a:lnTo>
                  <a:lnTo>
                    <a:pt x="1089" y="294"/>
                  </a:lnTo>
                  <a:lnTo>
                    <a:pt x="1092" y="304"/>
                  </a:lnTo>
                  <a:lnTo>
                    <a:pt x="1092" y="310"/>
                  </a:lnTo>
                  <a:lnTo>
                    <a:pt x="1091" y="314"/>
                  </a:lnTo>
                  <a:lnTo>
                    <a:pt x="1094" y="314"/>
                  </a:lnTo>
                  <a:lnTo>
                    <a:pt x="1098" y="318"/>
                  </a:lnTo>
                  <a:lnTo>
                    <a:pt x="1112" y="345"/>
                  </a:lnTo>
                  <a:lnTo>
                    <a:pt x="1115" y="352"/>
                  </a:lnTo>
                  <a:lnTo>
                    <a:pt x="1119" y="357"/>
                  </a:lnTo>
                  <a:lnTo>
                    <a:pt x="1126" y="373"/>
                  </a:lnTo>
                  <a:lnTo>
                    <a:pt x="1138" y="392"/>
                  </a:lnTo>
                  <a:lnTo>
                    <a:pt x="1145" y="403"/>
                  </a:lnTo>
                  <a:lnTo>
                    <a:pt x="1146" y="405"/>
                  </a:lnTo>
                  <a:lnTo>
                    <a:pt x="1144" y="408"/>
                  </a:lnTo>
                  <a:lnTo>
                    <a:pt x="1138" y="411"/>
                  </a:lnTo>
                  <a:lnTo>
                    <a:pt x="1139" y="419"/>
                  </a:lnTo>
                  <a:lnTo>
                    <a:pt x="1135" y="429"/>
                  </a:lnTo>
                  <a:lnTo>
                    <a:pt x="1135" y="432"/>
                  </a:lnTo>
                  <a:lnTo>
                    <a:pt x="1136" y="432"/>
                  </a:lnTo>
                  <a:lnTo>
                    <a:pt x="1137" y="432"/>
                  </a:lnTo>
                  <a:lnTo>
                    <a:pt x="1141" y="421"/>
                  </a:lnTo>
                  <a:lnTo>
                    <a:pt x="1144" y="420"/>
                  </a:lnTo>
                  <a:lnTo>
                    <a:pt x="1146" y="422"/>
                  </a:lnTo>
                  <a:lnTo>
                    <a:pt x="1148" y="426"/>
                  </a:lnTo>
                  <a:lnTo>
                    <a:pt x="1149" y="429"/>
                  </a:lnTo>
                  <a:lnTo>
                    <a:pt x="1147" y="430"/>
                  </a:lnTo>
                  <a:lnTo>
                    <a:pt x="1151" y="434"/>
                  </a:lnTo>
                  <a:lnTo>
                    <a:pt x="1154" y="437"/>
                  </a:lnTo>
                  <a:lnTo>
                    <a:pt x="1160" y="439"/>
                  </a:lnTo>
                  <a:lnTo>
                    <a:pt x="1161" y="442"/>
                  </a:lnTo>
                  <a:lnTo>
                    <a:pt x="1160" y="449"/>
                  </a:lnTo>
                  <a:lnTo>
                    <a:pt x="1163" y="453"/>
                  </a:lnTo>
                  <a:lnTo>
                    <a:pt x="1166" y="457"/>
                  </a:lnTo>
                  <a:lnTo>
                    <a:pt x="1164" y="459"/>
                  </a:lnTo>
                  <a:lnTo>
                    <a:pt x="1159" y="460"/>
                  </a:lnTo>
                  <a:lnTo>
                    <a:pt x="1161" y="465"/>
                  </a:lnTo>
                  <a:lnTo>
                    <a:pt x="1162" y="469"/>
                  </a:lnTo>
                  <a:lnTo>
                    <a:pt x="1170" y="475"/>
                  </a:lnTo>
                  <a:lnTo>
                    <a:pt x="1176" y="486"/>
                  </a:lnTo>
                  <a:lnTo>
                    <a:pt x="1177" y="490"/>
                  </a:lnTo>
                  <a:lnTo>
                    <a:pt x="1174" y="492"/>
                  </a:lnTo>
                  <a:lnTo>
                    <a:pt x="1182" y="498"/>
                  </a:lnTo>
                  <a:lnTo>
                    <a:pt x="1188" y="506"/>
                  </a:lnTo>
                  <a:lnTo>
                    <a:pt x="1188" y="512"/>
                  </a:lnTo>
                  <a:lnTo>
                    <a:pt x="1192" y="519"/>
                  </a:lnTo>
                  <a:lnTo>
                    <a:pt x="1192" y="522"/>
                  </a:lnTo>
                  <a:lnTo>
                    <a:pt x="1191" y="528"/>
                  </a:lnTo>
                  <a:lnTo>
                    <a:pt x="1192" y="537"/>
                  </a:lnTo>
                  <a:lnTo>
                    <a:pt x="1188" y="554"/>
                  </a:lnTo>
                  <a:lnTo>
                    <a:pt x="1189" y="557"/>
                  </a:lnTo>
                  <a:lnTo>
                    <a:pt x="1191" y="559"/>
                  </a:lnTo>
                  <a:lnTo>
                    <a:pt x="1192" y="558"/>
                  </a:lnTo>
                  <a:lnTo>
                    <a:pt x="1191" y="549"/>
                  </a:lnTo>
                  <a:lnTo>
                    <a:pt x="1193" y="541"/>
                  </a:lnTo>
                  <a:lnTo>
                    <a:pt x="1194" y="540"/>
                  </a:lnTo>
                  <a:lnTo>
                    <a:pt x="1196" y="549"/>
                  </a:lnTo>
                  <a:lnTo>
                    <a:pt x="1207" y="558"/>
                  </a:lnTo>
                  <a:lnTo>
                    <a:pt x="1207" y="563"/>
                  </a:lnTo>
                  <a:lnTo>
                    <a:pt x="1208" y="569"/>
                  </a:lnTo>
                  <a:lnTo>
                    <a:pt x="1210" y="573"/>
                  </a:lnTo>
                  <a:lnTo>
                    <a:pt x="1214" y="575"/>
                  </a:lnTo>
                  <a:lnTo>
                    <a:pt x="1217" y="580"/>
                  </a:lnTo>
                  <a:lnTo>
                    <a:pt x="1218" y="583"/>
                  </a:lnTo>
                  <a:lnTo>
                    <a:pt x="1218" y="587"/>
                  </a:lnTo>
                  <a:lnTo>
                    <a:pt x="1221" y="588"/>
                  </a:lnTo>
                  <a:lnTo>
                    <a:pt x="1225" y="583"/>
                  </a:lnTo>
                  <a:lnTo>
                    <a:pt x="1226" y="582"/>
                  </a:lnTo>
                  <a:lnTo>
                    <a:pt x="1233" y="591"/>
                  </a:lnTo>
                  <a:lnTo>
                    <a:pt x="1235" y="599"/>
                  </a:lnTo>
                  <a:lnTo>
                    <a:pt x="1235" y="612"/>
                  </a:lnTo>
                  <a:lnTo>
                    <a:pt x="1234" y="614"/>
                  </a:lnTo>
                  <a:lnTo>
                    <a:pt x="1230" y="616"/>
                  </a:lnTo>
                  <a:lnTo>
                    <a:pt x="1230" y="617"/>
                  </a:lnTo>
                  <a:lnTo>
                    <a:pt x="1239" y="626"/>
                  </a:lnTo>
                  <a:lnTo>
                    <a:pt x="1253" y="634"/>
                  </a:lnTo>
                  <a:lnTo>
                    <a:pt x="1252" y="636"/>
                  </a:lnTo>
                  <a:lnTo>
                    <a:pt x="1247" y="637"/>
                  </a:lnTo>
                  <a:lnTo>
                    <a:pt x="1246" y="639"/>
                  </a:lnTo>
                  <a:lnTo>
                    <a:pt x="1246" y="641"/>
                  </a:lnTo>
                  <a:lnTo>
                    <a:pt x="1250" y="642"/>
                  </a:lnTo>
                  <a:lnTo>
                    <a:pt x="1255" y="648"/>
                  </a:lnTo>
                  <a:lnTo>
                    <a:pt x="1255" y="652"/>
                  </a:lnTo>
                  <a:lnTo>
                    <a:pt x="1254" y="659"/>
                  </a:lnTo>
                  <a:lnTo>
                    <a:pt x="1254" y="662"/>
                  </a:lnTo>
                  <a:lnTo>
                    <a:pt x="1262" y="662"/>
                  </a:lnTo>
                  <a:lnTo>
                    <a:pt x="1265" y="665"/>
                  </a:lnTo>
                  <a:lnTo>
                    <a:pt x="1264" y="667"/>
                  </a:lnTo>
                  <a:lnTo>
                    <a:pt x="1260" y="669"/>
                  </a:lnTo>
                  <a:lnTo>
                    <a:pt x="1262" y="673"/>
                  </a:lnTo>
                  <a:lnTo>
                    <a:pt x="1264" y="674"/>
                  </a:lnTo>
                  <a:lnTo>
                    <a:pt x="1269" y="673"/>
                  </a:lnTo>
                  <a:lnTo>
                    <a:pt x="1270" y="669"/>
                  </a:lnTo>
                  <a:lnTo>
                    <a:pt x="1274" y="665"/>
                  </a:lnTo>
                  <a:lnTo>
                    <a:pt x="1277" y="665"/>
                  </a:lnTo>
                  <a:lnTo>
                    <a:pt x="1278" y="667"/>
                  </a:lnTo>
                  <a:lnTo>
                    <a:pt x="1277" y="672"/>
                  </a:lnTo>
                  <a:lnTo>
                    <a:pt x="1277" y="674"/>
                  </a:lnTo>
                  <a:lnTo>
                    <a:pt x="1283" y="667"/>
                  </a:lnTo>
                  <a:lnTo>
                    <a:pt x="1283" y="668"/>
                  </a:lnTo>
                  <a:lnTo>
                    <a:pt x="1284" y="681"/>
                  </a:lnTo>
                  <a:lnTo>
                    <a:pt x="1283" y="685"/>
                  </a:lnTo>
                  <a:lnTo>
                    <a:pt x="1280" y="690"/>
                  </a:lnTo>
                  <a:lnTo>
                    <a:pt x="1279" y="693"/>
                  </a:lnTo>
                  <a:lnTo>
                    <a:pt x="1281" y="693"/>
                  </a:lnTo>
                  <a:lnTo>
                    <a:pt x="1285" y="688"/>
                  </a:lnTo>
                  <a:lnTo>
                    <a:pt x="1287" y="695"/>
                  </a:lnTo>
                  <a:lnTo>
                    <a:pt x="1287" y="702"/>
                  </a:lnTo>
                  <a:lnTo>
                    <a:pt x="1289" y="706"/>
                  </a:lnTo>
                  <a:lnTo>
                    <a:pt x="1296" y="711"/>
                  </a:lnTo>
                  <a:lnTo>
                    <a:pt x="1297" y="723"/>
                  </a:lnTo>
                  <a:lnTo>
                    <a:pt x="1295" y="729"/>
                  </a:lnTo>
                  <a:lnTo>
                    <a:pt x="1290" y="733"/>
                  </a:lnTo>
                  <a:lnTo>
                    <a:pt x="1292" y="738"/>
                  </a:lnTo>
                  <a:lnTo>
                    <a:pt x="1291" y="740"/>
                  </a:lnTo>
                  <a:lnTo>
                    <a:pt x="1288" y="741"/>
                  </a:lnTo>
                  <a:lnTo>
                    <a:pt x="1284" y="740"/>
                  </a:lnTo>
                  <a:lnTo>
                    <a:pt x="1279" y="736"/>
                  </a:lnTo>
                  <a:lnTo>
                    <a:pt x="1277" y="736"/>
                  </a:lnTo>
                  <a:lnTo>
                    <a:pt x="1285" y="747"/>
                  </a:lnTo>
                  <a:lnTo>
                    <a:pt x="1285" y="749"/>
                  </a:lnTo>
                  <a:lnTo>
                    <a:pt x="1281" y="749"/>
                  </a:lnTo>
                  <a:lnTo>
                    <a:pt x="1280" y="752"/>
                  </a:lnTo>
                  <a:lnTo>
                    <a:pt x="1281" y="754"/>
                  </a:lnTo>
                  <a:lnTo>
                    <a:pt x="1291" y="756"/>
                  </a:lnTo>
                  <a:lnTo>
                    <a:pt x="1299" y="759"/>
                  </a:lnTo>
                  <a:lnTo>
                    <a:pt x="1302" y="762"/>
                  </a:lnTo>
                  <a:lnTo>
                    <a:pt x="1303" y="765"/>
                  </a:lnTo>
                  <a:lnTo>
                    <a:pt x="1302" y="773"/>
                  </a:lnTo>
                  <a:lnTo>
                    <a:pt x="1300" y="774"/>
                  </a:lnTo>
                  <a:lnTo>
                    <a:pt x="1297" y="772"/>
                  </a:lnTo>
                  <a:lnTo>
                    <a:pt x="1296" y="773"/>
                  </a:lnTo>
                  <a:lnTo>
                    <a:pt x="1297" y="775"/>
                  </a:lnTo>
                  <a:lnTo>
                    <a:pt x="1300" y="776"/>
                  </a:lnTo>
                  <a:lnTo>
                    <a:pt x="1301" y="781"/>
                  </a:lnTo>
                  <a:lnTo>
                    <a:pt x="1299" y="781"/>
                  </a:lnTo>
                  <a:lnTo>
                    <a:pt x="1296" y="780"/>
                  </a:lnTo>
                  <a:lnTo>
                    <a:pt x="1295" y="782"/>
                  </a:lnTo>
                  <a:lnTo>
                    <a:pt x="1296" y="787"/>
                  </a:lnTo>
                  <a:lnTo>
                    <a:pt x="1302" y="790"/>
                  </a:lnTo>
                  <a:lnTo>
                    <a:pt x="1302" y="794"/>
                  </a:lnTo>
                  <a:lnTo>
                    <a:pt x="1295" y="796"/>
                  </a:lnTo>
                  <a:lnTo>
                    <a:pt x="1291" y="795"/>
                  </a:lnTo>
                  <a:lnTo>
                    <a:pt x="1290" y="791"/>
                  </a:lnTo>
                  <a:lnTo>
                    <a:pt x="1289" y="792"/>
                  </a:lnTo>
                  <a:lnTo>
                    <a:pt x="1289" y="796"/>
                  </a:lnTo>
                  <a:lnTo>
                    <a:pt x="1292" y="799"/>
                  </a:lnTo>
                  <a:lnTo>
                    <a:pt x="1298" y="797"/>
                  </a:lnTo>
                  <a:lnTo>
                    <a:pt x="1299" y="798"/>
                  </a:lnTo>
                  <a:lnTo>
                    <a:pt x="1298" y="800"/>
                  </a:lnTo>
                  <a:lnTo>
                    <a:pt x="1293" y="803"/>
                  </a:lnTo>
                  <a:lnTo>
                    <a:pt x="1293" y="804"/>
                  </a:lnTo>
                  <a:lnTo>
                    <a:pt x="1296" y="805"/>
                  </a:lnTo>
                  <a:lnTo>
                    <a:pt x="1303" y="805"/>
                  </a:lnTo>
                  <a:lnTo>
                    <a:pt x="1320" y="814"/>
                  </a:lnTo>
                  <a:lnTo>
                    <a:pt x="1325" y="818"/>
                  </a:lnTo>
                  <a:lnTo>
                    <a:pt x="1331" y="826"/>
                  </a:lnTo>
                  <a:lnTo>
                    <a:pt x="1338" y="823"/>
                  </a:lnTo>
                  <a:lnTo>
                    <a:pt x="1353" y="825"/>
                  </a:lnTo>
                  <a:lnTo>
                    <a:pt x="1360" y="827"/>
                  </a:lnTo>
                  <a:lnTo>
                    <a:pt x="1361" y="829"/>
                  </a:lnTo>
                  <a:lnTo>
                    <a:pt x="1360" y="831"/>
                  </a:lnTo>
                  <a:lnTo>
                    <a:pt x="1357" y="832"/>
                  </a:lnTo>
                  <a:lnTo>
                    <a:pt x="1353" y="835"/>
                  </a:lnTo>
                  <a:lnTo>
                    <a:pt x="1360" y="836"/>
                  </a:lnTo>
                  <a:lnTo>
                    <a:pt x="1363" y="833"/>
                  </a:lnTo>
                  <a:lnTo>
                    <a:pt x="1368" y="832"/>
                  </a:lnTo>
                  <a:lnTo>
                    <a:pt x="1377" y="834"/>
                  </a:lnTo>
                  <a:lnTo>
                    <a:pt x="1382" y="835"/>
                  </a:lnTo>
                  <a:lnTo>
                    <a:pt x="1386" y="840"/>
                  </a:lnTo>
                  <a:lnTo>
                    <a:pt x="1390" y="840"/>
                  </a:lnTo>
                  <a:lnTo>
                    <a:pt x="1394" y="840"/>
                  </a:lnTo>
                  <a:lnTo>
                    <a:pt x="1426" y="851"/>
                  </a:lnTo>
                  <a:lnTo>
                    <a:pt x="1435" y="857"/>
                  </a:lnTo>
                  <a:lnTo>
                    <a:pt x="1437" y="858"/>
                  </a:lnTo>
                  <a:lnTo>
                    <a:pt x="1439" y="861"/>
                  </a:lnTo>
                  <a:lnTo>
                    <a:pt x="1436" y="866"/>
                  </a:lnTo>
                  <a:lnTo>
                    <a:pt x="1439" y="867"/>
                  </a:lnTo>
                  <a:lnTo>
                    <a:pt x="1442" y="867"/>
                  </a:lnTo>
                  <a:lnTo>
                    <a:pt x="1444" y="871"/>
                  </a:lnTo>
                  <a:lnTo>
                    <a:pt x="1444" y="876"/>
                  </a:lnTo>
                  <a:lnTo>
                    <a:pt x="1441" y="883"/>
                  </a:lnTo>
                  <a:lnTo>
                    <a:pt x="1444" y="899"/>
                  </a:lnTo>
                  <a:lnTo>
                    <a:pt x="1446" y="901"/>
                  </a:lnTo>
                  <a:lnTo>
                    <a:pt x="1452" y="902"/>
                  </a:lnTo>
                  <a:lnTo>
                    <a:pt x="1454" y="904"/>
                  </a:lnTo>
                  <a:lnTo>
                    <a:pt x="1454" y="907"/>
                  </a:lnTo>
                  <a:lnTo>
                    <a:pt x="1450" y="911"/>
                  </a:lnTo>
                  <a:lnTo>
                    <a:pt x="1441" y="913"/>
                  </a:lnTo>
                  <a:lnTo>
                    <a:pt x="1437" y="916"/>
                  </a:lnTo>
                  <a:lnTo>
                    <a:pt x="1440" y="918"/>
                  </a:lnTo>
                  <a:lnTo>
                    <a:pt x="1440" y="924"/>
                  </a:lnTo>
                  <a:lnTo>
                    <a:pt x="1448" y="926"/>
                  </a:lnTo>
                  <a:lnTo>
                    <a:pt x="1451" y="937"/>
                  </a:lnTo>
                  <a:lnTo>
                    <a:pt x="1453" y="938"/>
                  </a:lnTo>
                  <a:lnTo>
                    <a:pt x="1461" y="937"/>
                  </a:lnTo>
                  <a:lnTo>
                    <a:pt x="1462" y="938"/>
                  </a:lnTo>
                  <a:lnTo>
                    <a:pt x="1466" y="947"/>
                  </a:lnTo>
                  <a:lnTo>
                    <a:pt x="1466" y="952"/>
                  </a:lnTo>
                  <a:lnTo>
                    <a:pt x="1468" y="953"/>
                  </a:lnTo>
                  <a:lnTo>
                    <a:pt x="1480" y="952"/>
                  </a:lnTo>
                  <a:lnTo>
                    <a:pt x="1483" y="956"/>
                  </a:lnTo>
                  <a:lnTo>
                    <a:pt x="1484" y="951"/>
                  </a:lnTo>
                  <a:lnTo>
                    <a:pt x="1486" y="950"/>
                  </a:lnTo>
                  <a:lnTo>
                    <a:pt x="1493" y="951"/>
                  </a:lnTo>
                  <a:lnTo>
                    <a:pt x="1553" y="970"/>
                  </a:lnTo>
                  <a:lnTo>
                    <a:pt x="1568" y="984"/>
                  </a:lnTo>
                  <a:lnTo>
                    <a:pt x="1577" y="997"/>
                  </a:lnTo>
                  <a:lnTo>
                    <a:pt x="1585" y="1002"/>
                  </a:lnTo>
                  <a:lnTo>
                    <a:pt x="1590" y="1007"/>
                  </a:lnTo>
                  <a:lnTo>
                    <a:pt x="1596" y="1027"/>
                  </a:lnTo>
                  <a:lnTo>
                    <a:pt x="1608" y="1046"/>
                  </a:lnTo>
                  <a:lnTo>
                    <a:pt x="1610" y="1051"/>
                  </a:lnTo>
                  <a:lnTo>
                    <a:pt x="1614" y="1073"/>
                  </a:lnTo>
                  <a:lnTo>
                    <a:pt x="1613" y="1078"/>
                  </a:lnTo>
                  <a:lnTo>
                    <a:pt x="1609" y="1080"/>
                  </a:lnTo>
                  <a:lnTo>
                    <a:pt x="1596" y="1080"/>
                  </a:lnTo>
                  <a:lnTo>
                    <a:pt x="1574" y="1076"/>
                  </a:lnTo>
                  <a:lnTo>
                    <a:pt x="1548" y="1074"/>
                  </a:lnTo>
                  <a:lnTo>
                    <a:pt x="1541" y="1073"/>
                  </a:lnTo>
                  <a:lnTo>
                    <a:pt x="1508" y="1059"/>
                  </a:lnTo>
                  <a:lnTo>
                    <a:pt x="1495" y="1047"/>
                  </a:lnTo>
                  <a:lnTo>
                    <a:pt x="1490" y="1044"/>
                  </a:lnTo>
                  <a:lnTo>
                    <a:pt x="1481" y="1042"/>
                  </a:lnTo>
                  <a:lnTo>
                    <a:pt x="1462" y="1040"/>
                  </a:lnTo>
                  <a:lnTo>
                    <a:pt x="1446" y="1032"/>
                  </a:lnTo>
                  <a:lnTo>
                    <a:pt x="1437" y="1034"/>
                  </a:lnTo>
                  <a:lnTo>
                    <a:pt x="1427" y="1042"/>
                  </a:lnTo>
                  <a:lnTo>
                    <a:pt x="1418" y="1044"/>
                  </a:lnTo>
                  <a:lnTo>
                    <a:pt x="1404" y="1052"/>
                  </a:lnTo>
                  <a:lnTo>
                    <a:pt x="1400" y="1052"/>
                  </a:lnTo>
                  <a:lnTo>
                    <a:pt x="1392" y="1048"/>
                  </a:lnTo>
                  <a:lnTo>
                    <a:pt x="1388" y="1048"/>
                  </a:lnTo>
                  <a:lnTo>
                    <a:pt x="1377" y="1056"/>
                  </a:lnTo>
                  <a:lnTo>
                    <a:pt x="1372" y="1056"/>
                  </a:lnTo>
                  <a:lnTo>
                    <a:pt x="1368" y="1061"/>
                  </a:lnTo>
                  <a:lnTo>
                    <a:pt x="1354" y="1068"/>
                  </a:lnTo>
                  <a:lnTo>
                    <a:pt x="1355" y="1084"/>
                  </a:lnTo>
                  <a:lnTo>
                    <a:pt x="1377" y="1092"/>
                  </a:lnTo>
                  <a:lnTo>
                    <a:pt x="1386" y="1094"/>
                  </a:lnTo>
                  <a:lnTo>
                    <a:pt x="1400" y="1103"/>
                  </a:lnTo>
                  <a:lnTo>
                    <a:pt x="1413" y="1109"/>
                  </a:lnTo>
                  <a:lnTo>
                    <a:pt x="1434" y="1127"/>
                  </a:lnTo>
                  <a:lnTo>
                    <a:pt x="1445" y="1137"/>
                  </a:lnTo>
                  <a:lnTo>
                    <a:pt x="1448" y="1145"/>
                  </a:lnTo>
                  <a:lnTo>
                    <a:pt x="1453" y="1150"/>
                  </a:lnTo>
                  <a:lnTo>
                    <a:pt x="1455" y="1154"/>
                  </a:lnTo>
                  <a:lnTo>
                    <a:pt x="1462" y="1157"/>
                  </a:lnTo>
                  <a:lnTo>
                    <a:pt x="1462" y="1157"/>
                  </a:lnTo>
                  <a:lnTo>
                    <a:pt x="1447" y="1166"/>
                  </a:lnTo>
                  <a:lnTo>
                    <a:pt x="1429" y="1171"/>
                  </a:lnTo>
                  <a:lnTo>
                    <a:pt x="1426" y="1174"/>
                  </a:lnTo>
                  <a:lnTo>
                    <a:pt x="1422" y="1180"/>
                  </a:lnTo>
                  <a:lnTo>
                    <a:pt x="1413" y="1201"/>
                  </a:lnTo>
                  <a:lnTo>
                    <a:pt x="1405" y="1213"/>
                  </a:lnTo>
                  <a:lnTo>
                    <a:pt x="1405" y="1218"/>
                  </a:lnTo>
                  <a:lnTo>
                    <a:pt x="1410" y="1226"/>
                  </a:lnTo>
                  <a:lnTo>
                    <a:pt x="1411" y="1232"/>
                  </a:lnTo>
                  <a:lnTo>
                    <a:pt x="1410" y="1236"/>
                  </a:lnTo>
                  <a:lnTo>
                    <a:pt x="1401" y="1244"/>
                  </a:lnTo>
                  <a:lnTo>
                    <a:pt x="1398" y="1274"/>
                  </a:lnTo>
                  <a:lnTo>
                    <a:pt x="1395" y="1284"/>
                  </a:lnTo>
                  <a:lnTo>
                    <a:pt x="1385" y="1294"/>
                  </a:lnTo>
                  <a:lnTo>
                    <a:pt x="1361" y="1299"/>
                  </a:lnTo>
                  <a:lnTo>
                    <a:pt x="1357" y="1307"/>
                  </a:lnTo>
                  <a:lnTo>
                    <a:pt x="1356" y="1311"/>
                  </a:lnTo>
                  <a:lnTo>
                    <a:pt x="1362" y="1325"/>
                  </a:lnTo>
                  <a:lnTo>
                    <a:pt x="1367" y="1337"/>
                  </a:lnTo>
                  <a:lnTo>
                    <a:pt x="1367" y="1337"/>
                  </a:lnTo>
                  <a:lnTo>
                    <a:pt x="1363" y="1340"/>
                  </a:lnTo>
                  <a:lnTo>
                    <a:pt x="1356" y="1345"/>
                  </a:lnTo>
                  <a:lnTo>
                    <a:pt x="1347" y="1347"/>
                  </a:lnTo>
                  <a:lnTo>
                    <a:pt x="1332" y="1354"/>
                  </a:lnTo>
                  <a:lnTo>
                    <a:pt x="1320" y="1357"/>
                  </a:lnTo>
                  <a:lnTo>
                    <a:pt x="1313" y="1362"/>
                  </a:lnTo>
                  <a:lnTo>
                    <a:pt x="1307" y="1366"/>
                  </a:lnTo>
                  <a:lnTo>
                    <a:pt x="1307" y="1368"/>
                  </a:lnTo>
                  <a:lnTo>
                    <a:pt x="1320" y="1390"/>
                  </a:lnTo>
                  <a:lnTo>
                    <a:pt x="1322" y="1396"/>
                  </a:lnTo>
                  <a:lnTo>
                    <a:pt x="1321" y="1397"/>
                  </a:lnTo>
                  <a:lnTo>
                    <a:pt x="1316" y="1398"/>
                  </a:lnTo>
                  <a:lnTo>
                    <a:pt x="1293" y="1399"/>
                  </a:lnTo>
                  <a:lnTo>
                    <a:pt x="1285" y="1401"/>
                  </a:lnTo>
                  <a:lnTo>
                    <a:pt x="1278" y="1406"/>
                  </a:lnTo>
                  <a:lnTo>
                    <a:pt x="1270" y="1418"/>
                  </a:lnTo>
                  <a:lnTo>
                    <a:pt x="1264" y="1424"/>
                  </a:lnTo>
                  <a:lnTo>
                    <a:pt x="1257" y="1429"/>
                  </a:lnTo>
                  <a:lnTo>
                    <a:pt x="1253" y="1432"/>
                  </a:lnTo>
                  <a:lnTo>
                    <a:pt x="1250" y="1430"/>
                  </a:lnTo>
                  <a:lnTo>
                    <a:pt x="1248" y="1429"/>
                  </a:lnTo>
                  <a:lnTo>
                    <a:pt x="1241" y="1414"/>
                  </a:lnTo>
                  <a:lnTo>
                    <a:pt x="1236" y="1403"/>
                  </a:lnTo>
                  <a:lnTo>
                    <a:pt x="1234" y="1385"/>
                  </a:lnTo>
                  <a:lnTo>
                    <a:pt x="1233" y="1383"/>
                  </a:lnTo>
                  <a:lnTo>
                    <a:pt x="1231" y="1383"/>
                  </a:lnTo>
                  <a:lnTo>
                    <a:pt x="1220" y="1392"/>
                  </a:lnTo>
                  <a:lnTo>
                    <a:pt x="1217" y="1393"/>
                  </a:lnTo>
                  <a:lnTo>
                    <a:pt x="1212" y="1393"/>
                  </a:lnTo>
                  <a:lnTo>
                    <a:pt x="1211" y="1391"/>
                  </a:lnTo>
                  <a:lnTo>
                    <a:pt x="1210" y="1387"/>
                  </a:lnTo>
                  <a:lnTo>
                    <a:pt x="1209" y="1379"/>
                  </a:lnTo>
                  <a:lnTo>
                    <a:pt x="1208" y="1378"/>
                  </a:lnTo>
                  <a:lnTo>
                    <a:pt x="1194" y="1382"/>
                  </a:lnTo>
                  <a:lnTo>
                    <a:pt x="1181" y="1385"/>
                  </a:lnTo>
                  <a:lnTo>
                    <a:pt x="1165" y="1386"/>
                  </a:lnTo>
                  <a:lnTo>
                    <a:pt x="1152" y="1385"/>
                  </a:lnTo>
                  <a:lnTo>
                    <a:pt x="1106" y="1357"/>
                  </a:lnTo>
                  <a:lnTo>
                    <a:pt x="1097" y="1345"/>
                  </a:lnTo>
                  <a:lnTo>
                    <a:pt x="1086" y="1325"/>
                  </a:lnTo>
                  <a:lnTo>
                    <a:pt x="1079" y="1319"/>
                  </a:lnTo>
                  <a:lnTo>
                    <a:pt x="1073" y="1319"/>
                  </a:lnTo>
                  <a:lnTo>
                    <a:pt x="1065" y="1322"/>
                  </a:lnTo>
                  <a:lnTo>
                    <a:pt x="1060" y="1324"/>
                  </a:lnTo>
                  <a:lnTo>
                    <a:pt x="1053" y="1321"/>
                  </a:lnTo>
                  <a:lnTo>
                    <a:pt x="1043" y="1316"/>
                  </a:lnTo>
                  <a:lnTo>
                    <a:pt x="1036" y="1316"/>
                  </a:lnTo>
                  <a:lnTo>
                    <a:pt x="1032" y="1318"/>
                  </a:lnTo>
                  <a:lnTo>
                    <a:pt x="1021" y="1326"/>
                  </a:lnTo>
                  <a:lnTo>
                    <a:pt x="1009" y="1325"/>
                  </a:lnTo>
                  <a:lnTo>
                    <a:pt x="1004" y="1333"/>
                  </a:lnTo>
                  <a:lnTo>
                    <a:pt x="1004" y="1333"/>
                  </a:lnTo>
                  <a:lnTo>
                    <a:pt x="995" y="1335"/>
                  </a:lnTo>
                  <a:lnTo>
                    <a:pt x="989" y="1335"/>
                  </a:lnTo>
                  <a:lnTo>
                    <a:pt x="974" y="1327"/>
                  </a:lnTo>
                  <a:lnTo>
                    <a:pt x="955" y="1328"/>
                  </a:lnTo>
                  <a:lnTo>
                    <a:pt x="934" y="1325"/>
                  </a:lnTo>
                  <a:lnTo>
                    <a:pt x="936" y="1318"/>
                  </a:lnTo>
                  <a:lnTo>
                    <a:pt x="934" y="1318"/>
                  </a:lnTo>
                  <a:lnTo>
                    <a:pt x="928" y="1319"/>
                  </a:lnTo>
                  <a:lnTo>
                    <a:pt x="924" y="1316"/>
                  </a:lnTo>
                  <a:lnTo>
                    <a:pt x="924" y="1312"/>
                  </a:lnTo>
                  <a:lnTo>
                    <a:pt x="925" y="1295"/>
                  </a:lnTo>
                  <a:lnTo>
                    <a:pt x="923" y="1291"/>
                  </a:lnTo>
                  <a:lnTo>
                    <a:pt x="919" y="1288"/>
                  </a:lnTo>
                  <a:lnTo>
                    <a:pt x="908" y="1297"/>
                  </a:lnTo>
                  <a:lnTo>
                    <a:pt x="901" y="1299"/>
                  </a:lnTo>
                  <a:lnTo>
                    <a:pt x="891" y="1301"/>
                  </a:lnTo>
                  <a:lnTo>
                    <a:pt x="885" y="1300"/>
                  </a:lnTo>
                  <a:lnTo>
                    <a:pt x="872" y="1292"/>
                  </a:lnTo>
                  <a:lnTo>
                    <a:pt x="867" y="1291"/>
                  </a:lnTo>
                  <a:lnTo>
                    <a:pt x="863" y="1293"/>
                  </a:lnTo>
                  <a:lnTo>
                    <a:pt x="852" y="1306"/>
                  </a:lnTo>
                  <a:lnTo>
                    <a:pt x="846" y="1310"/>
                  </a:lnTo>
                  <a:lnTo>
                    <a:pt x="838" y="1313"/>
                  </a:lnTo>
                  <a:lnTo>
                    <a:pt x="826" y="1316"/>
                  </a:lnTo>
                  <a:lnTo>
                    <a:pt x="816" y="1321"/>
                  </a:lnTo>
                  <a:lnTo>
                    <a:pt x="811" y="1320"/>
                  </a:lnTo>
                  <a:lnTo>
                    <a:pt x="804" y="1315"/>
                  </a:lnTo>
                  <a:lnTo>
                    <a:pt x="801" y="1315"/>
                  </a:lnTo>
                  <a:lnTo>
                    <a:pt x="778" y="1320"/>
                  </a:lnTo>
                  <a:lnTo>
                    <a:pt x="761" y="1324"/>
                  </a:lnTo>
                  <a:lnTo>
                    <a:pt x="746" y="1302"/>
                  </a:lnTo>
                  <a:lnTo>
                    <a:pt x="743" y="1299"/>
                  </a:lnTo>
                  <a:lnTo>
                    <a:pt x="739" y="1297"/>
                  </a:lnTo>
                  <a:lnTo>
                    <a:pt x="738" y="1293"/>
                  </a:lnTo>
                  <a:lnTo>
                    <a:pt x="740" y="1283"/>
                  </a:lnTo>
                  <a:lnTo>
                    <a:pt x="744" y="1277"/>
                  </a:lnTo>
                  <a:lnTo>
                    <a:pt x="744" y="1276"/>
                  </a:lnTo>
                  <a:lnTo>
                    <a:pt x="745" y="1278"/>
                  </a:lnTo>
                  <a:lnTo>
                    <a:pt x="747" y="1285"/>
                  </a:lnTo>
                  <a:lnTo>
                    <a:pt x="749" y="1286"/>
                  </a:lnTo>
                  <a:lnTo>
                    <a:pt x="751" y="1285"/>
                  </a:lnTo>
                  <a:lnTo>
                    <a:pt x="766" y="1274"/>
                  </a:lnTo>
                  <a:lnTo>
                    <a:pt x="772" y="1264"/>
                  </a:lnTo>
                  <a:lnTo>
                    <a:pt x="775" y="1249"/>
                  </a:lnTo>
                  <a:lnTo>
                    <a:pt x="776" y="1231"/>
                  </a:lnTo>
                  <a:lnTo>
                    <a:pt x="776" y="1203"/>
                  </a:lnTo>
                  <a:lnTo>
                    <a:pt x="775" y="1194"/>
                  </a:lnTo>
                  <a:lnTo>
                    <a:pt x="773" y="1190"/>
                  </a:lnTo>
                  <a:lnTo>
                    <a:pt x="770" y="1188"/>
                  </a:lnTo>
                  <a:lnTo>
                    <a:pt x="761" y="1189"/>
                  </a:lnTo>
                  <a:lnTo>
                    <a:pt x="754" y="1187"/>
                  </a:lnTo>
                  <a:lnTo>
                    <a:pt x="750" y="1184"/>
                  </a:lnTo>
                  <a:lnTo>
                    <a:pt x="748" y="1174"/>
                  </a:lnTo>
                  <a:lnTo>
                    <a:pt x="746" y="1170"/>
                  </a:lnTo>
                  <a:lnTo>
                    <a:pt x="744" y="1173"/>
                  </a:lnTo>
                  <a:lnTo>
                    <a:pt x="740" y="1187"/>
                  </a:lnTo>
                  <a:lnTo>
                    <a:pt x="734" y="1195"/>
                  </a:lnTo>
                  <a:lnTo>
                    <a:pt x="725" y="1194"/>
                  </a:lnTo>
                  <a:lnTo>
                    <a:pt x="715" y="1195"/>
                  </a:lnTo>
                  <a:lnTo>
                    <a:pt x="710" y="1194"/>
                  </a:lnTo>
                  <a:lnTo>
                    <a:pt x="710" y="1191"/>
                  </a:lnTo>
                  <a:lnTo>
                    <a:pt x="710" y="1183"/>
                  </a:lnTo>
                  <a:lnTo>
                    <a:pt x="716" y="1164"/>
                  </a:lnTo>
                  <a:lnTo>
                    <a:pt x="714" y="1159"/>
                  </a:lnTo>
                  <a:lnTo>
                    <a:pt x="706" y="1153"/>
                  </a:lnTo>
                  <a:lnTo>
                    <a:pt x="700" y="1151"/>
                  </a:lnTo>
                  <a:lnTo>
                    <a:pt x="693" y="1152"/>
                  </a:lnTo>
                  <a:lnTo>
                    <a:pt x="680" y="1158"/>
                  </a:lnTo>
                  <a:lnTo>
                    <a:pt x="676" y="1159"/>
                  </a:lnTo>
                  <a:lnTo>
                    <a:pt x="661" y="1142"/>
                  </a:lnTo>
                  <a:lnTo>
                    <a:pt x="653" y="1118"/>
                  </a:lnTo>
                  <a:lnTo>
                    <a:pt x="649" y="1108"/>
                  </a:lnTo>
                  <a:lnTo>
                    <a:pt x="637" y="1106"/>
                  </a:lnTo>
                  <a:lnTo>
                    <a:pt x="634" y="1105"/>
                  </a:lnTo>
                  <a:lnTo>
                    <a:pt x="625" y="1099"/>
                  </a:lnTo>
                  <a:lnTo>
                    <a:pt x="622" y="1095"/>
                  </a:lnTo>
                  <a:lnTo>
                    <a:pt x="621" y="1090"/>
                  </a:lnTo>
                  <a:lnTo>
                    <a:pt x="628" y="1068"/>
                  </a:lnTo>
                  <a:lnTo>
                    <a:pt x="626" y="1055"/>
                  </a:lnTo>
                  <a:lnTo>
                    <a:pt x="628" y="1049"/>
                  </a:lnTo>
                  <a:lnTo>
                    <a:pt x="651" y="1030"/>
                  </a:lnTo>
                  <a:lnTo>
                    <a:pt x="652" y="1027"/>
                  </a:lnTo>
                  <a:lnTo>
                    <a:pt x="653" y="1006"/>
                  </a:lnTo>
                  <a:lnTo>
                    <a:pt x="675" y="1002"/>
                  </a:lnTo>
                  <a:lnTo>
                    <a:pt x="686" y="998"/>
                  </a:lnTo>
                  <a:lnTo>
                    <a:pt x="692" y="995"/>
                  </a:lnTo>
                  <a:lnTo>
                    <a:pt x="694" y="991"/>
                  </a:lnTo>
                  <a:lnTo>
                    <a:pt x="693" y="970"/>
                  </a:lnTo>
                  <a:lnTo>
                    <a:pt x="697" y="958"/>
                  </a:lnTo>
                  <a:lnTo>
                    <a:pt x="696" y="931"/>
                  </a:lnTo>
                  <a:lnTo>
                    <a:pt x="694" y="913"/>
                  </a:lnTo>
                  <a:lnTo>
                    <a:pt x="690" y="911"/>
                  </a:lnTo>
                  <a:lnTo>
                    <a:pt x="677" y="908"/>
                  </a:lnTo>
                  <a:lnTo>
                    <a:pt x="674" y="907"/>
                  </a:lnTo>
                  <a:lnTo>
                    <a:pt x="673" y="904"/>
                  </a:lnTo>
                  <a:lnTo>
                    <a:pt x="672" y="896"/>
                  </a:lnTo>
                  <a:lnTo>
                    <a:pt x="670" y="891"/>
                  </a:lnTo>
                  <a:lnTo>
                    <a:pt x="660" y="881"/>
                  </a:lnTo>
                  <a:lnTo>
                    <a:pt x="659" y="878"/>
                  </a:lnTo>
                  <a:lnTo>
                    <a:pt x="660" y="873"/>
                  </a:lnTo>
                  <a:lnTo>
                    <a:pt x="664" y="870"/>
                  </a:lnTo>
                  <a:lnTo>
                    <a:pt x="666" y="869"/>
                  </a:lnTo>
                  <a:lnTo>
                    <a:pt x="683" y="867"/>
                  </a:lnTo>
                  <a:lnTo>
                    <a:pt x="693" y="864"/>
                  </a:lnTo>
                  <a:lnTo>
                    <a:pt x="728" y="860"/>
                  </a:lnTo>
                  <a:lnTo>
                    <a:pt x="736" y="860"/>
                  </a:lnTo>
                  <a:lnTo>
                    <a:pt x="741" y="862"/>
                  </a:lnTo>
                  <a:lnTo>
                    <a:pt x="749" y="867"/>
                  </a:lnTo>
                  <a:lnTo>
                    <a:pt x="760" y="869"/>
                  </a:lnTo>
                  <a:lnTo>
                    <a:pt x="763" y="872"/>
                  </a:lnTo>
                  <a:lnTo>
                    <a:pt x="772" y="883"/>
                  </a:lnTo>
                  <a:lnTo>
                    <a:pt x="777" y="887"/>
                  </a:lnTo>
                  <a:lnTo>
                    <a:pt x="787" y="884"/>
                  </a:lnTo>
                  <a:lnTo>
                    <a:pt x="790" y="885"/>
                  </a:lnTo>
                  <a:lnTo>
                    <a:pt x="809" y="904"/>
                  </a:lnTo>
                  <a:lnTo>
                    <a:pt x="815" y="902"/>
                  </a:lnTo>
                  <a:lnTo>
                    <a:pt x="818" y="900"/>
                  </a:lnTo>
                  <a:lnTo>
                    <a:pt x="820" y="897"/>
                  </a:lnTo>
                  <a:lnTo>
                    <a:pt x="830" y="878"/>
                  </a:lnTo>
                  <a:lnTo>
                    <a:pt x="829" y="875"/>
                  </a:lnTo>
                  <a:lnTo>
                    <a:pt x="823" y="866"/>
                  </a:lnTo>
                  <a:lnTo>
                    <a:pt x="823" y="860"/>
                  </a:lnTo>
                  <a:lnTo>
                    <a:pt x="827" y="858"/>
                  </a:lnTo>
                  <a:lnTo>
                    <a:pt x="836" y="858"/>
                  </a:lnTo>
                  <a:lnTo>
                    <a:pt x="838" y="857"/>
                  </a:lnTo>
                  <a:lnTo>
                    <a:pt x="830" y="793"/>
                  </a:lnTo>
                  <a:lnTo>
                    <a:pt x="828" y="787"/>
                  </a:lnTo>
                  <a:lnTo>
                    <a:pt x="826" y="783"/>
                  </a:lnTo>
                  <a:lnTo>
                    <a:pt x="821" y="780"/>
                  </a:lnTo>
                  <a:lnTo>
                    <a:pt x="804" y="776"/>
                  </a:lnTo>
                  <a:lnTo>
                    <a:pt x="793" y="769"/>
                  </a:lnTo>
                  <a:lnTo>
                    <a:pt x="783" y="758"/>
                  </a:lnTo>
                  <a:lnTo>
                    <a:pt x="778" y="750"/>
                  </a:lnTo>
                  <a:lnTo>
                    <a:pt x="775" y="741"/>
                  </a:lnTo>
                  <a:lnTo>
                    <a:pt x="770" y="738"/>
                  </a:lnTo>
                  <a:lnTo>
                    <a:pt x="767" y="737"/>
                  </a:lnTo>
                  <a:lnTo>
                    <a:pt x="762" y="738"/>
                  </a:lnTo>
                  <a:lnTo>
                    <a:pt x="745" y="746"/>
                  </a:lnTo>
                  <a:lnTo>
                    <a:pt x="743" y="745"/>
                  </a:lnTo>
                  <a:lnTo>
                    <a:pt x="738" y="741"/>
                  </a:lnTo>
                  <a:lnTo>
                    <a:pt x="732" y="740"/>
                  </a:lnTo>
                  <a:lnTo>
                    <a:pt x="726" y="743"/>
                  </a:lnTo>
                  <a:lnTo>
                    <a:pt x="724" y="765"/>
                  </a:lnTo>
                  <a:lnTo>
                    <a:pt x="722" y="772"/>
                  </a:lnTo>
                  <a:lnTo>
                    <a:pt x="718" y="776"/>
                  </a:lnTo>
                  <a:lnTo>
                    <a:pt x="708" y="777"/>
                  </a:lnTo>
                  <a:lnTo>
                    <a:pt x="707" y="778"/>
                  </a:lnTo>
                  <a:lnTo>
                    <a:pt x="705" y="790"/>
                  </a:lnTo>
                  <a:lnTo>
                    <a:pt x="705" y="811"/>
                  </a:lnTo>
                  <a:lnTo>
                    <a:pt x="704" y="815"/>
                  </a:lnTo>
                  <a:lnTo>
                    <a:pt x="701" y="819"/>
                  </a:lnTo>
                  <a:lnTo>
                    <a:pt x="696" y="822"/>
                  </a:lnTo>
                  <a:lnTo>
                    <a:pt x="692" y="822"/>
                  </a:lnTo>
                  <a:lnTo>
                    <a:pt x="673" y="818"/>
                  </a:lnTo>
                  <a:lnTo>
                    <a:pt x="657" y="824"/>
                  </a:lnTo>
                  <a:lnTo>
                    <a:pt x="625" y="827"/>
                  </a:lnTo>
                  <a:lnTo>
                    <a:pt x="622" y="826"/>
                  </a:lnTo>
                  <a:lnTo>
                    <a:pt x="620" y="819"/>
                  </a:lnTo>
                  <a:lnTo>
                    <a:pt x="618" y="817"/>
                  </a:lnTo>
                  <a:lnTo>
                    <a:pt x="610" y="830"/>
                  </a:lnTo>
                  <a:lnTo>
                    <a:pt x="604" y="831"/>
                  </a:lnTo>
                  <a:lnTo>
                    <a:pt x="601" y="831"/>
                  </a:lnTo>
                  <a:lnTo>
                    <a:pt x="599" y="814"/>
                  </a:lnTo>
                  <a:lnTo>
                    <a:pt x="597" y="813"/>
                  </a:lnTo>
                  <a:lnTo>
                    <a:pt x="593" y="816"/>
                  </a:lnTo>
                  <a:lnTo>
                    <a:pt x="589" y="816"/>
                  </a:lnTo>
                  <a:lnTo>
                    <a:pt x="589" y="806"/>
                  </a:lnTo>
                  <a:lnTo>
                    <a:pt x="583" y="806"/>
                  </a:lnTo>
                  <a:lnTo>
                    <a:pt x="579" y="804"/>
                  </a:lnTo>
                  <a:lnTo>
                    <a:pt x="575" y="797"/>
                  </a:lnTo>
                  <a:lnTo>
                    <a:pt x="568" y="789"/>
                  </a:lnTo>
                  <a:lnTo>
                    <a:pt x="566" y="788"/>
                  </a:lnTo>
                  <a:lnTo>
                    <a:pt x="561" y="788"/>
                  </a:lnTo>
                  <a:lnTo>
                    <a:pt x="558" y="780"/>
                  </a:lnTo>
                  <a:lnTo>
                    <a:pt x="554" y="772"/>
                  </a:lnTo>
                  <a:lnTo>
                    <a:pt x="557" y="767"/>
                  </a:lnTo>
                  <a:lnTo>
                    <a:pt x="560" y="762"/>
                  </a:lnTo>
                  <a:lnTo>
                    <a:pt x="572" y="755"/>
                  </a:lnTo>
                  <a:lnTo>
                    <a:pt x="576" y="752"/>
                  </a:lnTo>
                  <a:lnTo>
                    <a:pt x="564" y="746"/>
                  </a:lnTo>
                  <a:lnTo>
                    <a:pt x="559" y="742"/>
                  </a:lnTo>
                  <a:lnTo>
                    <a:pt x="550" y="715"/>
                  </a:lnTo>
                  <a:lnTo>
                    <a:pt x="546" y="688"/>
                  </a:lnTo>
                  <a:lnTo>
                    <a:pt x="540" y="677"/>
                  </a:lnTo>
                  <a:lnTo>
                    <a:pt x="535" y="673"/>
                  </a:lnTo>
                  <a:lnTo>
                    <a:pt x="531" y="673"/>
                  </a:lnTo>
                  <a:lnTo>
                    <a:pt x="525" y="683"/>
                  </a:lnTo>
                  <a:lnTo>
                    <a:pt x="518" y="688"/>
                  </a:lnTo>
                  <a:lnTo>
                    <a:pt x="512" y="692"/>
                  </a:lnTo>
                  <a:lnTo>
                    <a:pt x="498" y="700"/>
                  </a:lnTo>
                  <a:lnTo>
                    <a:pt x="494" y="693"/>
                  </a:lnTo>
                  <a:lnTo>
                    <a:pt x="487" y="687"/>
                  </a:lnTo>
                  <a:lnTo>
                    <a:pt x="481" y="674"/>
                  </a:lnTo>
                  <a:lnTo>
                    <a:pt x="478" y="673"/>
                  </a:lnTo>
                  <a:lnTo>
                    <a:pt x="472" y="672"/>
                  </a:lnTo>
                  <a:lnTo>
                    <a:pt x="469" y="669"/>
                  </a:lnTo>
                  <a:lnTo>
                    <a:pt x="474" y="647"/>
                  </a:lnTo>
                  <a:lnTo>
                    <a:pt x="476" y="631"/>
                  </a:lnTo>
                  <a:lnTo>
                    <a:pt x="478" y="627"/>
                  </a:lnTo>
                  <a:lnTo>
                    <a:pt x="484" y="619"/>
                  </a:lnTo>
                  <a:lnTo>
                    <a:pt x="486" y="613"/>
                  </a:lnTo>
                  <a:lnTo>
                    <a:pt x="487" y="598"/>
                  </a:lnTo>
                  <a:lnTo>
                    <a:pt x="489" y="590"/>
                  </a:lnTo>
                  <a:lnTo>
                    <a:pt x="494" y="582"/>
                  </a:lnTo>
                  <a:lnTo>
                    <a:pt x="498" y="580"/>
                  </a:lnTo>
                  <a:lnTo>
                    <a:pt x="504" y="580"/>
                  </a:lnTo>
                  <a:lnTo>
                    <a:pt x="505" y="577"/>
                  </a:lnTo>
                  <a:lnTo>
                    <a:pt x="506" y="571"/>
                  </a:lnTo>
                  <a:lnTo>
                    <a:pt x="505" y="535"/>
                  </a:lnTo>
                  <a:lnTo>
                    <a:pt x="513" y="520"/>
                  </a:lnTo>
                  <a:lnTo>
                    <a:pt x="515" y="513"/>
                  </a:lnTo>
                  <a:lnTo>
                    <a:pt x="514" y="509"/>
                  </a:lnTo>
                  <a:lnTo>
                    <a:pt x="511" y="503"/>
                  </a:lnTo>
                  <a:lnTo>
                    <a:pt x="512" y="494"/>
                  </a:lnTo>
                  <a:lnTo>
                    <a:pt x="512" y="492"/>
                  </a:lnTo>
                  <a:lnTo>
                    <a:pt x="503" y="489"/>
                  </a:lnTo>
                  <a:lnTo>
                    <a:pt x="498" y="488"/>
                  </a:lnTo>
                  <a:lnTo>
                    <a:pt x="475" y="489"/>
                  </a:lnTo>
                  <a:lnTo>
                    <a:pt x="462" y="488"/>
                  </a:lnTo>
                  <a:lnTo>
                    <a:pt x="450" y="504"/>
                  </a:lnTo>
                  <a:lnTo>
                    <a:pt x="445" y="506"/>
                  </a:lnTo>
                  <a:lnTo>
                    <a:pt x="432" y="502"/>
                  </a:lnTo>
                  <a:lnTo>
                    <a:pt x="415" y="504"/>
                  </a:lnTo>
                  <a:lnTo>
                    <a:pt x="408" y="503"/>
                  </a:lnTo>
                  <a:lnTo>
                    <a:pt x="403" y="502"/>
                  </a:lnTo>
                  <a:lnTo>
                    <a:pt x="397" y="499"/>
                  </a:lnTo>
                  <a:lnTo>
                    <a:pt x="390" y="494"/>
                  </a:lnTo>
                  <a:lnTo>
                    <a:pt x="399" y="465"/>
                  </a:lnTo>
                  <a:lnTo>
                    <a:pt x="398" y="450"/>
                  </a:lnTo>
                  <a:lnTo>
                    <a:pt x="397" y="449"/>
                  </a:lnTo>
                  <a:lnTo>
                    <a:pt x="395" y="448"/>
                  </a:lnTo>
                  <a:lnTo>
                    <a:pt x="384" y="450"/>
                  </a:lnTo>
                  <a:lnTo>
                    <a:pt x="381" y="448"/>
                  </a:lnTo>
                  <a:lnTo>
                    <a:pt x="378" y="446"/>
                  </a:lnTo>
                  <a:lnTo>
                    <a:pt x="371" y="421"/>
                  </a:lnTo>
                  <a:lnTo>
                    <a:pt x="369" y="408"/>
                  </a:lnTo>
                  <a:lnTo>
                    <a:pt x="368" y="405"/>
                  </a:lnTo>
                  <a:lnTo>
                    <a:pt x="363" y="404"/>
                  </a:lnTo>
                  <a:lnTo>
                    <a:pt x="350" y="421"/>
                  </a:lnTo>
                  <a:lnTo>
                    <a:pt x="343" y="422"/>
                  </a:lnTo>
                  <a:lnTo>
                    <a:pt x="340" y="421"/>
                  </a:lnTo>
                  <a:lnTo>
                    <a:pt x="338" y="419"/>
                  </a:lnTo>
                  <a:lnTo>
                    <a:pt x="336" y="405"/>
                  </a:lnTo>
                  <a:lnTo>
                    <a:pt x="333" y="398"/>
                  </a:lnTo>
                  <a:lnTo>
                    <a:pt x="325" y="400"/>
                  </a:lnTo>
                  <a:lnTo>
                    <a:pt x="305" y="408"/>
                  </a:lnTo>
                  <a:lnTo>
                    <a:pt x="296" y="410"/>
                  </a:lnTo>
                  <a:lnTo>
                    <a:pt x="292" y="409"/>
                  </a:lnTo>
                  <a:lnTo>
                    <a:pt x="287" y="405"/>
                  </a:lnTo>
                  <a:lnTo>
                    <a:pt x="280" y="399"/>
                  </a:lnTo>
                  <a:lnTo>
                    <a:pt x="275" y="393"/>
                  </a:lnTo>
                  <a:lnTo>
                    <a:pt x="273" y="392"/>
                  </a:lnTo>
                  <a:lnTo>
                    <a:pt x="263" y="393"/>
                  </a:lnTo>
                  <a:lnTo>
                    <a:pt x="243" y="399"/>
                  </a:lnTo>
                  <a:lnTo>
                    <a:pt x="233" y="397"/>
                  </a:lnTo>
                  <a:lnTo>
                    <a:pt x="215" y="391"/>
                  </a:lnTo>
                  <a:lnTo>
                    <a:pt x="200" y="380"/>
                  </a:lnTo>
                  <a:lnTo>
                    <a:pt x="194" y="374"/>
                  </a:lnTo>
                  <a:lnTo>
                    <a:pt x="192" y="370"/>
                  </a:lnTo>
                  <a:lnTo>
                    <a:pt x="193" y="366"/>
                  </a:lnTo>
                  <a:lnTo>
                    <a:pt x="200" y="356"/>
                  </a:lnTo>
                  <a:lnTo>
                    <a:pt x="201" y="351"/>
                  </a:lnTo>
                  <a:lnTo>
                    <a:pt x="198" y="348"/>
                  </a:lnTo>
                  <a:lnTo>
                    <a:pt x="186" y="343"/>
                  </a:lnTo>
                  <a:lnTo>
                    <a:pt x="182" y="339"/>
                  </a:lnTo>
                  <a:lnTo>
                    <a:pt x="179" y="330"/>
                  </a:lnTo>
                  <a:lnTo>
                    <a:pt x="175" y="309"/>
                  </a:lnTo>
                  <a:lnTo>
                    <a:pt x="173" y="306"/>
                  </a:lnTo>
                  <a:lnTo>
                    <a:pt x="167" y="303"/>
                  </a:lnTo>
                  <a:lnTo>
                    <a:pt x="165" y="296"/>
                  </a:lnTo>
                  <a:lnTo>
                    <a:pt x="164" y="293"/>
                  </a:lnTo>
                  <a:lnTo>
                    <a:pt x="157" y="290"/>
                  </a:lnTo>
                  <a:lnTo>
                    <a:pt x="147" y="290"/>
                  </a:lnTo>
                  <a:lnTo>
                    <a:pt x="136" y="291"/>
                  </a:lnTo>
                  <a:lnTo>
                    <a:pt x="125" y="294"/>
                  </a:lnTo>
                  <a:lnTo>
                    <a:pt x="119" y="294"/>
                  </a:lnTo>
                  <a:lnTo>
                    <a:pt x="90" y="282"/>
                  </a:lnTo>
                  <a:lnTo>
                    <a:pt x="64" y="275"/>
                  </a:lnTo>
                  <a:lnTo>
                    <a:pt x="63" y="274"/>
                  </a:lnTo>
                  <a:lnTo>
                    <a:pt x="69" y="266"/>
                  </a:lnTo>
                  <a:lnTo>
                    <a:pt x="69" y="265"/>
                  </a:lnTo>
                  <a:lnTo>
                    <a:pt x="41" y="241"/>
                  </a:lnTo>
                  <a:lnTo>
                    <a:pt x="21" y="217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0" y="215"/>
                  </a:lnTo>
                  <a:lnTo>
                    <a:pt x="8" y="213"/>
                  </a:lnTo>
                  <a:lnTo>
                    <a:pt x="0" y="187"/>
                  </a:lnTo>
                  <a:lnTo>
                    <a:pt x="3" y="186"/>
                  </a:lnTo>
                  <a:lnTo>
                    <a:pt x="10" y="184"/>
                  </a:lnTo>
                  <a:lnTo>
                    <a:pt x="19" y="150"/>
                  </a:lnTo>
                  <a:lnTo>
                    <a:pt x="22" y="144"/>
                  </a:lnTo>
                  <a:lnTo>
                    <a:pt x="64" y="130"/>
                  </a:lnTo>
                  <a:lnTo>
                    <a:pt x="79" y="128"/>
                  </a:lnTo>
                  <a:lnTo>
                    <a:pt x="107" y="126"/>
                  </a:lnTo>
                  <a:lnTo>
                    <a:pt x="111" y="124"/>
                  </a:lnTo>
                  <a:lnTo>
                    <a:pt x="119" y="111"/>
                  </a:lnTo>
                  <a:lnTo>
                    <a:pt x="123" y="109"/>
                  </a:lnTo>
                  <a:lnTo>
                    <a:pt x="144" y="123"/>
                  </a:lnTo>
                  <a:lnTo>
                    <a:pt x="160" y="135"/>
                  </a:lnTo>
                  <a:lnTo>
                    <a:pt x="164" y="141"/>
                  </a:lnTo>
                  <a:lnTo>
                    <a:pt x="170" y="152"/>
                  </a:lnTo>
                  <a:lnTo>
                    <a:pt x="192" y="181"/>
                  </a:lnTo>
                  <a:lnTo>
                    <a:pt x="198" y="192"/>
                  </a:lnTo>
                  <a:lnTo>
                    <a:pt x="201" y="200"/>
                  </a:lnTo>
                  <a:lnTo>
                    <a:pt x="201" y="208"/>
                  </a:lnTo>
                  <a:lnTo>
                    <a:pt x="198" y="218"/>
                  </a:lnTo>
                  <a:lnTo>
                    <a:pt x="199" y="224"/>
                  </a:lnTo>
                  <a:lnTo>
                    <a:pt x="200" y="226"/>
                  </a:lnTo>
                  <a:lnTo>
                    <a:pt x="203" y="229"/>
                  </a:lnTo>
                  <a:lnTo>
                    <a:pt x="218" y="230"/>
                  </a:lnTo>
                  <a:lnTo>
                    <a:pt x="220" y="247"/>
                  </a:lnTo>
                  <a:lnTo>
                    <a:pt x="224" y="262"/>
                  </a:lnTo>
                  <a:lnTo>
                    <a:pt x="228" y="270"/>
                  </a:lnTo>
                  <a:lnTo>
                    <a:pt x="233" y="274"/>
                  </a:lnTo>
                  <a:lnTo>
                    <a:pt x="237" y="275"/>
                  </a:lnTo>
                  <a:lnTo>
                    <a:pt x="242" y="274"/>
                  </a:lnTo>
                  <a:lnTo>
                    <a:pt x="247" y="270"/>
                  </a:lnTo>
                  <a:lnTo>
                    <a:pt x="250" y="262"/>
                  </a:lnTo>
                  <a:lnTo>
                    <a:pt x="254" y="242"/>
                  </a:lnTo>
                  <a:lnTo>
                    <a:pt x="257" y="234"/>
                  </a:lnTo>
                  <a:lnTo>
                    <a:pt x="260" y="231"/>
                  </a:lnTo>
                  <a:lnTo>
                    <a:pt x="271" y="225"/>
                  </a:lnTo>
                  <a:lnTo>
                    <a:pt x="275" y="226"/>
                  </a:lnTo>
                  <a:lnTo>
                    <a:pt x="282" y="230"/>
                  </a:lnTo>
                  <a:lnTo>
                    <a:pt x="294" y="244"/>
                  </a:lnTo>
                  <a:lnTo>
                    <a:pt x="306" y="253"/>
                  </a:lnTo>
                  <a:lnTo>
                    <a:pt x="314" y="255"/>
                  </a:lnTo>
                  <a:lnTo>
                    <a:pt x="325" y="257"/>
                  </a:lnTo>
                  <a:lnTo>
                    <a:pt x="330" y="257"/>
                  </a:lnTo>
                  <a:lnTo>
                    <a:pt x="340" y="253"/>
                  </a:lnTo>
                  <a:lnTo>
                    <a:pt x="369" y="234"/>
                  </a:lnTo>
                  <a:lnTo>
                    <a:pt x="373" y="235"/>
                  </a:lnTo>
                  <a:lnTo>
                    <a:pt x="387" y="240"/>
                  </a:lnTo>
                  <a:lnTo>
                    <a:pt x="392" y="240"/>
                  </a:lnTo>
                  <a:lnTo>
                    <a:pt x="397" y="239"/>
                  </a:lnTo>
                  <a:lnTo>
                    <a:pt x="400" y="235"/>
                  </a:lnTo>
                  <a:lnTo>
                    <a:pt x="402" y="228"/>
                  </a:lnTo>
                  <a:lnTo>
                    <a:pt x="400" y="198"/>
                  </a:lnTo>
                  <a:lnTo>
                    <a:pt x="401" y="192"/>
                  </a:lnTo>
                  <a:lnTo>
                    <a:pt x="421" y="186"/>
                  </a:lnTo>
                  <a:lnTo>
                    <a:pt x="433" y="183"/>
                  </a:lnTo>
                  <a:lnTo>
                    <a:pt x="440" y="182"/>
                  </a:lnTo>
                  <a:lnTo>
                    <a:pt x="472" y="188"/>
                  </a:lnTo>
                  <a:lnTo>
                    <a:pt x="476" y="190"/>
                  </a:lnTo>
                  <a:lnTo>
                    <a:pt x="477" y="194"/>
                  </a:lnTo>
                  <a:lnTo>
                    <a:pt x="476" y="208"/>
                  </a:lnTo>
                  <a:lnTo>
                    <a:pt x="477" y="215"/>
                  </a:lnTo>
                  <a:lnTo>
                    <a:pt x="480" y="217"/>
                  </a:lnTo>
                  <a:lnTo>
                    <a:pt x="495" y="224"/>
                  </a:lnTo>
                  <a:lnTo>
                    <a:pt x="495" y="228"/>
                  </a:lnTo>
                  <a:lnTo>
                    <a:pt x="494" y="238"/>
                  </a:lnTo>
                  <a:lnTo>
                    <a:pt x="500" y="251"/>
                  </a:lnTo>
                  <a:lnTo>
                    <a:pt x="502" y="267"/>
                  </a:lnTo>
                  <a:lnTo>
                    <a:pt x="505" y="271"/>
                  </a:lnTo>
                  <a:lnTo>
                    <a:pt x="509" y="271"/>
                  </a:lnTo>
                  <a:lnTo>
                    <a:pt x="514" y="270"/>
                  </a:lnTo>
                  <a:lnTo>
                    <a:pt x="526" y="261"/>
                  </a:lnTo>
                  <a:lnTo>
                    <a:pt x="541" y="258"/>
                  </a:lnTo>
                  <a:lnTo>
                    <a:pt x="554" y="258"/>
                  </a:lnTo>
                  <a:lnTo>
                    <a:pt x="558" y="257"/>
                  </a:lnTo>
                  <a:lnTo>
                    <a:pt x="561" y="254"/>
                  </a:lnTo>
                  <a:lnTo>
                    <a:pt x="564" y="239"/>
                  </a:lnTo>
                  <a:lnTo>
                    <a:pt x="569" y="223"/>
                  </a:lnTo>
                  <a:lnTo>
                    <a:pt x="569" y="196"/>
                  </a:lnTo>
                  <a:lnTo>
                    <a:pt x="571" y="193"/>
                  </a:lnTo>
                  <a:lnTo>
                    <a:pt x="579" y="186"/>
                  </a:lnTo>
                  <a:lnTo>
                    <a:pt x="580" y="181"/>
                  </a:lnTo>
                  <a:lnTo>
                    <a:pt x="580" y="177"/>
                  </a:lnTo>
                  <a:lnTo>
                    <a:pt x="575" y="164"/>
                  </a:lnTo>
                  <a:lnTo>
                    <a:pt x="575" y="162"/>
                  </a:lnTo>
                  <a:lnTo>
                    <a:pt x="576" y="160"/>
                  </a:lnTo>
                  <a:lnTo>
                    <a:pt x="579" y="159"/>
                  </a:lnTo>
                  <a:lnTo>
                    <a:pt x="589" y="163"/>
                  </a:lnTo>
                  <a:lnTo>
                    <a:pt x="593" y="163"/>
                  </a:lnTo>
                  <a:lnTo>
                    <a:pt x="595" y="161"/>
                  </a:lnTo>
                  <a:lnTo>
                    <a:pt x="598" y="153"/>
                  </a:lnTo>
                  <a:lnTo>
                    <a:pt x="600" y="151"/>
                  </a:lnTo>
                  <a:lnTo>
                    <a:pt x="608" y="159"/>
                  </a:lnTo>
                  <a:lnTo>
                    <a:pt x="622" y="159"/>
                  </a:lnTo>
                  <a:lnTo>
                    <a:pt x="641" y="152"/>
                  </a:lnTo>
                  <a:lnTo>
                    <a:pt x="647" y="149"/>
                  </a:lnTo>
                  <a:lnTo>
                    <a:pt x="649" y="147"/>
                  </a:lnTo>
                  <a:lnTo>
                    <a:pt x="649" y="144"/>
                  </a:lnTo>
                  <a:lnTo>
                    <a:pt x="634" y="142"/>
                  </a:lnTo>
                  <a:lnTo>
                    <a:pt x="633" y="140"/>
                  </a:lnTo>
                  <a:lnTo>
                    <a:pt x="633" y="138"/>
                  </a:lnTo>
                  <a:lnTo>
                    <a:pt x="636" y="129"/>
                  </a:lnTo>
                  <a:lnTo>
                    <a:pt x="644" y="122"/>
                  </a:lnTo>
                  <a:lnTo>
                    <a:pt x="647" y="117"/>
                  </a:lnTo>
                  <a:lnTo>
                    <a:pt x="650" y="107"/>
                  </a:lnTo>
                  <a:lnTo>
                    <a:pt x="659" y="85"/>
                  </a:lnTo>
                  <a:lnTo>
                    <a:pt x="662" y="73"/>
                  </a:lnTo>
                  <a:lnTo>
                    <a:pt x="662" y="52"/>
                  </a:lnTo>
                  <a:lnTo>
                    <a:pt x="664" y="46"/>
                  </a:lnTo>
                  <a:lnTo>
                    <a:pt x="677" y="38"/>
                  </a:lnTo>
                  <a:lnTo>
                    <a:pt x="721" y="35"/>
                  </a:lnTo>
                  <a:lnTo>
                    <a:pt x="728" y="33"/>
                  </a:lnTo>
                  <a:lnTo>
                    <a:pt x="733" y="28"/>
                  </a:lnTo>
                  <a:lnTo>
                    <a:pt x="739" y="19"/>
                  </a:lnTo>
                  <a:lnTo>
                    <a:pt x="742" y="18"/>
                  </a:lnTo>
                  <a:lnTo>
                    <a:pt x="752" y="16"/>
                  </a:lnTo>
                  <a:lnTo>
                    <a:pt x="758" y="13"/>
                  </a:lnTo>
                  <a:lnTo>
                    <a:pt x="769" y="0"/>
                  </a:lnTo>
                  <a:lnTo>
                    <a:pt x="773" y="1"/>
                  </a:lnTo>
                  <a:lnTo>
                    <a:pt x="776" y="3"/>
                  </a:lnTo>
                  <a:lnTo>
                    <a:pt x="781" y="10"/>
                  </a:lnTo>
                  <a:lnTo>
                    <a:pt x="781" y="10"/>
                  </a:lnTo>
                  <a:lnTo>
                    <a:pt x="781" y="10"/>
                  </a:lnTo>
                  <a:lnTo>
                    <a:pt x="781" y="10"/>
                  </a:lnTo>
                  <a:close/>
                </a:path>
              </a:pathLst>
            </a:custGeom>
            <a:grpFill/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19" name="Freeform 131">
              <a:extLst>
                <a:ext uri="{FF2B5EF4-FFF2-40B4-BE49-F238E27FC236}">
                  <a16:creationId xmlns:a16="http://schemas.microsoft.com/office/drawing/2014/main" id="{3769D0A2-0F30-415B-BB49-EAB167171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3605213"/>
              <a:ext cx="1588" cy="1588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1 h 2"/>
                <a:gd name="T4" fmla="*/ 1 w 3"/>
                <a:gd name="T5" fmla="*/ 2 h 2"/>
                <a:gd name="T6" fmla="*/ 0 w 3"/>
                <a:gd name="T7" fmla="*/ 1 h 2"/>
                <a:gd name="T8" fmla="*/ 2 w 3"/>
                <a:gd name="T9" fmla="*/ 0 h 2"/>
                <a:gd name="T10" fmla="*/ 2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20" name="Freeform 132">
              <a:extLst>
                <a:ext uri="{FF2B5EF4-FFF2-40B4-BE49-F238E27FC236}">
                  <a16:creationId xmlns:a16="http://schemas.microsoft.com/office/drawing/2014/main" id="{C3C2737E-D79A-4CC2-A34E-45D14D14E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3619501"/>
              <a:ext cx="7938" cy="4763"/>
            </a:xfrm>
            <a:custGeom>
              <a:avLst/>
              <a:gdLst>
                <a:gd name="T0" fmla="*/ 10 w 15"/>
                <a:gd name="T1" fmla="*/ 9 h 9"/>
                <a:gd name="T2" fmla="*/ 6 w 15"/>
                <a:gd name="T3" fmla="*/ 8 h 9"/>
                <a:gd name="T4" fmla="*/ 0 w 15"/>
                <a:gd name="T5" fmla="*/ 2 h 9"/>
                <a:gd name="T6" fmla="*/ 1 w 15"/>
                <a:gd name="T7" fmla="*/ 0 h 9"/>
                <a:gd name="T8" fmla="*/ 2 w 15"/>
                <a:gd name="T9" fmla="*/ 0 h 9"/>
                <a:gd name="T10" fmla="*/ 10 w 15"/>
                <a:gd name="T11" fmla="*/ 3 h 9"/>
                <a:gd name="T12" fmla="*/ 15 w 15"/>
                <a:gd name="T13" fmla="*/ 4 h 9"/>
                <a:gd name="T14" fmla="*/ 14 w 15"/>
                <a:gd name="T15" fmla="*/ 6 h 9"/>
                <a:gd name="T16" fmla="*/ 10 w 15"/>
                <a:gd name="T17" fmla="*/ 9 h 9"/>
                <a:gd name="T18" fmla="*/ 10 w 15"/>
                <a:gd name="T19" fmla="*/ 9 h 9"/>
                <a:gd name="T20" fmla="*/ 10 w 15"/>
                <a:gd name="T21" fmla="*/ 9 h 9"/>
                <a:gd name="T22" fmla="*/ 10 w 15"/>
                <a:gd name="T23" fmla="*/ 9 h 9"/>
                <a:gd name="T24" fmla="*/ 10 w 15"/>
                <a:gd name="T2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9">
                  <a:moveTo>
                    <a:pt x="10" y="9"/>
                  </a:moveTo>
                  <a:lnTo>
                    <a:pt x="6" y="8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0" y="3"/>
                  </a:lnTo>
                  <a:lnTo>
                    <a:pt x="15" y="4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sp>
        <p:nvSpPr>
          <p:cNvPr id="43" name="内蒙">
            <a:extLst>
              <a:ext uri="{FF2B5EF4-FFF2-40B4-BE49-F238E27FC236}">
                <a16:creationId xmlns:a16="http://schemas.microsoft.com/office/drawing/2014/main" id="{1804A8B1-13F6-4B30-A4E4-DF9EE48E6B9F}"/>
              </a:ext>
            </a:extLst>
          </p:cNvPr>
          <p:cNvSpPr>
            <a:spLocks/>
          </p:cNvSpPr>
          <p:nvPr/>
        </p:nvSpPr>
        <p:spPr bwMode="auto">
          <a:xfrm>
            <a:off x="3312723" y="771065"/>
            <a:ext cx="2920014" cy="1809793"/>
          </a:xfrm>
          <a:custGeom>
            <a:avLst/>
            <a:gdLst>
              <a:gd name="T0" fmla="*/ 2338 w 6548"/>
              <a:gd name="T1" fmla="*/ 4889 h 5411"/>
              <a:gd name="T2" fmla="*/ 2057 w 6548"/>
              <a:gd name="T3" fmla="*/ 4976 h 5411"/>
              <a:gd name="T4" fmla="*/ 1806 w 6548"/>
              <a:gd name="T5" fmla="*/ 5374 h 5411"/>
              <a:gd name="T6" fmla="*/ 1517 w 6548"/>
              <a:gd name="T7" fmla="*/ 4998 h 5411"/>
              <a:gd name="T8" fmla="*/ 1260 w 6548"/>
              <a:gd name="T9" fmla="*/ 4791 h 5411"/>
              <a:gd name="T10" fmla="*/ 878 w 6548"/>
              <a:gd name="T11" fmla="*/ 4856 h 5411"/>
              <a:gd name="T12" fmla="*/ 672 w 6548"/>
              <a:gd name="T13" fmla="*/ 4624 h 5411"/>
              <a:gd name="T14" fmla="*/ 667 w 6548"/>
              <a:gd name="T15" fmla="*/ 4260 h 5411"/>
              <a:gd name="T16" fmla="*/ 341 w 6548"/>
              <a:gd name="T17" fmla="*/ 4158 h 5411"/>
              <a:gd name="T18" fmla="*/ 125 w 6548"/>
              <a:gd name="T19" fmla="*/ 3817 h 5411"/>
              <a:gd name="T20" fmla="*/ 1119 w 6548"/>
              <a:gd name="T21" fmla="*/ 3651 h 5411"/>
              <a:gd name="T22" fmla="*/ 1784 w 6548"/>
              <a:gd name="T23" fmla="*/ 3986 h 5411"/>
              <a:gd name="T24" fmla="*/ 2669 w 6548"/>
              <a:gd name="T25" fmla="*/ 3740 h 5411"/>
              <a:gd name="T26" fmla="*/ 3354 w 6548"/>
              <a:gd name="T27" fmla="*/ 3453 h 5411"/>
              <a:gd name="T28" fmla="*/ 3512 w 6548"/>
              <a:gd name="T29" fmla="*/ 2916 h 5411"/>
              <a:gd name="T30" fmla="*/ 4149 w 6548"/>
              <a:gd name="T31" fmla="*/ 2804 h 5411"/>
              <a:gd name="T32" fmla="*/ 4658 w 6548"/>
              <a:gd name="T33" fmla="*/ 2391 h 5411"/>
              <a:gd name="T34" fmla="*/ 5124 w 6548"/>
              <a:gd name="T35" fmla="*/ 2221 h 5411"/>
              <a:gd name="T36" fmla="*/ 5279 w 6548"/>
              <a:gd name="T37" fmla="*/ 2024 h 5411"/>
              <a:gd name="T38" fmla="*/ 4769 w 6548"/>
              <a:gd name="T39" fmla="*/ 1940 h 5411"/>
              <a:gd name="T40" fmla="*/ 4409 w 6548"/>
              <a:gd name="T41" fmla="*/ 1746 h 5411"/>
              <a:gd name="T42" fmla="*/ 4913 w 6548"/>
              <a:gd name="T43" fmla="*/ 1236 h 5411"/>
              <a:gd name="T44" fmla="*/ 5190 w 6548"/>
              <a:gd name="T45" fmla="*/ 780 h 5411"/>
              <a:gd name="T46" fmla="*/ 5345 w 6548"/>
              <a:gd name="T47" fmla="*/ 329 h 5411"/>
              <a:gd name="T48" fmla="*/ 5459 w 6548"/>
              <a:gd name="T49" fmla="*/ 8 h 5411"/>
              <a:gd name="T50" fmla="*/ 5455 w 6548"/>
              <a:gd name="T51" fmla="*/ 262 h 5411"/>
              <a:gd name="T52" fmla="*/ 5712 w 6548"/>
              <a:gd name="T53" fmla="*/ 283 h 5411"/>
              <a:gd name="T54" fmla="*/ 5836 w 6548"/>
              <a:gd name="T55" fmla="*/ 494 h 5411"/>
              <a:gd name="T56" fmla="*/ 6107 w 6548"/>
              <a:gd name="T57" fmla="*/ 594 h 5411"/>
              <a:gd name="T58" fmla="*/ 6316 w 6548"/>
              <a:gd name="T59" fmla="*/ 426 h 5411"/>
              <a:gd name="T60" fmla="*/ 6515 w 6548"/>
              <a:gd name="T61" fmla="*/ 773 h 5411"/>
              <a:gd name="T62" fmla="*/ 6424 w 6548"/>
              <a:gd name="T63" fmla="*/ 1022 h 5411"/>
              <a:gd name="T64" fmla="*/ 6350 w 6548"/>
              <a:gd name="T65" fmla="*/ 1395 h 5411"/>
              <a:gd name="T66" fmla="*/ 6079 w 6548"/>
              <a:gd name="T67" fmla="*/ 1746 h 5411"/>
              <a:gd name="T68" fmla="*/ 6098 w 6548"/>
              <a:gd name="T69" fmla="*/ 2115 h 5411"/>
              <a:gd name="T70" fmla="*/ 6218 w 6548"/>
              <a:gd name="T71" fmla="*/ 2062 h 5411"/>
              <a:gd name="T72" fmla="*/ 6070 w 6548"/>
              <a:gd name="T73" fmla="*/ 2336 h 5411"/>
              <a:gd name="T74" fmla="*/ 5851 w 6548"/>
              <a:gd name="T75" fmla="*/ 2385 h 5411"/>
              <a:gd name="T76" fmla="*/ 5932 w 6548"/>
              <a:gd name="T77" fmla="*/ 2562 h 5411"/>
              <a:gd name="T78" fmla="*/ 5960 w 6548"/>
              <a:gd name="T79" fmla="*/ 2811 h 5411"/>
              <a:gd name="T80" fmla="*/ 6216 w 6548"/>
              <a:gd name="T81" fmla="*/ 2854 h 5411"/>
              <a:gd name="T82" fmla="*/ 6314 w 6548"/>
              <a:gd name="T83" fmla="*/ 3164 h 5411"/>
              <a:gd name="T84" fmla="*/ 6304 w 6548"/>
              <a:gd name="T85" fmla="*/ 3400 h 5411"/>
              <a:gd name="T86" fmla="*/ 6077 w 6548"/>
              <a:gd name="T87" fmla="*/ 3481 h 5411"/>
              <a:gd name="T88" fmla="*/ 5704 w 6548"/>
              <a:gd name="T89" fmla="*/ 3696 h 5411"/>
              <a:gd name="T90" fmla="*/ 5546 w 6548"/>
              <a:gd name="T91" fmla="*/ 3803 h 5411"/>
              <a:gd name="T92" fmla="*/ 5427 w 6548"/>
              <a:gd name="T93" fmla="*/ 3930 h 5411"/>
              <a:gd name="T94" fmla="*/ 5267 w 6548"/>
              <a:gd name="T95" fmla="*/ 4030 h 5411"/>
              <a:gd name="T96" fmla="*/ 5143 w 6548"/>
              <a:gd name="T97" fmla="*/ 3894 h 5411"/>
              <a:gd name="T98" fmla="*/ 5049 w 6548"/>
              <a:gd name="T99" fmla="*/ 3734 h 5411"/>
              <a:gd name="T100" fmla="*/ 4770 w 6548"/>
              <a:gd name="T101" fmla="*/ 3775 h 5411"/>
              <a:gd name="T102" fmla="*/ 4618 w 6548"/>
              <a:gd name="T103" fmla="*/ 3895 h 5411"/>
              <a:gd name="T104" fmla="*/ 4413 w 6548"/>
              <a:gd name="T105" fmla="*/ 3996 h 5411"/>
              <a:gd name="T106" fmla="*/ 4301 w 6548"/>
              <a:gd name="T107" fmla="*/ 3818 h 5411"/>
              <a:gd name="T108" fmla="*/ 4116 w 6548"/>
              <a:gd name="T109" fmla="*/ 4042 h 5411"/>
              <a:gd name="T110" fmla="*/ 4116 w 6548"/>
              <a:gd name="T111" fmla="*/ 4273 h 5411"/>
              <a:gd name="T112" fmla="*/ 3866 w 6548"/>
              <a:gd name="T113" fmla="*/ 4446 h 5411"/>
              <a:gd name="T114" fmla="*/ 3466 w 6548"/>
              <a:gd name="T115" fmla="*/ 4700 h 5411"/>
              <a:gd name="T116" fmla="*/ 3258 w 6548"/>
              <a:gd name="T117" fmla="*/ 4812 h 5411"/>
              <a:gd name="T118" fmla="*/ 3073 w 6548"/>
              <a:gd name="T119" fmla="*/ 4832 h 5411"/>
              <a:gd name="T120" fmla="*/ 2856 w 6548"/>
              <a:gd name="T121" fmla="*/ 5117 h 5411"/>
              <a:gd name="T122" fmla="*/ 2727 w 6548"/>
              <a:gd name="T123" fmla="*/ 5359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48" h="5411">
                <a:moveTo>
                  <a:pt x="2499" y="5288"/>
                </a:moveTo>
                <a:lnTo>
                  <a:pt x="2481" y="5281"/>
                </a:lnTo>
                <a:lnTo>
                  <a:pt x="2468" y="5273"/>
                </a:lnTo>
                <a:lnTo>
                  <a:pt x="2461" y="5268"/>
                </a:lnTo>
                <a:lnTo>
                  <a:pt x="2452" y="5254"/>
                </a:lnTo>
                <a:lnTo>
                  <a:pt x="2437" y="5249"/>
                </a:lnTo>
                <a:lnTo>
                  <a:pt x="2434" y="5233"/>
                </a:lnTo>
                <a:lnTo>
                  <a:pt x="2421" y="5206"/>
                </a:lnTo>
                <a:lnTo>
                  <a:pt x="2408" y="5198"/>
                </a:lnTo>
                <a:lnTo>
                  <a:pt x="2395" y="5189"/>
                </a:lnTo>
                <a:lnTo>
                  <a:pt x="2386" y="5186"/>
                </a:lnTo>
                <a:lnTo>
                  <a:pt x="2349" y="5197"/>
                </a:lnTo>
                <a:lnTo>
                  <a:pt x="2342" y="5197"/>
                </a:lnTo>
                <a:lnTo>
                  <a:pt x="2332" y="5196"/>
                </a:lnTo>
                <a:lnTo>
                  <a:pt x="2277" y="5176"/>
                </a:lnTo>
                <a:lnTo>
                  <a:pt x="2247" y="5163"/>
                </a:lnTo>
                <a:lnTo>
                  <a:pt x="2226" y="5151"/>
                </a:lnTo>
                <a:lnTo>
                  <a:pt x="2221" y="5144"/>
                </a:lnTo>
                <a:lnTo>
                  <a:pt x="2218" y="5137"/>
                </a:lnTo>
                <a:lnTo>
                  <a:pt x="2218" y="5133"/>
                </a:lnTo>
                <a:lnTo>
                  <a:pt x="2240" y="5113"/>
                </a:lnTo>
                <a:lnTo>
                  <a:pt x="2246" y="5105"/>
                </a:lnTo>
                <a:lnTo>
                  <a:pt x="2249" y="5097"/>
                </a:lnTo>
                <a:lnTo>
                  <a:pt x="2253" y="5073"/>
                </a:lnTo>
                <a:lnTo>
                  <a:pt x="2263" y="5004"/>
                </a:lnTo>
                <a:lnTo>
                  <a:pt x="2266" y="4995"/>
                </a:lnTo>
                <a:lnTo>
                  <a:pt x="2277" y="4973"/>
                </a:lnTo>
                <a:lnTo>
                  <a:pt x="2299" y="4947"/>
                </a:lnTo>
                <a:lnTo>
                  <a:pt x="2318" y="4928"/>
                </a:lnTo>
                <a:lnTo>
                  <a:pt x="2330" y="4917"/>
                </a:lnTo>
                <a:lnTo>
                  <a:pt x="2335" y="4913"/>
                </a:lnTo>
                <a:lnTo>
                  <a:pt x="2336" y="4910"/>
                </a:lnTo>
                <a:lnTo>
                  <a:pt x="2338" y="4889"/>
                </a:lnTo>
                <a:lnTo>
                  <a:pt x="2339" y="4887"/>
                </a:lnTo>
                <a:lnTo>
                  <a:pt x="2316" y="4866"/>
                </a:lnTo>
                <a:lnTo>
                  <a:pt x="2311" y="4844"/>
                </a:lnTo>
                <a:lnTo>
                  <a:pt x="2305" y="4830"/>
                </a:lnTo>
                <a:lnTo>
                  <a:pt x="2302" y="4821"/>
                </a:lnTo>
                <a:lnTo>
                  <a:pt x="2302" y="4804"/>
                </a:lnTo>
                <a:lnTo>
                  <a:pt x="2298" y="4798"/>
                </a:lnTo>
                <a:lnTo>
                  <a:pt x="2293" y="4781"/>
                </a:lnTo>
                <a:lnTo>
                  <a:pt x="2291" y="4775"/>
                </a:lnTo>
                <a:lnTo>
                  <a:pt x="2283" y="4769"/>
                </a:lnTo>
                <a:lnTo>
                  <a:pt x="2250" y="4767"/>
                </a:lnTo>
                <a:lnTo>
                  <a:pt x="2244" y="4769"/>
                </a:lnTo>
                <a:lnTo>
                  <a:pt x="2239" y="4773"/>
                </a:lnTo>
                <a:lnTo>
                  <a:pt x="2229" y="4792"/>
                </a:lnTo>
                <a:lnTo>
                  <a:pt x="2223" y="4799"/>
                </a:lnTo>
                <a:lnTo>
                  <a:pt x="2205" y="4801"/>
                </a:lnTo>
                <a:lnTo>
                  <a:pt x="2176" y="4802"/>
                </a:lnTo>
                <a:lnTo>
                  <a:pt x="2169" y="4803"/>
                </a:lnTo>
                <a:lnTo>
                  <a:pt x="2166" y="4804"/>
                </a:lnTo>
                <a:lnTo>
                  <a:pt x="2164" y="4811"/>
                </a:lnTo>
                <a:lnTo>
                  <a:pt x="2161" y="4843"/>
                </a:lnTo>
                <a:lnTo>
                  <a:pt x="2157" y="4851"/>
                </a:lnTo>
                <a:lnTo>
                  <a:pt x="2154" y="4853"/>
                </a:lnTo>
                <a:lnTo>
                  <a:pt x="2150" y="4854"/>
                </a:lnTo>
                <a:lnTo>
                  <a:pt x="2137" y="4852"/>
                </a:lnTo>
                <a:lnTo>
                  <a:pt x="2130" y="4852"/>
                </a:lnTo>
                <a:lnTo>
                  <a:pt x="2126" y="4853"/>
                </a:lnTo>
                <a:lnTo>
                  <a:pt x="2122" y="4856"/>
                </a:lnTo>
                <a:lnTo>
                  <a:pt x="2106" y="4877"/>
                </a:lnTo>
                <a:lnTo>
                  <a:pt x="2095" y="4904"/>
                </a:lnTo>
                <a:lnTo>
                  <a:pt x="2063" y="4950"/>
                </a:lnTo>
                <a:lnTo>
                  <a:pt x="2059" y="4962"/>
                </a:lnTo>
                <a:lnTo>
                  <a:pt x="2057" y="4976"/>
                </a:lnTo>
                <a:lnTo>
                  <a:pt x="2052" y="4994"/>
                </a:lnTo>
                <a:lnTo>
                  <a:pt x="2043" y="5038"/>
                </a:lnTo>
                <a:lnTo>
                  <a:pt x="2039" y="5072"/>
                </a:lnTo>
                <a:lnTo>
                  <a:pt x="2039" y="5085"/>
                </a:lnTo>
                <a:lnTo>
                  <a:pt x="2046" y="5120"/>
                </a:lnTo>
                <a:lnTo>
                  <a:pt x="2046" y="5128"/>
                </a:lnTo>
                <a:lnTo>
                  <a:pt x="2043" y="5133"/>
                </a:lnTo>
                <a:lnTo>
                  <a:pt x="2040" y="5140"/>
                </a:lnTo>
                <a:lnTo>
                  <a:pt x="2028" y="5152"/>
                </a:lnTo>
                <a:lnTo>
                  <a:pt x="2021" y="5161"/>
                </a:lnTo>
                <a:lnTo>
                  <a:pt x="2017" y="5170"/>
                </a:lnTo>
                <a:lnTo>
                  <a:pt x="2015" y="5183"/>
                </a:lnTo>
                <a:lnTo>
                  <a:pt x="2016" y="5189"/>
                </a:lnTo>
                <a:lnTo>
                  <a:pt x="2021" y="5203"/>
                </a:lnTo>
                <a:lnTo>
                  <a:pt x="2035" y="5224"/>
                </a:lnTo>
                <a:lnTo>
                  <a:pt x="2036" y="5229"/>
                </a:lnTo>
                <a:lnTo>
                  <a:pt x="2035" y="5235"/>
                </a:lnTo>
                <a:lnTo>
                  <a:pt x="2032" y="5252"/>
                </a:lnTo>
                <a:lnTo>
                  <a:pt x="2027" y="5267"/>
                </a:lnTo>
                <a:lnTo>
                  <a:pt x="2017" y="5286"/>
                </a:lnTo>
                <a:lnTo>
                  <a:pt x="2009" y="5299"/>
                </a:lnTo>
                <a:lnTo>
                  <a:pt x="2004" y="5302"/>
                </a:lnTo>
                <a:lnTo>
                  <a:pt x="1999" y="5304"/>
                </a:lnTo>
                <a:lnTo>
                  <a:pt x="1993" y="5306"/>
                </a:lnTo>
                <a:lnTo>
                  <a:pt x="1981" y="5306"/>
                </a:lnTo>
                <a:lnTo>
                  <a:pt x="1975" y="5308"/>
                </a:lnTo>
                <a:lnTo>
                  <a:pt x="1970" y="5312"/>
                </a:lnTo>
                <a:lnTo>
                  <a:pt x="1957" y="5329"/>
                </a:lnTo>
                <a:lnTo>
                  <a:pt x="1917" y="5323"/>
                </a:lnTo>
                <a:lnTo>
                  <a:pt x="1905" y="5324"/>
                </a:lnTo>
                <a:lnTo>
                  <a:pt x="1892" y="5327"/>
                </a:lnTo>
                <a:lnTo>
                  <a:pt x="1861" y="5342"/>
                </a:lnTo>
                <a:lnTo>
                  <a:pt x="1806" y="5374"/>
                </a:lnTo>
                <a:lnTo>
                  <a:pt x="1767" y="5378"/>
                </a:lnTo>
                <a:lnTo>
                  <a:pt x="1669" y="5379"/>
                </a:lnTo>
                <a:lnTo>
                  <a:pt x="1650" y="5381"/>
                </a:lnTo>
                <a:lnTo>
                  <a:pt x="1643" y="5382"/>
                </a:lnTo>
                <a:lnTo>
                  <a:pt x="1633" y="5389"/>
                </a:lnTo>
                <a:lnTo>
                  <a:pt x="1617" y="5391"/>
                </a:lnTo>
                <a:lnTo>
                  <a:pt x="1608" y="5398"/>
                </a:lnTo>
                <a:lnTo>
                  <a:pt x="1599" y="5411"/>
                </a:lnTo>
                <a:lnTo>
                  <a:pt x="1599" y="5411"/>
                </a:lnTo>
                <a:lnTo>
                  <a:pt x="1593" y="5410"/>
                </a:lnTo>
                <a:lnTo>
                  <a:pt x="1587" y="5405"/>
                </a:lnTo>
                <a:lnTo>
                  <a:pt x="1533" y="5350"/>
                </a:lnTo>
                <a:lnTo>
                  <a:pt x="1503" y="5319"/>
                </a:lnTo>
                <a:lnTo>
                  <a:pt x="1488" y="5304"/>
                </a:lnTo>
                <a:lnTo>
                  <a:pt x="1461" y="5283"/>
                </a:lnTo>
                <a:lnTo>
                  <a:pt x="1422" y="5255"/>
                </a:lnTo>
                <a:lnTo>
                  <a:pt x="1412" y="5248"/>
                </a:lnTo>
                <a:lnTo>
                  <a:pt x="1409" y="5242"/>
                </a:lnTo>
                <a:lnTo>
                  <a:pt x="1408" y="5237"/>
                </a:lnTo>
                <a:lnTo>
                  <a:pt x="1404" y="5184"/>
                </a:lnTo>
                <a:lnTo>
                  <a:pt x="1405" y="5178"/>
                </a:lnTo>
                <a:lnTo>
                  <a:pt x="1408" y="5173"/>
                </a:lnTo>
                <a:lnTo>
                  <a:pt x="1436" y="5157"/>
                </a:lnTo>
                <a:lnTo>
                  <a:pt x="1440" y="5153"/>
                </a:lnTo>
                <a:lnTo>
                  <a:pt x="1441" y="5148"/>
                </a:lnTo>
                <a:lnTo>
                  <a:pt x="1441" y="5142"/>
                </a:lnTo>
                <a:lnTo>
                  <a:pt x="1439" y="5130"/>
                </a:lnTo>
                <a:lnTo>
                  <a:pt x="1433" y="5102"/>
                </a:lnTo>
                <a:lnTo>
                  <a:pt x="1427" y="5086"/>
                </a:lnTo>
                <a:lnTo>
                  <a:pt x="1418" y="5062"/>
                </a:lnTo>
                <a:lnTo>
                  <a:pt x="1418" y="5060"/>
                </a:lnTo>
                <a:lnTo>
                  <a:pt x="1420" y="5056"/>
                </a:lnTo>
                <a:lnTo>
                  <a:pt x="1517" y="4998"/>
                </a:lnTo>
                <a:lnTo>
                  <a:pt x="1534" y="4986"/>
                </a:lnTo>
                <a:lnTo>
                  <a:pt x="1544" y="4976"/>
                </a:lnTo>
                <a:lnTo>
                  <a:pt x="1571" y="4929"/>
                </a:lnTo>
                <a:lnTo>
                  <a:pt x="1585" y="4908"/>
                </a:lnTo>
                <a:lnTo>
                  <a:pt x="1593" y="4901"/>
                </a:lnTo>
                <a:lnTo>
                  <a:pt x="1617" y="4892"/>
                </a:lnTo>
                <a:lnTo>
                  <a:pt x="1620" y="4888"/>
                </a:lnTo>
                <a:lnTo>
                  <a:pt x="1624" y="4881"/>
                </a:lnTo>
                <a:lnTo>
                  <a:pt x="1635" y="4852"/>
                </a:lnTo>
                <a:lnTo>
                  <a:pt x="1638" y="4837"/>
                </a:lnTo>
                <a:lnTo>
                  <a:pt x="1634" y="4828"/>
                </a:lnTo>
                <a:lnTo>
                  <a:pt x="1599" y="4772"/>
                </a:lnTo>
                <a:lnTo>
                  <a:pt x="1599" y="4766"/>
                </a:lnTo>
                <a:lnTo>
                  <a:pt x="1600" y="4758"/>
                </a:lnTo>
                <a:lnTo>
                  <a:pt x="1607" y="4738"/>
                </a:lnTo>
                <a:lnTo>
                  <a:pt x="1609" y="4731"/>
                </a:lnTo>
                <a:lnTo>
                  <a:pt x="1600" y="4725"/>
                </a:lnTo>
                <a:lnTo>
                  <a:pt x="1582" y="4716"/>
                </a:lnTo>
                <a:lnTo>
                  <a:pt x="1574" y="4714"/>
                </a:lnTo>
                <a:lnTo>
                  <a:pt x="1561" y="4714"/>
                </a:lnTo>
                <a:lnTo>
                  <a:pt x="1517" y="4718"/>
                </a:lnTo>
                <a:lnTo>
                  <a:pt x="1460" y="4734"/>
                </a:lnTo>
                <a:lnTo>
                  <a:pt x="1425" y="4746"/>
                </a:lnTo>
                <a:lnTo>
                  <a:pt x="1399" y="4761"/>
                </a:lnTo>
                <a:lnTo>
                  <a:pt x="1376" y="4775"/>
                </a:lnTo>
                <a:lnTo>
                  <a:pt x="1362" y="4786"/>
                </a:lnTo>
                <a:lnTo>
                  <a:pt x="1353" y="4793"/>
                </a:lnTo>
                <a:lnTo>
                  <a:pt x="1337" y="4809"/>
                </a:lnTo>
                <a:lnTo>
                  <a:pt x="1333" y="4814"/>
                </a:lnTo>
                <a:lnTo>
                  <a:pt x="1329" y="4815"/>
                </a:lnTo>
                <a:lnTo>
                  <a:pt x="1322" y="4814"/>
                </a:lnTo>
                <a:lnTo>
                  <a:pt x="1300" y="4806"/>
                </a:lnTo>
                <a:lnTo>
                  <a:pt x="1260" y="4791"/>
                </a:lnTo>
                <a:lnTo>
                  <a:pt x="1227" y="4776"/>
                </a:lnTo>
                <a:lnTo>
                  <a:pt x="1199" y="4758"/>
                </a:lnTo>
                <a:lnTo>
                  <a:pt x="1191" y="4755"/>
                </a:lnTo>
                <a:lnTo>
                  <a:pt x="1116" y="4778"/>
                </a:lnTo>
                <a:lnTo>
                  <a:pt x="1080" y="4785"/>
                </a:lnTo>
                <a:lnTo>
                  <a:pt x="1032" y="4794"/>
                </a:lnTo>
                <a:lnTo>
                  <a:pt x="1029" y="4796"/>
                </a:lnTo>
                <a:lnTo>
                  <a:pt x="1028" y="4798"/>
                </a:lnTo>
                <a:lnTo>
                  <a:pt x="1077" y="4859"/>
                </a:lnTo>
                <a:lnTo>
                  <a:pt x="1082" y="4865"/>
                </a:lnTo>
                <a:lnTo>
                  <a:pt x="1082" y="4868"/>
                </a:lnTo>
                <a:lnTo>
                  <a:pt x="1077" y="4873"/>
                </a:lnTo>
                <a:lnTo>
                  <a:pt x="1046" y="4890"/>
                </a:lnTo>
                <a:lnTo>
                  <a:pt x="1031" y="4901"/>
                </a:lnTo>
                <a:lnTo>
                  <a:pt x="1025" y="4910"/>
                </a:lnTo>
                <a:lnTo>
                  <a:pt x="1008" y="4937"/>
                </a:lnTo>
                <a:lnTo>
                  <a:pt x="1005" y="4942"/>
                </a:lnTo>
                <a:lnTo>
                  <a:pt x="1003" y="4943"/>
                </a:lnTo>
                <a:lnTo>
                  <a:pt x="995" y="4942"/>
                </a:lnTo>
                <a:lnTo>
                  <a:pt x="975" y="4933"/>
                </a:lnTo>
                <a:lnTo>
                  <a:pt x="960" y="4934"/>
                </a:lnTo>
                <a:lnTo>
                  <a:pt x="955" y="4933"/>
                </a:lnTo>
                <a:lnTo>
                  <a:pt x="953" y="4931"/>
                </a:lnTo>
                <a:lnTo>
                  <a:pt x="951" y="4927"/>
                </a:lnTo>
                <a:lnTo>
                  <a:pt x="948" y="4924"/>
                </a:lnTo>
                <a:lnTo>
                  <a:pt x="924" y="4912"/>
                </a:lnTo>
                <a:lnTo>
                  <a:pt x="916" y="4899"/>
                </a:lnTo>
                <a:lnTo>
                  <a:pt x="893" y="4896"/>
                </a:lnTo>
                <a:lnTo>
                  <a:pt x="892" y="4892"/>
                </a:lnTo>
                <a:lnTo>
                  <a:pt x="897" y="4881"/>
                </a:lnTo>
                <a:lnTo>
                  <a:pt x="899" y="4873"/>
                </a:lnTo>
                <a:lnTo>
                  <a:pt x="882" y="4862"/>
                </a:lnTo>
                <a:lnTo>
                  <a:pt x="878" y="4856"/>
                </a:lnTo>
                <a:lnTo>
                  <a:pt x="874" y="4840"/>
                </a:lnTo>
                <a:lnTo>
                  <a:pt x="866" y="4829"/>
                </a:lnTo>
                <a:lnTo>
                  <a:pt x="865" y="4826"/>
                </a:lnTo>
                <a:lnTo>
                  <a:pt x="865" y="4823"/>
                </a:lnTo>
                <a:lnTo>
                  <a:pt x="871" y="4811"/>
                </a:lnTo>
                <a:lnTo>
                  <a:pt x="872" y="4808"/>
                </a:lnTo>
                <a:lnTo>
                  <a:pt x="867" y="4807"/>
                </a:lnTo>
                <a:lnTo>
                  <a:pt x="861" y="4808"/>
                </a:lnTo>
                <a:lnTo>
                  <a:pt x="820" y="4822"/>
                </a:lnTo>
                <a:lnTo>
                  <a:pt x="809" y="4825"/>
                </a:lnTo>
                <a:lnTo>
                  <a:pt x="807" y="4824"/>
                </a:lnTo>
                <a:lnTo>
                  <a:pt x="805" y="4822"/>
                </a:lnTo>
                <a:lnTo>
                  <a:pt x="805" y="4803"/>
                </a:lnTo>
                <a:lnTo>
                  <a:pt x="805" y="4801"/>
                </a:lnTo>
                <a:lnTo>
                  <a:pt x="803" y="4799"/>
                </a:lnTo>
                <a:lnTo>
                  <a:pt x="792" y="4794"/>
                </a:lnTo>
                <a:lnTo>
                  <a:pt x="780" y="4805"/>
                </a:lnTo>
                <a:lnTo>
                  <a:pt x="778" y="4805"/>
                </a:lnTo>
                <a:lnTo>
                  <a:pt x="776" y="4805"/>
                </a:lnTo>
                <a:lnTo>
                  <a:pt x="773" y="4800"/>
                </a:lnTo>
                <a:lnTo>
                  <a:pt x="773" y="4787"/>
                </a:lnTo>
                <a:lnTo>
                  <a:pt x="774" y="4780"/>
                </a:lnTo>
                <a:lnTo>
                  <a:pt x="780" y="4771"/>
                </a:lnTo>
                <a:lnTo>
                  <a:pt x="781" y="4763"/>
                </a:lnTo>
                <a:lnTo>
                  <a:pt x="782" y="4731"/>
                </a:lnTo>
                <a:lnTo>
                  <a:pt x="790" y="4681"/>
                </a:lnTo>
                <a:lnTo>
                  <a:pt x="786" y="4674"/>
                </a:lnTo>
                <a:lnTo>
                  <a:pt x="779" y="4673"/>
                </a:lnTo>
                <a:lnTo>
                  <a:pt x="731" y="4666"/>
                </a:lnTo>
                <a:lnTo>
                  <a:pt x="717" y="4663"/>
                </a:lnTo>
                <a:lnTo>
                  <a:pt x="710" y="4660"/>
                </a:lnTo>
                <a:lnTo>
                  <a:pt x="707" y="4639"/>
                </a:lnTo>
                <a:lnTo>
                  <a:pt x="672" y="4624"/>
                </a:lnTo>
                <a:lnTo>
                  <a:pt x="668" y="4620"/>
                </a:lnTo>
                <a:lnTo>
                  <a:pt x="661" y="4609"/>
                </a:lnTo>
                <a:lnTo>
                  <a:pt x="659" y="4605"/>
                </a:lnTo>
                <a:lnTo>
                  <a:pt x="659" y="4602"/>
                </a:lnTo>
                <a:lnTo>
                  <a:pt x="662" y="4585"/>
                </a:lnTo>
                <a:lnTo>
                  <a:pt x="661" y="4577"/>
                </a:lnTo>
                <a:lnTo>
                  <a:pt x="658" y="4568"/>
                </a:lnTo>
                <a:lnTo>
                  <a:pt x="649" y="4555"/>
                </a:lnTo>
                <a:lnTo>
                  <a:pt x="616" y="4547"/>
                </a:lnTo>
                <a:lnTo>
                  <a:pt x="599" y="4540"/>
                </a:lnTo>
                <a:lnTo>
                  <a:pt x="581" y="4528"/>
                </a:lnTo>
                <a:lnTo>
                  <a:pt x="546" y="4497"/>
                </a:lnTo>
                <a:lnTo>
                  <a:pt x="535" y="4489"/>
                </a:lnTo>
                <a:lnTo>
                  <a:pt x="524" y="4484"/>
                </a:lnTo>
                <a:lnTo>
                  <a:pt x="512" y="4481"/>
                </a:lnTo>
                <a:lnTo>
                  <a:pt x="467" y="4478"/>
                </a:lnTo>
                <a:lnTo>
                  <a:pt x="462" y="4477"/>
                </a:lnTo>
                <a:lnTo>
                  <a:pt x="460" y="4476"/>
                </a:lnTo>
                <a:lnTo>
                  <a:pt x="465" y="4468"/>
                </a:lnTo>
                <a:lnTo>
                  <a:pt x="484" y="4470"/>
                </a:lnTo>
                <a:lnTo>
                  <a:pt x="511" y="4452"/>
                </a:lnTo>
                <a:lnTo>
                  <a:pt x="522" y="4447"/>
                </a:lnTo>
                <a:lnTo>
                  <a:pt x="546" y="4435"/>
                </a:lnTo>
                <a:lnTo>
                  <a:pt x="573" y="4427"/>
                </a:lnTo>
                <a:lnTo>
                  <a:pt x="604" y="4386"/>
                </a:lnTo>
                <a:lnTo>
                  <a:pt x="623" y="4361"/>
                </a:lnTo>
                <a:lnTo>
                  <a:pt x="624" y="4357"/>
                </a:lnTo>
                <a:lnTo>
                  <a:pt x="629" y="4314"/>
                </a:lnTo>
                <a:lnTo>
                  <a:pt x="631" y="4300"/>
                </a:lnTo>
                <a:lnTo>
                  <a:pt x="635" y="4288"/>
                </a:lnTo>
                <a:lnTo>
                  <a:pt x="636" y="4286"/>
                </a:lnTo>
                <a:lnTo>
                  <a:pt x="656" y="4269"/>
                </a:lnTo>
                <a:lnTo>
                  <a:pt x="667" y="4260"/>
                </a:lnTo>
                <a:lnTo>
                  <a:pt x="670" y="4254"/>
                </a:lnTo>
                <a:lnTo>
                  <a:pt x="672" y="4247"/>
                </a:lnTo>
                <a:lnTo>
                  <a:pt x="673" y="4228"/>
                </a:lnTo>
                <a:lnTo>
                  <a:pt x="671" y="4204"/>
                </a:lnTo>
                <a:lnTo>
                  <a:pt x="668" y="4192"/>
                </a:lnTo>
                <a:lnTo>
                  <a:pt x="659" y="4173"/>
                </a:lnTo>
                <a:lnTo>
                  <a:pt x="650" y="4160"/>
                </a:lnTo>
                <a:lnTo>
                  <a:pt x="645" y="4153"/>
                </a:lnTo>
                <a:lnTo>
                  <a:pt x="638" y="4147"/>
                </a:lnTo>
                <a:lnTo>
                  <a:pt x="629" y="4142"/>
                </a:lnTo>
                <a:lnTo>
                  <a:pt x="610" y="4136"/>
                </a:lnTo>
                <a:lnTo>
                  <a:pt x="580" y="4132"/>
                </a:lnTo>
                <a:lnTo>
                  <a:pt x="553" y="4125"/>
                </a:lnTo>
                <a:lnTo>
                  <a:pt x="543" y="4128"/>
                </a:lnTo>
                <a:lnTo>
                  <a:pt x="523" y="4143"/>
                </a:lnTo>
                <a:lnTo>
                  <a:pt x="517" y="4146"/>
                </a:lnTo>
                <a:lnTo>
                  <a:pt x="510" y="4147"/>
                </a:lnTo>
                <a:lnTo>
                  <a:pt x="504" y="4146"/>
                </a:lnTo>
                <a:lnTo>
                  <a:pt x="436" y="4137"/>
                </a:lnTo>
                <a:lnTo>
                  <a:pt x="428" y="4137"/>
                </a:lnTo>
                <a:lnTo>
                  <a:pt x="425" y="4168"/>
                </a:lnTo>
                <a:lnTo>
                  <a:pt x="424" y="4169"/>
                </a:lnTo>
                <a:lnTo>
                  <a:pt x="419" y="4169"/>
                </a:lnTo>
                <a:lnTo>
                  <a:pt x="417" y="4170"/>
                </a:lnTo>
                <a:lnTo>
                  <a:pt x="413" y="4176"/>
                </a:lnTo>
                <a:lnTo>
                  <a:pt x="408" y="4187"/>
                </a:lnTo>
                <a:lnTo>
                  <a:pt x="386" y="4181"/>
                </a:lnTo>
                <a:lnTo>
                  <a:pt x="383" y="4174"/>
                </a:lnTo>
                <a:lnTo>
                  <a:pt x="379" y="4152"/>
                </a:lnTo>
                <a:lnTo>
                  <a:pt x="378" y="4150"/>
                </a:lnTo>
                <a:lnTo>
                  <a:pt x="375" y="4150"/>
                </a:lnTo>
                <a:lnTo>
                  <a:pt x="367" y="4151"/>
                </a:lnTo>
                <a:lnTo>
                  <a:pt x="341" y="4158"/>
                </a:lnTo>
                <a:lnTo>
                  <a:pt x="330" y="4161"/>
                </a:lnTo>
                <a:lnTo>
                  <a:pt x="325" y="4165"/>
                </a:lnTo>
                <a:lnTo>
                  <a:pt x="319" y="4196"/>
                </a:lnTo>
                <a:lnTo>
                  <a:pt x="317" y="4203"/>
                </a:lnTo>
                <a:lnTo>
                  <a:pt x="311" y="4197"/>
                </a:lnTo>
                <a:lnTo>
                  <a:pt x="301" y="4179"/>
                </a:lnTo>
                <a:lnTo>
                  <a:pt x="288" y="4154"/>
                </a:lnTo>
                <a:lnTo>
                  <a:pt x="285" y="4151"/>
                </a:lnTo>
                <a:lnTo>
                  <a:pt x="282" y="4150"/>
                </a:lnTo>
                <a:lnTo>
                  <a:pt x="265" y="4154"/>
                </a:lnTo>
                <a:lnTo>
                  <a:pt x="264" y="4155"/>
                </a:lnTo>
                <a:lnTo>
                  <a:pt x="263" y="4159"/>
                </a:lnTo>
                <a:lnTo>
                  <a:pt x="265" y="4164"/>
                </a:lnTo>
                <a:lnTo>
                  <a:pt x="277" y="4179"/>
                </a:lnTo>
                <a:lnTo>
                  <a:pt x="280" y="4186"/>
                </a:lnTo>
                <a:lnTo>
                  <a:pt x="219" y="4213"/>
                </a:lnTo>
                <a:lnTo>
                  <a:pt x="214" y="4214"/>
                </a:lnTo>
                <a:lnTo>
                  <a:pt x="212" y="4214"/>
                </a:lnTo>
                <a:lnTo>
                  <a:pt x="211" y="4198"/>
                </a:lnTo>
                <a:lnTo>
                  <a:pt x="216" y="4104"/>
                </a:lnTo>
                <a:lnTo>
                  <a:pt x="216" y="4093"/>
                </a:lnTo>
                <a:lnTo>
                  <a:pt x="215" y="4089"/>
                </a:lnTo>
                <a:lnTo>
                  <a:pt x="212" y="4085"/>
                </a:lnTo>
                <a:lnTo>
                  <a:pt x="191" y="4066"/>
                </a:lnTo>
                <a:lnTo>
                  <a:pt x="123" y="3998"/>
                </a:lnTo>
                <a:lnTo>
                  <a:pt x="89" y="3962"/>
                </a:lnTo>
                <a:lnTo>
                  <a:pt x="48" y="3914"/>
                </a:lnTo>
                <a:lnTo>
                  <a:pt x="35" y="3898"/>
                </a:lnTo>
                <a:lnTo>
                  <a:pt x="31" y="3889"/>
                </a:lnTo>
                <a:lnTo>
                  <a:pt x="31" y="3884"/>
                </a:lnTo>
                <a:lnTo>
                  <a:pt x="35" y="3875"/>
                </a:lnTo>
                <a:lnTo>
                  <a:pt x="121" y="3821"/>
                </a:lnTo>
                <a:lnTo>
                  <a:pt x="125" y="3817"/>
                </a:lnTo>
                <a:lnTo>
                  <a:pt x="0" y="3429"/>
                </a:lnTo>
                <a:lnTo>
                  <a:pt x="0" y="3429"/>
                </a:lnTo>
                <a:lnTo>
                  <a:pt x="14" y="3429"/>
                </a:lnTo>
                <a:lnTo>
                  <a:pt x="29" y="3433"/>
                </a:lnTo>
                <a:lnTo>
                  <a:pt x="55" y="3440"/>
                </a:lnTo>
                <a:lnTo>
                  <a:pt x="127" y="3463"/>
                </a:lnTo>
                <a:lnTo>
                  <a:pt x="229" y="3499"/>
                </a:lnTo>
                <a:lnTo>
                  <a:pt x="256" y="3507"/>
                </a:lnTo>
                <a:lnTo>
                  <a:pt x="427" y="3546"/>
                </a:lnTo>
                <a:lnTo>
                  <a:pt x="494" y="3560"/>
                </a:lnTo>
                <a:lnTo>
                  <a:pt x="543" y="3568"/>
                </a:lnTo>
                <a:lnTo>
                  <a:pt x="571" y="3571"/>
                </a:lnTo>
                <a:lnTo>
                  <a:pt x="598" y="3566"/>
                </a:lnTo>
                <a:lnTo>
                  <a:pt x="614" y="3567"/>
                </a:lnTo>
                <a:lnTo>
                  <a:pt x="629" y="3566"/>
                </a:lnTo>
                <a:lnTo>
                  <a:pt x="642" y="3567"/>
                </a:lnTo>
                <a:lnTo>
                  <a:pt x="677" y="3560"/>
                </a:lnTo>
                <a:lnTo>
                  <a:pt x="688" y="3558"/>
                </a:lnTo>
                <a:lnTo>
                  <a:pt x="715" y="3560"/>
                </a:lnTo>
                <a:lnTo>
                  <a:pt x="740" y="3565"/>
                </a:lnTo>
                <a:lnTo>
                  <a:pt x="754" y="3561"/>
                </a:lnTo>
                <a:lnTo>
                  <a:pt x="767" y="3555"/>
                </a:lnTo>
                <a:lnTo>
                  <a:pt x="779" y="3553"/>
                </a:lnTo>
                <a:lnTo>
                  <a:pt x="817" y="3560"/>
                </a:lnTo>
                <a:lnTo>
                  <a:pt x="870" y="3565"/>
                </a:lnTo>
                <a:lnTo>
                  <a:pt x="883" y="3568"/>
                </a:lnTo>
                <a:lnTo>
                  <a:pt x="907" y="3575"/>
                </a:lnTo>
                <a:lnTo>
                  <a:pt x="946" y="3588"/>
                </a:lnTo>
                <a:lnTo>
                  <a:pt x="1023" y="3619"/>
                </a:lnTo>
                <a:lnTo>
                  <a:pt x="1049" y="3628"/>
                </a:lnTo>
                <a:lnTo>
                  <a:pt x="1087" y="3637"/>
                </a:lnTo>
                <a:lnTo>
                  <a:pt x="1111" y="3646"/>
                </a:lnTo>
                <a:lnTo>
                  <a:pt x="1119" y="3651"/>
                </a:lnTo>
                <a:lnTo>
                  <a:pt x="1130" y="3662"/>
                </a:lnTo>
                <a:lnTo>
                  <a:pt x="1149" y="3698"/>
                </a:lnTo>
                <a:lnTo>
                  <a:pt x="1164" y="3723"/>
                </a:lnTo>
                <a:lnTo>
                  <a:pt x="1173" y="3733"/>
                </a:lnTo>
                <a:lnTo>
                  <a:pt x="1179" y="3743"/>
                </a:lnTo>
                <a:lnTo>
                  <a:pt x="1212" y="3758"/>
                </a:lnTo>
                <a:lnTo>
                  <a:pt x="1224" y="3761"/>
                </a:lnTo>
                <a:lnTo>
                  <a:pt x="1258" y="3775"/>
                </a:lnTo>
                <a:lnTo>
                  <a:pt x="1284" y="3777"/>
                </a:lnTo>
                <a:lnTo>
                  <a:pt x="1298" y="3777"/>
                </a:lnTo>
                <a:lnTo>
                  <a:pt x="1310" y="3776"/>
                </a:lnTo>
                <a:lnTo>
                  <a:pt x="1322" y="3778"/>
                </a:lnTo>
                <a:lnTo>
                  <a:pt x="1335" y="3782"/>
                </a:lnTo>
                <a:lnTo>
                  <a:pt x="1348" y="3788"/>
                </a:lnTo>
                <a:lnTo>
                  <a:pt x="1359" y="3796"/>
                </a:lnTo>
                <a:lnTo>
                  <a:pt x="1481" y="3876"/>
                </a:lnTo>
                <a:lnTo>
                  <a:pt x="1508" y="3890"/>
                </a:lnTo>
                <a:lnTo>
                  <a:pt x="1544" y="3905"/>
                </a:lnTo>
                <a:lnTo>
                  <a:pt x="1570" y="3914"/>
                </a:lnTo>
                <a:lnTo>
                  <a:pt x="1584" y="3918"/>
                </a:lnTo>
                <a:lnTo>
                  <a:pt x="1609" y="3921"/>
                </a:lnTo>
                <a:lnTo>
                  <a:pt x="1635" y="3921"/>
                </a:lnTo>
                <a:lnTo>
                  <a:pt x="1661" y="3917"/>
                </a:lnTo>
                <a:lnTo>
                  <a:pt x="1717" y="3910"/>
                </a:lnTo>
                <a:lnTo>
                  <a:pt x="1730" y="3907"/>
                </a:lnTo>
                <a:lnTo>
                  <a:pt x="1742" y="3902"/>
                </a:lnTo>
                <a:lnTo>
                  <a:pt x="1754" y="3900"/>
                </a:lnTo>
                <a:lnTo>
                  <a:pt x="1766" y="3907"/>
                </a:lnTo>
                <a:lnTo>
                  <a:pt x="1766" y="3921"/>
                </a:lnTo>
                <a:lnTo>
                  <a:pt x="1764" y="3963"/>
                </a:lnTo>
                <a:lnTo>
                  <a:pt x="1764" y="3976"/>
                </a:lnTo>
                <a:lnTo>
                  <a:pt x="1771" y="3988"/>
                </a:lnTo>
                <a:lnTo>
                  <a:pt x="1784" y="3986"/>
                </a:lnTo>
                <a:lnTo>
                  <a:pt x="1809" y="3981"/>
                </a:lnTo>
                <a:lnTo>
                  <a:pt x="1823" y="3979"/>
                </a:lnTo>
                <a:lnTo>
                  <a:pt x="1838" y="3978"/>
                </a:lnTo>
                <a:lnTo>
                  <a:pt x="1851" y="3980"/>
                </a:lnTo>
                <a:lnTo>
                  <a:pt x="1862" y="3986"/>
                </a:lnTo>
                <a:lnTo>
                  <a:pt x="1881" y="4007"/>
                </a:lnTo>
                <a:lnTo>
                  <a:pt x="1892" y="3996"/>
                </a:lnTo>
                <a:lnTo>
                  <a:pt x="1935" y="3963"/>
                </a:lnTo>
                <a:lnTo>
                  <a:pt x="1958" y="3948"/>
                </a:lnTo>
                <a:lnTo>
                  <a:pt x="2016" y="3919"/>
                </a:lnTo>
                <a:lnTo>
                  <a:pt x="2101" y="3881"/>
                </a:lnTo>
                <a:lnTo>
                  <a:pt x="2256" y="3808"/>
                </a:lnTo>
                <a:lnTo>
                  <a:pt x="2282" y="3797"/>
                </a:lnTo>
                <a:lnTo>
                  <a:pt x="2308" y="3790"/>
                </a:lnTo>
                <a:lnTo>
                  <a:pt x="2335" y="3786"/>
                </a:lnTo>
                <a:lnTo>
                  <a:pt x="2400" y="3781"/>
                </a:lnTo>
                <a:lnTo>
                  <a:pt x="2413" y="3779"/>
                </a:lnTo>
                <a:lnTo>
                  <a:pt x="2427" y="3775"/>
                </a:lnTo>
                <a:lnTo>
                  <a:pt x="2438" y="3769"/>
                </a:lnTo>
                <a:lnTo>
                  <a:pt x="2450" y="3761"/>
                </a:lnTo>
                <a:lnTo>
                  <a:pt x="2467" y="3743"/>
                </a:lnTo>
                <a:lnTo>
                  <a:pt x="2480" y="3738"/>
                </a:lnTo>
                <a:lnTo>
                  <a:pt x="2492" y="3736"/>
                </a:lnTo>
                <a:lnTo>
                  <a:pt x="2505" y="3740"/>
                </a:lnTo>
                <a:lnTo>
                  <a:pt x="2516" y="3746"/>
                </a:lnTo>
                <a:lnTo>
                  <a:pt x="2528" y="3751"/>
                </a:lnTo>
                <a:lnTo>
                  <a:pt x="2566" y="3749"/>
                </a:lnTo>
                <a:lnTo>
                  <a:pt x="2594" y="3754"/>
                </a:lnTo>
                <a:lnTo>
                  <a:pt x="2607" y="3754"/>
                </a:lnTo>
                <a:lnTo>
                  <a:pt x="2619" y="3751"/>
                </a:lnTo>
                <a:lnTo>
                  <a:pt x="2645" y="3746"/>
                </a:lnTo>
                <a:lnTo>
                  <a:pt x="2658" y="3742"/>
                </a:lnTo>
                <a:lnTo>
                  <a:pt x="2669" y="3740"/>
                </a:lnTo>
                <a:lnTo>
                  <a:pt x="2682" y="3739"/>
                </a:lnTo>
                <a:lnTo>
                  <a:pt x="2708" y="3745"/>
                </a:lnTo>
                <a:lnTo>
                  <a:pt x="2736" y="3745"/>
                </a:lnTo>
                <a:lnTo>
                  <a:pt x="2762" y="3748"/>
                </a:lnTo>
                <a:lnTo>
                  <a:pt x="2802" y="3758"/>
                </a:lnTo>
                <a:lnTo>
                  <a:pt x="2826" y="3760"/>
                </a:lnTo>
                <a:lnTo>
                  <a:pt x="2839" y="3757"/>
                </a:lnTo>
                <a:lnTo>
                  <a:pt x="2862" y="3747"/>
                </a:lnTo>
                <a:lnTo>
                  <a:pt x="2876" y="3745"/>
                </a:lnTo>
                <a:lnTo>
                  <a:pt x="2887" y="3745"/>
                </a:lnTo>
                <a:lnTo>
                  <a:pt x="2939" y="3750"/>
                </a:lnTo>
                <a:lnTo>
                  <a:pt x="2965" y="3748"/>
                </a:lnTo>
                <a:lnTo>
                  <a:pt x="2977" y="3746"/>
                </a:lnTo>
                <a:lnTo>
                  <a:pt x="2989" y="3743"/>
                </a:lnTo>
                <a:lnTo>
                  <a:pt x="3001" y="3734"/>
                </a:lnTo>
                <a:lnTo>
                  <a:pt x="3044" y="3701"/>
                </a:lnTo>
                <a:lnTo>
                  <a:pt x="3057" y="3693"/>
                </a:lnTo>
                <a:lnTo>
                  <a:pt x="3068" y="3687"/>
                </a:lnTo>
                <a:lnTo>
                  <a:pt x="3081" y="3683"/>
                </a:lnTo>
                <a:lnTo>
                  <a:pt x="3094" y="3682"/>
                </a:lnTo>
                <a:lnTo>
                  <a:pt x="3121" y="3680"/>
                </a:lnTo>
                <a:lnTo>
                  <a:pt x="3133" y="3678"/>
                </a:lnTo>
                <a:lnTo>
                  <a:pt x="3145" y="3674"/>
                </a:lnTo>
                <a:lnTo>
                  <a:pt x="3165" y="3660"/>
                </a:lnTo>
                <a:lnTo>
                  <a:pt x="3189" y="3650"/>
                </a:lnTo>
                <a:lnTo>
                  <a:pt x="3201" y="3643"/>
                </a:lnTo>
                <a:lnTo>
                  <a:pt x="3210" y="3636"/>
                </a:lnTo>
                <a:lnTo>
                  <a:pt x="3230" y="3618"/>
                </a:lnTo>
                <a:lnTo>
                  <a:pt x="3247" y="3599"/>
                </a:lnTo>
                <a:lnTo>
                  <a:pt x="3276" y="3557"/>
                </a:lnTo>
                <a:lnTo>
                  <a:pt x="3292" y="3534"/>
                </a:lnTo>
                <a:lnTo>
                  <a:pt x="3337" y="3473"/>
                </a:lnTo>
                <a:lnTo>
                  <a:pt x="3354" y="3453"/>
                </a:lnTo>
                <a:lnTo>
                  <a:pt x="3375" y="3437"/>
                </a:lnTo>
                <a:lnTo>
                  <a:pt x="3388" y="3429"/>
                </a:lnTo>
                <a:lnTo>
                  <a:pt x="3425" y="3415"/>
                </a:lnTo>
                <a:lnTo>
                  <a:pt x="3461" y="3397"/>
                </a:lnTo>
                <a:lnTo>
                  <a:pt x="3488" y="3393"/>
                </a:lnTo>
                <a:lnTo>
                  <a:pt x="3500" y="3389"/>
                </a:lnTo>
                <a:lnTo>
                  <a:pt x="3510" y="3382"/>
                </a:lnTo>
                <a:lnTo>
                  <a:pt x="3519" y="3374"/>
                </a:lnTo>
                <a:lnTo>
                  <a:pt x="3529" y="3365"/>
                </a:lnTo>
                <a:lnTo>
                  <a:pt x="3545" y="3344"/>
                </a:lnTo>
                <a:lnTo>
                  <a:pt x="3554" y="3334"/>
                </a:lnTo>
                <a:lnTo>
                  <a:pt x="3574" y="3320"/>
                </a:lnTo>
                <a:lnTo>
                  <a:pt x="3581" y="3310"/>
                </a:lnTo>
                <a:lnTo>
                  <a:pt x="3579" y="3282"/>
                </a:lnTo>
                <a:lnTo>
                  <a:pt x="3573" y="3270"/>
                </a:lnTo>
                <a:lnTo>
                  <a:pt x="3565" y="3258"/>
                </a:lnTo>
                <a:lnTo>
                  <a:pt x="3557" y="3246"/>
                </a:lnTo>
                <a:lnTo>
                  <a:pt x="3548" y="3237"/>
                </a:lnTo>
                <a:lnTo>
                  <a:pt x="3536" y="3226"/>
                </a:lnTo>
                <a:lnTo>
                  <a:pt x="3506" y="3202"/>
                </a:lnTo>
                <a:lnTo>
                  <a:pt x="3497" y="3193"/>
                </a:lnTo>
                <a:lnTo>
                  <a:pt x="3489" y="3184"/>
                </a:lnTo>
                <a:lnTo>
                  <a:pt x="3482" y="3173"/>
                </a:lnTo>
                <a:lnTo>
                  <a:pt x="3477" y="3147"/>
                </a:lnTo>
                <a:lnTo>
                  <a:pt x="3471" y="3135"/>
                </a:lnTo>
                <a:lnTo>
                  <a:pt x="3456" y="3114"/>
                </a:lnTo>
                <a:lnTo>
                  <a:pt x="3452" y="3101"/>
                </a:lnTo>
                <a:lnTo>
                  <a:pt x="3451" y="3090"/>
                </a:lnTo>
                <a:lnTo>
                  <a:pt x="3455" y="3077"/>
                </a:lnTo>
                <a:lnTo>
                  <a:pt x="3473" y="3043"/>
                </a:lnTo>
                <a:lnTo>
                  <a:pt x="3483" y="2993"/>
                </a:lnTo>
                <a:lnTo>
                  <a:pt x="3492" y="2968"/>
                </a:lnTo>
                <a:lnTo>
                  <a:pt x="3512" y="2916"/>
                </a:lnTo>
                <a:lnTo>
                  <a:pt x="3518" y="2904"/>
                </a:lnTo>
                <a:lnTo>
                  <a:pt x="3525" y="2894"/>
                </a:lnTo>
                <a:lnTo>
                  <a:pt x="3544" y="2874"/>
                </a:lnTo>
                <a:lnTo>
                  <a:pt x="3553" y="2866"/>
                </a:lnTo>
                <a:lnTo>
                  <a:pt x="3564" y="2859"/>
                </a:lnTo>
                <a:lnTo>
                  <a:pt x="3575" y="2853"/>
                </a:lnTo>
                <a:lnTo>
                  <a:pt x="3589" y="2852"/>
                </a:lnTo>
                <a:lnTo>
                  <a:pt x="3615" y="2858"/>
                </a:lnTo>
                <a:lnTo>
                  <a:pt x="3665" y="2857"/>
                </a:lnTo>
                <a:lnTo>
                  <a:pt x="3678" y="2857"/>
                </a:lnTo>
                <a:lnTo>
                  <a:pt x="3689" y="2865"/>
                </a:lnTo>
                <a:lnTo>
                  <a:pt x="3707" y="2885"/>
                </a:lnTo>
                <a:lnTo>
                  <a:pt x="3727" y="2903"/>
                </a:lnTo>
                <a:lnTo>
                  <a:pt x="3737" y="2912"/>
                </a:lnTo>
                <a:lnTo>
                  <a:pt x="3761" y="2923"/>
                </a:lnTo>
                <a:lnTo>
                  <a:pt x="3787" y="2931"/>
                </a:lnTo>
                <a:lnTo>
                  <a:pt x="3825" y="2935"/>
                </a:lnTo>
                <a:lnTo>
                  <a:pt x="3852" y="2939"/>
                </a:lnTo>
                <a:lnTo>
                  <a:pt x="3866" y="2940"/>
                </a:lnTo>
                <a:lnTo>
                  <a:pt x="3908" y="2941"/>
                </a:lnTo>
                <a:lnTo>
                  <a:pt x="3921" y="2942"/>
                </a:lnTo>
                <a:lnTo>
                  <a:pt x="3959" y="2949"/>
                </a:lnTo>
                <a:lnTo>
                  <a:pt x="3973" y="2949"/>
                </a:lnTo>
                <a:lnTo>
                  <a:pt x="3982" y="2942"/>
                </a:lnTo>
                <a:lnTo>
                  <a:pt x="4000" y="2924"/>
                </a:lnTo>
                <a:lnTo>
                  <a:pt x="4020" y="2907"/>
                </a:lnTo>
                <a:lnTo>
                  <a:pt x="4043" y="2895"/>
                </a:lnTo>
                <a:lnTo>
                  <a:pt x="4067" y="2884"/>
                </a:lnTo>
                <a:lnTo>
                  <a:pt x="4077" y="2878"/>
                </a:lnTo>
                <a:lnTo>
                  <a:pt x="4112" y="2840"/>
                </a:lnTo>
                <a:lnTo>
                  <a:pt x="4132" y="2823"/>
                </a:lnTo>
                <a:lnTo>
                  <a:pt x="4141" y="2814"/>
                </a:lnTo>
                <a:lnTo>
                  <a:pt x="4149" y="2804"/>
                </a:lnTo>
                <a:lnTo>
                  <a:pt x="4161" y="2779"/>
                </a:lnTo>
                <a:lnTo>
                  <a:pt x="4166" y="2768"/>
                </a:lnTo>
                <a:lnTo>
                  <a:pt x="4173" y="2743"/>
                </a:lnTo>
                <a:lnTo>
                  <a:pt x="4179" y="2733"/>
                </a:lnTo>
                <a:lnTo>
                  <a:pt x="4188" y="2726"/>
                </a:lnTo>
                <a:lnTo>
                  <a:pt x="4212" y="2718"/>
                </a:lnTo>
                <a:lnTo>
                  <a:pt x="4224" y="2718"/>
                </a:lnTo>
                <a:lnTo>
                  <a:pt x="4252" y="2725"/>
                </a:lnTo>
                <a:lnTo>
                  <a:pt x="4265" y="2727"/>
                </a:lnTo>
                <a:lnTo>
                  <a:pt x="4290" y="2728"/>
                </a:lnTo>
                <a:lnTo>
                  <a:pt x="4365" y="2718"/>
                </a:lnTo>
                <a:lnTo>
                  <a:pt x="4406" y="2707"/>
                </a:lnTo>
                <a:lnTo>
                  <a:pt x="4430" y="2699"/>
                </a:lnTo>
                <a:lnTo>
                  <a:pt x="4442" y="2691"/>
                </a:lnTo>
                <a:lnTo>
                  <a:pt x="4451" y="2683"/>
                </a:lnTo>
                <a:lnTo>
                  <a:pt x="4488" y="2642"/>
                </a:lnTo>
                <a:lnTo>
                  <a:pt x="4497" y="2633"/>
                </a:lnTo>
                <a:lnTo>
                  <a:pt x="4507" y="2627"/>
                </a:lnTo>
                <a:lnTo>
                  <a:pt x="4545" y="2612"/>
                </a:lnTo>
                <a:lnTo>
                  <a:pt x="4554" y="2602"/>
                </a:lnTo>
                <a:lnTo>
                  <a:pt x="4568" y="2580"/>
                </a:lnTo>
                <a:lnTo>
                  <a:pt x="4569" y="2566"/>
                </a:lnTo>
                <a:lnTo>
                  <a:pt x="4562" y="2542"/>
                </a:lnTo>
                <a:lnTo>
                  <a:pt x="4562" y="2529"/>
                </a:lnTo>
                <a:lnTo>
                  <a:pt x="4564" y="2517"/>
                </a:lnTo>
                <a:lnTo>
                  <a:pt x="4570" y="2504"/>
                </a:lnTo>
                <a:lnTo>
                  <a:pt x="4575" y="2490"/>
                </a:lnTo>
                <a:lnTo>
                  <a:pt x="4588" y="2466"/>
                </a:lnTo>
                <a:lnTo>
                  <a:pt x="4609" y="2435"/>
                </a:lnTo>
                <a:lnTo>
                  <a:pt x="4626" y="2412"/>
                </a:lnTo>
                <a:lnTo>
                  <a:pt x="4634" y="2401"/>
                </a:lnTo>
                <a:lnTo>
                  <a:pt x="4645" y="2395"/>
                </a:lnTo>
                <a:lnTo>
                  <a:pt x="4658" y="2391"/>
                </a:lnTo>
                <a:lnTo>
                  <a:pt x="4669" y="2384"/>
                </a:lnTo>
                <a:lnTo>
                  <a:pt x="4678" y="2376"/>
                </a:lnTo>
                <a:lnTo>
                  <a:pt x="4688" y="2369"/>
                </a:lnTo>
                <a:lnTo>
                  <a:pt x="4740" y="2373"/>
                </a:lnTo>
                <a:lnTo>
                  <a:pt x="4756" y="2373"/>
                </a:lnTo>
                <a:lnTo>
                  <a:pt x="4782" y="2371"/>
                </a:lnTo>
                <a:lnTo>
                  <a:pt x="4795" y="2368"/>
                </a:lnTo>
                <a:lnTo>
                  <a:pt x="4808" y="2364"/>
                </a:lnTo>
                <a:lnTo>
                  <a:pt x="4811" y="2353"/>
                </a:lnTo>
                <a:lnTo>
                  <a:pt x="4812" y="2338"/>
                </a:lnTo>
                <a:lnTo>
                  <a:pt x="4823" y="2313"/>
                </a:lnTo>
                <a:lnTo>
                  <a:pt x="4824" y="2301"/>
                </a:lnTo>
                <a:lnTo>
                  <a:pt x="4834" y="2292"/>
                </a:lnTo>
                <a:lnTo>
                  <a:pt x="4847" y="2289"/>
                </a:lnTo>
                <a:lnTo>
                  <a:pt x="4859" y="2288"/>
                </a:lnTo>
                <a:lnTo>
                  <a:pt x="4870" y="2293"/>
                </a:lnTo>
                <a:lnTo>
                  <a:pt x="4879" y="2302"/>
                </a:lnTo>
                <a:lnTo>
                  <a:pt x="4890" y="2307"/>
                </a:lnTo>
                <a:lnTo>
                  <a:pt x="4903" y="2306"/>
                </a:lnTo>
                <a:lnTo>
                  <a:pt x="4913" y="2300"/>
                </a:lnTo>
                <a:lnTo>
                  <a:pt x="4929" y="2279"/>
                </a:lnTo>
                <a:lnTo>
                  <a:pt x="4938" y="2271"/>
                </a:lnTo>
                <a:lnTo>
                  <a:pt x="4950" y="2265"/>
                </a:lnTo>
                <a:lnTo>
                  <a:pt x="4961" y="2259"/>
                </a:lnTo>
                <a:lnTo>
                  <a:pt x="4972" y="2252"/>
                </a:lnTo>
                <a:lnTo>
                  <a:pt x="4983" y="2246"/>
                </a:lnTo>
                <a:lnTo>
                  <a:pt x="5017" y="2230"/>
                </a:lnTo>
                <a:lnTo>
                  <a:pt x="5030" y="2229"/>
                </a:lnTo>
                <a:lnTo>
                  <a:pt x="5056" y="2233"/>
                </a:lnTo>
                <a:lnTo>
                  <a:pt x="5081" y="2233"/>
                </a:lnTo>
                <a:lnTo>
                  <a:pt x="5105" y="2237"/>
                </a:lnTo>
                <a:lnTo>
                  <a:pt x="5117" y="2233"/>
                </a:lnTo>
                <a:lnTo>
                  <a:pt x="5124" y="2221"/>
                </a:lnTo>
                <a:lnTo>
                  <a:pt x="5129" y="2210"/>
                </a:lnTo>
                <a:lnTo>
                  <a:pt x="5140" y="2205"/>
                </a:lnTo>
                <a:lnTo>
                  <a:pt x="5150" y="2214"/>
                </a:lnTo>
                <a:lnTo>
                  <a:pt x="5160" y="2219"/>
                </a:lnTo>
                <a:lnTo>
                  <a:pt x="5173" y="2222"/>
                </a:lnTo>
                <a:lnTo>
                  <a:pt x="5185" y="2230"/>
                </a:lnTo>
                <a:lnTo>
                  <a:pt x="5195" y="2236"/>
                </a:lnTo>
                <a:lnTo>
                  <a:pt x="5209" y="2239"/>
                </a:lnTo>
                <a:lnTo>
                  <a:pt x="5238" y="2242"/>
                </a:lnTo>
                <a:lnTo>
                  <a:pt x="5263" y="2241"/>
                </a:lnTo>
                <a:lnTo>
                  <a:pt x="5276" y="2238"/>
                </a:lnTo>
                <a:lnTo>
                  <a:pt x="5287" y="2236"/>
                </a:lnTo>
                <a:lnTo>
                  <a:pt x="5313" y="2235"/>
                </a:lnTo>
                <a:lnTo>
                  <a:pt x="5326" y="2239"/>
                </a:lnTo>
                <a:lnTo>
                  <a:pt x="5338" y="2239"/>
                </a:lnTo>
                <a:lnTo>
                  <a:pt x="5347" y="2229"/>
                </a:lnTo>
                <a:lnTo>
                  <a:pt x="5351" y="2215"/>
                </a:lnTo>
                <a:lnTo>
                  <a:pt x="5359" y="2206"/>
                </a:lnTo>
                <a:lnTo>
                  <a:pt x="5372" y="2204"/>
                </a:lnTo>
                <a:lnTo>
                  <a:pt x="5381" y="2195"/>
                </a:lnTo>
                <a:lnTo>
                  <a:pt x="5377" y="2168"/>
                </a:lnTo>
                <a:lnTo>
                  <a:pt x="5375" y="2156"/>
                </a:lnTo>
                <a:lnTo>
                  <a:pt x="5370" y="2143"/>
                </a:lnTo>
                <a:lnTo>
                  <a:pt x="5364" y="2132"/>
                </a:lnTo>
                <a:lnTo>
                  <a:pt x="5354" y="2123"/>
                </a:lnTo>
                <a:lnTo>
                  <a:pt x="5347" y="2112"/>
                </a:lnTo>
                <a:lnTo>
                  <a:pt x="5340" y="2101"/>
                </a:lnTo>
                <a:lnTo>
                  <a:pt x="5332" y="2076"/>
                </a:lnTo>
                <a:lnTo>
                  <a:pt x="5318" y="2053"/>
                </a:lnTo>
                <a:lnTo>
                  <a:pt x="5310" y="2043"/>
                </a:lnTo>
                <a:lnTo>
                  <a:pt x="5300" y="2037"/>
                </a:lnTo>
                <a:lnTo>
                  <a:pt x="5290" y="2032"/>
                </a:lnTo>
                <a:lnTo>
                  <a:pt x="5279" y="2024"/>
                </a:lnTo>
                <a:lnTo>
                  <a:pt x="5264" y="2002"/>
                </a:lnTo>
                <a:lnTo>
                  <a:pt x="5255" y="1991"/>
                </a:lnTo>
                <a:lnTo>
                  <a:pt x="5236" y="1973"/>
                </a:lnTo>
                <a:lnTo>
                  <a:pt x="5228" y="1963"/>
                </a:lnTo>
                <a:lnTo>
                  <a:pt x="5220" y="1954"/>
                </a:lnTo>
                <a:lnTo>
                  <a:pt x="5195" y="1947"/>
                </a:lnTo>
                <a:lnTo>
                  <a:pt x="5185" y="1942"/>
                </a:lnTo>
                <a:lnTo>
                  <a:pt x="5176" y="1930"/>
                </a:lnTo>
                <a:lnTo>
                  <a:pt x="5166" y="1906"/>
                </a:lnTo>
                <a:lnTo>
                  <a:pt x="5155" y="1897"/>
                </a:lnTo>
                <a:lnTo>
                  <a:pt x="5105" y="1880"/>
                </a:lnTo>
                <a:lnTo>
                  <a:pt x="5083" y="1869"/>
                </a:lnTo>
                <a:lnTo>
                  <a:pt x="5074" y="1859"/>
                </a:lnTo>
                <a:lnTo>
                  <a:pt x="5066" y="1848"/>
                </a:lnTo>
                <a:lnTo>
                  <a:pt x="5042" y="1816"/>
                </a:lnTo>
                <a:lnTo>
                  <a:pt x="5033" y="1806"/>
                </a:lnTo>
                <a:lnTo>
                  <a:pt x="5022" y="1801"/>
                </a:lnTo>
                <a:lnTo>
                  <a:pt x="5009" y="1800"/>
                </a:lnTo>
                <a:lnTo>
                  <a:pt x="4983" y="1801"/>
                </a:lnTo>
                <a:lnTo>
                  <a:pt x="4957" y="1794"/>
                </a:lnTo>
                <a:lnTo>
                  <a:pt x="4944" y="1794"/>
                </a:lnTo>
                <a:lnTo>
                  <a:pt x="4933" y="1797"/>
                </a:lnTo>
                <a:lnTo>
                  <a:pt x="4897" y="1807"/>
                </a:lnTo>
                <a:lnTo>
                  <a:pt x="4883" y="1807"/>
                </a:lnTo>
                <a:lnTo>
                  <a:pt x="4871" y="1811"/>
                </a:lnTo>
                <a:lnTo>
                  <a:pt x="4862" y="1818"/>
                </a:lnTo>
                <a:lnTo>
                  <a:pt x="4843" y="1837"/>
                </a:lnTo>
                <a:lnTo>
                  <a:pt x="4834" y="1847"/>
                </a:lnTo>
                <a:lnTo>
                  <a:pt x="4827" y="1858"/>
                </a:lnTo>
                <a:lnTo>
                  <a:pt x="4803" y="1904"/>
                </a:lnTo>
                <a:lnTo>
                  <a:pt x="4789" y="1925"/>
                </a:lnTo>
                <a:lnTo>
                  <a:pt x="4780" y="1933"/>
                </a:lnTo>
                <a:lnTo>
                  <a:pt x="4769" y="1940"/>
                </a:lnTo>
                <a:lnTo>
                  <a:pt x="4756" y="1934"/>
                </a:lnTo>
                <a:lnTo>
                  <a:pt x="4749" y="1924"/>
                </a:lnTo>
                <a:lnTo>
                  <a:pt x="4739" y="1914"/>
                </a:lnTo>
                <a:lnTo>
                  <a:pt x="4717" y="1898"/>
                </a:lnTo>
                <a:lnTo>
                  <a:pt x="4691" y="1883"/>
                </a:lnTo>
                <a:lnTo>
                  <a:pt x="4680" y="1877"/>
                </a:lnTo>
                <a:lnTo>
                  <a:pt x="4667" y="1874"/>
                </a:lnTo>
                <a:lnTo>
                  <a:pt x="4654" y="1871"/>
                </a:lnTo>
                <a:lnTo>
                  <a:pt x="4628" y="1870"/>
                </a:lnTo>
                <a:lnTo>
                  <a:pt x="4614" y="1873"/>
                </a:lnTo>
                <a:lnTo>
                  <a:pt x="4591" y="1882"/>
                </a:lnTo>
                <a:lnTo>
                  <a:pt x="4565" y="1883"/>
                </a:lnTo>
                <a:lnTo>
                  <a:pt x="4523" y="1883"/>
                </a:lnTo>
                <a:lnTo>
                  <a:pt x="4510" y="1886"/>
                </a:lnTo>
                <a:lnTo>
                  <a:pt x="4499" y="1893"/>
                </a:lnTo>
                <a:lnTo>
                  <a:pt x="4488" y="1902"/>
                </a:lnTo>
                <a:lnTo>
                  <a:pt x="4471" y="1922"/>
                </a:lnTo>
                <a:lnTo>
                  <a:pt x="4456" y="1943"/>
                </a:lnTo>
                <a:lnTo>
                  <a:pt x="4444" y="1945"/>
                </a:lnTo>
                <a:lnTo>
                  <a:pt x="4432" y="1937"/>
                </a:lnTo>
                <a:lnTo>
                  <a:pt x="4422" y="1931"/>
                </a:lnTo>
                <a:lnTo>
                  <a:pt x="4382" y="1894"/>
                </a:lnTo>
                <a:lnTo>
                  <a:pt x="4373" y="1883"/>
                </a:lnTo>
                <a:lnTo>
                  <a:pt x="4364" y="1874"/>
                </a:lnTo>
                <a:lnTo>
                  <a:pt x="4361" y="1861"/>
                </a:lnTo>
                <a:lnTo>
                  <a:pt x="4360" y="1837"/>
                </a:lnTo>
                <a:lnTo>
                  <a:pt x="4359" y="1825"/>
                </a:lnTo>
                <a:lnTo>
                  <a:pt x="4356" y="1812"/>
                </a:lnTo>
                <a:lnTo>
                  <a:pt x="4356" y="1800"/>
                </a:lnTo>
                <a:lnTo>
                  <a:pt x="4367" y="1790"/>
                </a:lnTo>
                <a:lnTo>
                  <a:pt x="4399" y="1769"/>
                </a:lnTo>
                <a:lnTo>
                  <a:pt x="4409" y="1760"/>
                </a:lnTo>
                <a:lnTo>
                  <a:pt x="4409" y="1746"/>
                </a:lnTo>
                <a:lnTo>
                  <a:pt x="4401" y="1720"/>
                </a:lnTo>
                <a:lnTo>
                  <a:pt x="4400" y="1708"/>
                </a:lnTo>
                <a:lnTo>
                  <a:pt x="4401" y="1680"/>
                </a:lnTo>
                <a:lnTo>
                  <a:pt x="4404" y="1667"/>
                </a:lnTo>
                <a:lnTo>
                  <a:pt x="4409" y="1655"/>
                </a:lnTo>
                <a:lnTo>
                  <a:pt x="4420" y="1630"/>
                </a:lnTo>
                <a:lnTo>
                  <a:pt x="4433" y="1609"/>
                </a:lnTo>
                <a:lnTo>
                  <a:pt x="4448" y="1586"/>
                </a:lnTo>
                <a:lnTo>
                  <a:pt x="4453" y="1573"/>
                </a:lnTo>
                <a:lnTo>
                  <a:pt x="4455" y="1548"/>
                </a:lnTo>
                <a:lnTo>
                  <a:pt x="4457" y="1535"/>
                </a:lnTo>
                <a:lnTo>
                  <a:pt x="4462" y="1522"/>
                </a:lnTo>
                <a:lnTo>
                  <a:pt x="4481" y="1476"/>
                </a:lnTo>
                <a:lnTo>
                  <a:pt x="4508" y="1401"/>
                </a:lnTo>
                <a:lnTo>
                  <a:pt x="4542" y="1313"/>
                </a:lnTo>
                <a:lnTo>
                  <a:pt x="4573" y="1237"/>
                </a:lnTo>
                <a:lnTo>
                  <a:pt x="4579" y="1227"/>
                </a:lnTo>
                <a:lnTo>
                  <a:pt x="4593" y="1230"/>
                </a:lnTo>
                <a:lnTo>
                  <a:pt x="4662" y="1272"/>
                </a:lnTo>
                <a:lnTo>
                  <a:pt x="4673" y="1279"/>
                </a:lnTo>
                <a:lnTo>
                  <a:pt x="4686" y="1284"/>
                </a:lnTo>
                <a:lnTo>
                  <a:pt x="4699" y="1286"/>
                </a:lnTo>
                <a:lnTo>
                  <a:pt x="4712" y="1287"/>
                </a:lnTo>
                <a:lnTo>
                  <a:pt x="4738" y="1285"/>
                </a:lnTo>
                <a:lnTo>
                  <a:pt x="4752" y="1286"/>
                </a:lnTo>
                <a:lnTo>
                  <a:pt x="4764" y="1288"/>
                </a:lnTo>
                <a:lnTo>
                  <a:pt x="4777" y="1293"/>
                </a:lnTo>
                <a:lnTo>
                  <a:pt x="4812" y="1312"/>
                </a:lnTo>
                <a:lnTo>
                  <a:pt x="4825" y="1311"/>
                </a:lnTo>
                <a:lnTo>
                  <a:pt x="4842" y="1289"/>
                </a:lnTo>
                <a:lnTo>
                  <a:pt x="4877" y="1273"/>
                </a:lnTo>
                <a:lnTo>
                  <a:pt x="4905" y="1247"/>
                </a:lnTo>
                <a:lnTo>
                  <a:pt x="4913" y="1236"/>
                </a:lnTo>
                <a:lnTo>
                  <a:pt x="4934" y="1222"/>
                </a:lnTo>
                <a:lnTo>
                  <a:pt x="4951" y="1205"/>
                </a:lnTo>
                <a:lnTo>
                  <a:pt x="4962" y="1198"/>
                </a:lnTo>
                <a:lnTo>
                  <a:pt x="4973" y="1176"/>
                </a:lnTo>
                <a:lnTo>
                  <a:pt x="4980" y="1167"/>
                </a:lnTo>
                <a:lnTo>
                  <a:pt x="5004" y="1157"/>
                </a:lnTo>
                <a:lnTo>
                  <a:pt x="5015" y="1154"/>
                </a:lnTo>
                <a:lnTo>
                  <a:pt x="5056" y="1142"/>
                </a:lnTo>
                <a:lnTo>
                  <a:pt x="5080" y="1137"/>
                </a:lnTo>
                <a:lnTo>
                  <a:pt x="5093" y="1129"/>
                </a:lnTo>
                <a:lnTo>
                  <a:pt x="5101" y="1119"/>
                </a:lnTo>
                <a:lnTo>
                  <a:pt x="5109" y="1109"/>
                </a:lnTo>
                <a:lnTo>
                  <a:pt x="5119" y="1102"/>
                </a:lnTo>
                <a:lnTo>
                  <a:pt x="5127" y="1092"/>
                </a:lnTo>
                <a:lnTo>
                  <a:pt x="5138" y="1070"/>
                </a:lnTo>
                <a:lnTo>
                  <a:pt x="5133" y="1045"/>
                </a:lnTo>
                <a:lnTo>
                  <a:pt x="5140" y="1019"/>
                </a:lnTo>
                <a:lnTo>
                  <a:pt x="5131" y="1011"/>
                </a:lnTo>
                <a:lnTo>
                  <a:pt x="5118" y="1010"/>
                </a:lnTo>
                <a:lnTo>
                  <a:pt x="5106" y="1012"/>
                </a:lnTo>
                <a:lnTo>
                  <a:pt x="5093" y="1010"/>
                </a:lnTo>
                <a:lnTo>
                  <a:pt x="5093" y="997"/>
                </a:lnTo>
                <a:lnTo>
                  <a:pt x="5103" y="989"/>
                </a:lnTo>
                <a:lnTo>
                  <a:pt x="5110" y="978"/>
                </a:lnTo>
                <a:lnTo>
                  <a:pt x="5116" y="954"/>
                </a:lnTo>
                <a:lnTo>
                  <a:pt x="5121" y="940"/>
                </a:lnTo>
                <a:lnTo>
                  <a:pt x="5146" y="894"/>
                </a:lnTo>
                <a:lnTo>
                  <a:pt x="5151" y="883"/>
                </a:lnTo>
                <a:lnTo>
                  <a:pt x="5154" y="870"/>
                </a:lnTo>
                <a:lnTo>
                  <a:pt x="5153" y="845"/>
                </a:lnTo>
                <a:lnTo>
                  <a:pt x="5155" y="833"/>
                </a:lnTo>
                <a:lnTo>
                  <a:pt x="5171" y="799"/>
                </a:lnTo>
                <a:lnTo>
                  <a:pt x="5190" y="780"/>
                </a:lnTo>
                <a:lnTo>
                  <a:pt x="5197" y="768"/>
                </a:lnTo>
                <a:lnTo>
                  <a:pt x="5201" y="756"/>
                </a:lnTo>
                <a:lnTo>
                  <a:pt x="5199" y="728"/>
                </a:lnTo>
                <a:lnTo>
                  <a:pt x="5205" y="716"/>
                </a:lnTo>
                <a:lnTo>
                  <a:pt x="5213" y="705"/>
                </a:lnTo>
                <a:lnTo>
                  <a:pt x="5224" y="679"/>
                </a:lnTo>
                <a:lnTo>
                  <a:pt x="5226" y="668"/>
                </a:lnTo>
                <a:lnTo>
                  <a:pt x="5232" y="657"/>
                </a:lnTo>
                <a:lnTo>
                  <a:pt x="5235" y="644"/>
                </a:lnTo>
                <a:lnTo>
                  <a:pt x="5235" y="633"/>
                </a:lnTo>
                <a:lnTo>
                  <a:pt x="5244" y="608"/>
                </a:lnTo>
                <a:lnTo>
                  <a:pt x="5247" y="583"/>
                </a:lnTo>
                <a:lnTo>
                  <a:pt x="5249" y="571"/>
                </a:lnTo>
                <a:lnTo>
                  <a:pt x="5260" y="563"/>
                </a:lnTo>
                <a:lnTo>
                  <a:pt x="5272" y="558"/>
                </a:lnTo>
                <a:lnTo>
                  <a:pt x="5305" y="515"/>
                </a:lnTo>
                <a:lnTo>
                  <a:pt x="5315" y="507"/>
                </a:lnTo>
                <a:lnTo>
                  <a:pt x="5325" y="499"/>
                </a:lnTo>
                <a:lnTo>
                  <a:pt x="5332" y="490"/>
                </a:lnTo>
                <a:lnTo>
                  <a:pt x="5341" y="481"/>
                </a:lnTo>
                <a:lnTo>
                  <a:pt x="5354" y="474"/>
                </a:lnTo>
                <a:lnTo>
                  <a:pt x="5363" y="465"/>
                </a:lnTo>
                <a:lnTo>
                  <a:pt x="5369" y="454"/>
                </a:lnTo>
                <a:lnTo>
                  <a:pt x="5372" y="442"/>
                </a:lnTo>
                <a:lnTo>
                  <a:pt x="5370" y="428"/>
                </a:lnTo>
                <a:lnTo>
                  <a:pt x="5380" y="405"/>
                </a:lnTo>
                <a:lnTo>
                  <a:pt x="5379" y="392"/>
                </a:lnTo>
                <a:lnTo>
                  <a:pt x="5376" y="381"/>
                </a:lnTo>
                <a:lnTo>
                  <a:pt x="5371" y="368"/>
                </a:lnTo>
                <a:lnTo>
                  <a:pt x="5363" y="359"/>
                </a:lnTo>
                <a:lnTo>
                  <a:pt x="5352" y="351"/>
                </a:lnTo>
                <a:lnTo>
                  <a:pt x="5344" y="342"/>
                </a:lnTo>
                <a:lnTo>
                  <a:pt x="5345" y="329"/>
                </a:lnTo>
                <a:lnTo>
                  <a:pt x="5352" y="303"/>
                </a:lnTo>
                <a:lnTo>
                  <a:pt x="5350" y="278"/>
                </a:lnTo>
                <a:lnTo>
                  <a:pt x="5343" y="267"/>
                </a:lnTo>
                <a:lnTo>
                  <a:pt x="5331" y="261"/>
                </a:lnTo>
                <a:lnTo>
                  <a:pt x="5305" y="254"/>
                </a:lnTo>
                <a:lnTo>
                  <a:pt x="5294" y="253"/>
                </a:lnTo>
                <a:lnTo>
                  <a:pt x="5281" y="255"/>
                </a:lnTo>
                <a:lnTo>
                  <a:pt x="5245" y="267"/>
                </a:lnTo>
                <a:lnTo>
                  <a:pt x="5232" y="270"/>
                </a:lnTo>
                <a:lnTo>
                  <a:pt x="5221" y="269"/>
                </a:lnTo>
                <a:lnTo>
                  <a:pt x="5211" y="260"/>
                </a:lnTo>
                <a:lnTo>
                  <a:pt x="5210" y="246"/>
                </a:lnTo>
                <a:lnTo>
                  <a:pt x="5210" y="235"/>
                </a:lnTo>
                <a:lnTo>
                  <a:pt x="5207" y="221"/>
                </a:lnTo>
                <a:lnTo>
                  <a:pt x="5212" y="208"/>
                </a:lnTo>
                <a:lnTo>
                  <a:pt x="5222" y="201"/>
                </a:lnTo>
                <a:lnTo>
                  <a:pt x="5232" y="193"/>
                </a:lnTo>
                <a:lnTo>
                  <a:pt x="5242" y="186"/>
                </a:lnTo>
                <a:lnTo>
                  <a:pt x="5251" y="175"/>
                </a:lnTo>
                <a:lnTo>
                  <a:pt x="5260" y="165"/>
                </a:lnTo>
                <a:lnTo>
                  <a:pt x="5282" y="130"/>
                </a:lnTo>
                <a:lnTo>
                  <a:pt x="5307" y="100"/>
                </a:lnTo>
                <a:lnTo>
                  <a:pt x="5317" y="91"/>
                </a:lnTo>
                <a:lnTo>
                  <a:pt x="5325" y="80"/>
                </a:lnTo>
                <a:lnTo>
                  <a:pt x="5330" y="68"/>
                </a:lnTo>
                <a:lnTo>
                  <a:pt x="5351" y="34"/>
                </a:lnTo>
                <a:lnTo>
                  <a:pt x="5362" y="28"/>
                </a:lnTo>
                <a:lnTo>
                  <a:pt x="5373" y="24"/>
                </a:lnTo>
                <a:lnTo>
                  <a:pt x="5400" y="21"/>
                </a:lnTo>
                <a:lnTo>
                  <a:pt x="5412" y="20"/>
                </a:lnTo>
                <a:lnTo>
                  <a:pt x="5425" y="21"/>
                </a:lnTo>
                <a:lnTo>
                  <a:pt x="5437" y="20"/>
                </a:lnTo>
                <a:lnTo>
                  <a:pt x="5459" y="8"/>
                </a:lnTo>
                <a:lnTo>
                  <a:pt x="5487" y="0"/>
                </a:lnTo>
                <a:lnTo>
                  <a:pt x="5487" y="0"/>
                </a:lnTo>
                <a:lnTo>
                  <a:pt x="5507" y="18"/>
                </a:lnTo>
                <a:lnTo>
                  <a:pt x="5519" y="22"/>
                </a:lnTo>
                <a:lnTo>
                  <a:pt x="5523" y="24"/>
                </a:lnTo>
                <a:lnTo>
                  <a:pt x="5525" y="30"/>
                </a:lnTo>
                <a:lnTo>
                  <a:pt x="5523" y="42"/>
                </a:lnTo>
                <a:lnTo>
                  <a:pt x="5525" y="45"/>
                </a:lnTo>
                <a:lnTo>
                  <a:pt x="5534" y="48"/>
                </a:lnTo>
                <a:lnTo>
                  <a:pt x="5549" y="49"/>
                </a:lnTo>
                <a:lnTo>
                  <a:pt x="5553" y="51"/>
                </a:lnTo>
                <a:lnTo>
                  <a:pt x="5554" y="56"/>
                </a:lnTo>
                <a:lnTo>
                  <a:pt x="5557" y="73"/>
                </a:lnTo>
                <a:lnTo>
                  <a:pt x="5563" y="79"/>
                </a:lnTo>
                <a:lnTo>
                  <a:pt x="5566" y="87"/>
                </a:lnTo>
                <a:lnTo>
                  <a:pt x="5564" y="92"/>
                </a:lnTo>
                <a:lnTo>
                  <a:pt x="5559" y="95"/>
                </a:lnTo>
                <a:lnTo>
                  <a:pt x="5535" y="100"/>
                </a:lnTo>
                <a:lnTo>
                  <a:pt x="5532" y="103"/>
                </a:lnTo>
                <a:lnTo>
                  <a:pt x="5520" y="137"/>
                </a:lnTo>
                <a:lnTo>
                  <a:pt x="5517" y="159"/>
                </a:lnTo>
                <a:lnTo>
                  <a:pt x="5512" y="175"/>
                </a:lnTo>
                <a:lnTo>
                  <a:pt x="5510" y="177"/>
                </a:lnTo>
                <a:lnTo>
                  <a:pt x="5501" y="181"/>
                </a:lnTo>
                <a:lnTo>
                  <a:pt x="5499" y="183"/>
                </a:lnTo>
                <a:lnTo>
                  <a:pt x="5482" y="221"/>
                </a:lnTo>
                <a:lnTo>
                  <a:pt x="5478" y="225"/>
                </a:lnTo>
                <a:lnTo>
                  <a:pt x="5470" y="231"/>
                </a:lnTo>
                <a:lnTo>
                  <a:pt x="5462" y="239"/>
                </a:lnTo>
                <a:lnTo>
                  <a:pt x="5454" y="253"/>
                </a:lnTo>
                <a:lnTo>
                  <a:pt x="5452" y="258"/>
                </a:lnTo>
                <a:lnTo>
                  <a:pt x="5453" y="261"/>
                </a:lnTo>
                <a:lnTo>
                  <a:pt x="5455" y="262"/>
                </a:lnTo>
                <a:lnTo>
                  <a:pt x="5459" y="262"/>
                </a:lnTo>
                <a:lnTo>
                  <a:pt x="5470" y="261"/>
                </a:lnTo>
                <a:lnTo>
                  <a:pt x="5474" y="261"/>
                </a:lnTo>
                <a:lnTo>
                  <a:pt x="5497" y="276"/>
                </a:lnTo>
                <a:lnTo>
                  <a:pt x="5514" y="285"/>
                </a:lnTo>
                <a:lnTo>
                  <a:pt x="5533" y="290"/>
                </a:lnTo>
                <a:lnTo>
                  <a:pt x="5544" y="292"/>
                </a:lnTo>
                <a:lnTo>
                  <a:pt x="5554" y="292"/>
                </a:lnTo>
                <a:lnTo>
                  <a:pt x="5561" y="293"/>
                </a:lnTo>
                <a:lnTo>
                  <a:pt x="5569" y="298"/>
                </a:lnTo>
                <a:lnTo>
                  <a:pt x="5570" y="301"/>
                </a:lnTo>
                <a:lnTo>
                  <a:pt x="5573" y="308"/>
                </a:lnTo>
                <a:lnTo>
                  <a:pt x="5574" y="320"/>
                </a:lnTo>
                <a:lnTo>
                  <a:pt x="5577" y="325"/>
                </a:lnTo>
                <a:lnTo>
                  <a:pt x="5585" y="329"/>
                </a:lnTo>
                <a:lnTo>
                  <a:pt x="5601" y="334"/>
                </a:lnTo>
                <a:lnTo>
                  <a:pt x="5607" y="334"/>
                </a:lnTo>
                <a:lnTo>
                  <a:pt x="5614" y="332"/>
                </a:lnTo>
                <a:lnTo>
                  <a:pt x="5619" y="329"/>
                </a:lnTo>
                <a:lnTo>
                  <a:pt x="5623" y="325"/>
                </a:lnTo>
                <a:lnTo>
                  <a:pt x="5633" y="297"/>
                </a:lnTo>
                <a:lnTo>
                  <a:pt x="5657" y="246"/>
                </a:lnTo>
                <a:lnTo>
                  <a:pt x="5660" y="248"/>
                </a:lnTo>
                <a:lnTo>
                  <a:pt x="5668" y="255"/>
                </a:lnTo>
                <a:lnTo>
                  <a:pt x="5672" y="258"/>
                </a:lnTo>
                <a:lnTo>
                  <a:pt x="5696" y="261"/>
                </a:lnTo>
                <a:lnTo>
                  <a:pt x="5697" y="265"/>
                </a:lnTo>
                <a:lnTo>
                  <a:pt x="5694" y="273"/>
                </a:lnTo>
                <a:lnTo>
                  <a:pt x="5694" y="281"/>
                </a:lnTo>
                <a:lnTo>
                  <a:pt x="5698" y="285"/>
                </a:lnTo>
                <a:lnTo>
                  <a:pt x="5706" y="278"/>
                </a:lnTo>
                <a:lnTo>
                  <a:pt x="5709" y="279"/>
                </a:lnTo>
                <a:lnTo>
                  <a:pt x="5712" y="283"/>
                </a:lnTo>
                <a:lnTo>
                  <a:pt x="5723" y="307"/>
                </a:lnTo>
                <a:lnTo>
                  <a:pt x="5726" y="311"/>
                </a:lnTo>
                <a:lnTo>
                  <a:pt x="5730" y="313"/>
                </a:lnTo>
                <a:lnTo>
                  <a:pt x="5739" y="314"/>
                </a:lnTo>
                <a:lnTo>
                  <a:pt x="5755" y="311"/>
                </a:lnTo>
                <a:lnTo>
                  <a:pt x="5763" y="311"/>
                </a:lnTo>
                <a:lnTo>
                  <a:pt x="5767" y="309"/>
                </a:lnTo>
                <a:lnTo>
                  <a:pt x="5772" y="306"/>
                </a:lnTo>
                <a:lnTo>
                  <a:pt x="5780" y="303"/>
                </a:lnTo>
                <a:lnTo>
                  <a:pt x="5784" y="305"/>
                </a:lnTo>
                <a:lnTo>
                  <a:pt x="5786" y="311"/>
                </a:lnTo>
                <a:lnTo>
                  <a:pt x="5788" y="319"/>
                </a:lnTo>
                <a:lnTo>
                  <a:pt x="5786" y="343"/>
                </a:lnTo>
                <a:lnTo>
                  <a:pt x="5785" y="344"/>
                </a:lnTo>
                <a:lnTo>
                  <a:pt x="5782" y="345"/>
                </a:lnTo>
                <a:lnTo>
                  <a:pt x="5776" y="346"/>
                </a:lnTo>
                <a:lnTo>
                  <a:pt x="5770" y="346"/>
                </a:lnTo>
                <a:lnTo>
                  <a:pt x="5767" y="348"/>
                </a:lnTo>
                <a:lnTo>
                  <a:pt x="5766" y="352"/>
                </a:lnTo>
                <a:lnTo>
                  <a:pt x="5765" y="359"/>
                </a:lnTo>
                <a:lnTo>
                  <a:pt x="5765" y="368"/>
                </a:lnTo>
                <a:lnTo>
                  <a:pt x="5766" y="375"/>
                </a:lnTo>
                <a:lnTo>
                  <a:pt x="5768" y="380"/>
                </a:lnTo>
                <a:lnTo>
                  <a:pt x="5771" y="382"/>
                </a:lnTo>
                <a:lnTo>
                  <a:pt x="5775" y="382"/>
                </a:lnTo>
                <a:lnTo>
                  <a:pt x="5780" y="380"/>
                </a:lnTo>
                <a:lnTo>
                  <a:pt x="5783" y="381"/>
                </a:lnTo>
                <a:lnTo>
                  <a:pt x="5795" y="414"/>
                </a:lnTo>
                <a:lnTo>
                  <a:pt x="5812" y="451"/>
                </a:lnTo>
                <a:lnTo>
                  <a:pt x="5819" y="476"/>
                </a:lnTo>
                <a:lnTo>
                  <a:pt x="5821" y="479"/>
                </a:lnTo>
                <a:lnTo>
                  <a:pt x="5832" y="483"/>
                </a:lnTo>
                <a:lnTo>
                  <a:pt x="5836" y="494"/>
                </a:lnTo>
                <a:lnTo>
                  <a:pt x="5842" y="508"/>
                </a:lnTo>
                <a:lnTo>
                  <a:pt x="5847" y="521"/>
                </a:lnTo>
                <a:lnTo>
                  <a:pt x="5859" y="540"/>
                </a:lnTo>
                <a:lnTo>
                  <a:pt x="5857" y="563"/>
                </a:lnTo>
                <a:lnTo>
                  <a:pt x="5858" y="572"/>
                </a:lnTo>
                <a:lnTo>
                  <a:pt x="5860" y="579"/>
                </a:lnTo>
                <a:lnTo>
                  <a:pt x="5868" y="586"/>
                </a:lnTo>
                <a:lnTo>
                  <a:pt x="5876" y="603"/>
                </a:lnTo>
                <a:lnTo>
                  <a:pt x="5880" y="606"/>
                </a:lnTo>
                <a:lnTo>
                  <a:pt x="5892" y="611"/>
                </a:lnTo>
                <a:lnTo>
                  <a:pt x="5902" y="612"/>
                </a:lnTo>
                <a:lnTo>
                  <a:pt x="5911" y="611"/>
                </a:lnTo>
                <a:lnTo>
                  <a:pt x="5922" y="614"/>
                </a:lnTo>
                <a:lnTo>
                  <a:pt x="5930" y="619"/>
                </a:lnTo>
                <a:lnTo>
                  <a:pt x="5948" y="634"/>
                </a:lnTo>
                <a:lnTo>
                  <a:pt x="5960" y="641"/>
                </a:lnTo>
                <a:lnTo>
                  <a:pt x="5962" y="642"/>
                </a:lnTo>
                <a:lnTo>
                  <a:pt x="5967" y="639"/>
                </a:lnTo>
                <a:lnTo>
                  <a:pt x="5978" y="623"/>
                </a:lnTo>
                <a:lnTo>
                  <a:pt x="5988" y="618"/>
                </a:lnTo>
                <a:lnTo>
                  <a:pt x="5997" y="605"/>
                </a:lnTo>
                <a:lnTo>
                  <a:pt x="6008" y="601"/>
                </a:lnTo>
                <a:lnTo>
                  <a:pt x="6015" y="596"/>
                </a:lnTo>
                <a:lnTo>
                  <a:pt x="6021" y="586"/>
                </a:lnTo>
                <a:lnTo>
                  <a:pt x="6030" y="566"/>
                </a:lnTo>
                <a:lnTo>
                  <a:pt x="6035" y="561"/>
                </a:lnTo>
                <a:lnTo>
                  <a:pt x="6037" y="562"/>
                </a:lnTo>
                <a:lnTo>
                  <a:pt x="6044" y="570"/>
                </a:lnTo>
                <a:lnTo>
                  <a:pt x="6058" y="570"/>
                </a:lnTo>
                <a:lnTo>
                  <a:pt x="6068" y="586"/>
                </a:lnTo>
                <a:lnTo>
                  <a:pt x="6076" y="589"/>
                </a:lnTo>
                <a:lnTo>
                  <a:pt x="6093" y="590"/>
                </a:lnTo>
                <a:lnTo>
                  <a:pt x="6107" y="594"/>
                </a:lnTo>
                <a:lnTo>
                  <a:pt x="6120" y="586"/>
                </a:lnTo>
                <a:lnTo>
                  <a:pt x="6141" y="570"/>
                </a:lnTo>
                <a:lnTo>
                  <a:pt x="6149" y="573"/>
                </a:lnTo>
                <a:lnTo>
                  <a:pt x="6162" y="582"/>
                </a:lnTo>
                <a:lnTo>
                  <a:pt x="6169" y="585"/>
                </a:lnTo>
                <a:lnTo>
                  <a:pt x="6176" y="587"/>
                </a:lnTo>
                <a:lnTo>
                  <a:pt x="6182" y="586"/>
                </a:lnTo>
                <a:lnTo>
                  <a:pt x="6185" y="581"/>
                </a:lnTo>
                <a:lnTo>
                  <a:pt x="6191" y="562"/>
                </a:lnTo>
                <a:lnTo>
                  <a:pt x="6201" y="548"/>
                </a:lnTo>
                <a:lnTo>
                  <a:pt x="6206" y="547"/>
                </a:lnTo>
                <a:lnTo>
                  <a:pt x="6226" y="558"/>
                </a:lnTo>
                <a:lnTo>
                  <a:pt x="6231" y="557"/>
                </a:lnTo>
                <a:lnTo>
                  <a:pt x="6239" y="552"/>
                </a:lnTo>
                <a:lnTo>
                  <a:pt x="6250" y="545"/>
                </a:lnTo>
                <a:lnTo>
                  <a:pt x="6256" y="531"/>
                </a:lnTo>
                <a:lnTo>
                  <a:pt x="6269" y="530"/>
                </a:lnTo>
                <a:lnTo>
                  <a:pt x="6274" y="526"/>
                </a:lnTo>
                <a:lnTo>
                  <a:pt x="6278" y="518"/>
                </a:lnTo>
                <a:lnTo>
                  <a:pt x="6285" y="510"/>
                </a:lnTo>
                <a:lnTo>
                  <a:pt x="6284" y="507"/>
                </a:lnTo>
                <a:lnTo>
                  <a:pt x="6281" y="499"/>
                </a:lnTo>
                <a:lnTo>
                  <a:pt x="6282" y="495"/>
                </a:lnTo>
                <a:lnTo>
                  <a:pt x="6284" y="492"/>
                </a:lnTo>
                <a:lnTo>
                  <a:pt x="6296" y="483"/>
                </a:lnTo>
                <a:lnTo>
                  <a:pt x="6302" y="477"/>
                </a:lnTo>
                <a:lnTo>
                  <a:pt x="6305" y="473"/>
                </a:lnTo>
                <a:lnTo>
                  <a:pt x="6306" y="468"/>
                </a:lnTo>
                <a:lnTo>
                  <a:pt x="6305" y="457"/>
                </a:lnTo>
                <a:lnTo>
                  <a:pt x="6307" y="441"/>
                </a:lnTo>
                <a:lnTo>
                  <a:pt x="6306" y="432"/>
                </a:lnTo>
                <a:lnTo>
                  <a:pt x="6310" y="427"/>
                </a:lnTo>
                <a:lnTo>
                  <a:pt x="6316" y="426"/>
                </a:lnTo>
                <a:lnTo>
                  <a:pt x="6319" y="427"/>
                </a:lnTo>
                <a:lnTo>
                  <a:pt x="6322" y="434"/>
                </a:lnTo>
                <a:lnTo>
                  <a:pt x="6325" y="436"/>
                </a:lnTo>
                <a:lnTo>
                  <a:pt x="6332" y="437"/>
                </a:lnTo>
                <a:lnTo>
                  <a:pt x="6344" y="441"/>
                </a:lnTo>
                <a:lnTo>
                  <a:pt x="6358" y="438"/>
                </a:lnTo>
                <a:lnTo>
                  <a:pt x="6362" y="440"/>
                </a:lnTo>
                <a:lnTo>
                  <a:pt x="6413" y="486"/>
                </a:lnTo>
                <a:lnTo>
                  <a:pt x="6456" y="531"/>
                </a:lnTo>
                <a:lnTo>
                  <a:pt x="6471" y="544"/>
                </a:lnTo>
                <a:lnTo>
                  <a:pt x="6484" y="554"/>
                </a:lnTo>
                <a:lnTo>
                  <a:pt x="6489" y="552"/>
                </a:lnTo>
                <a:lnTo>
                  <a:pt x="6491" y="554"/>
                </a:lnTo>
                <a:lnTo>
                  <a:pt x="6503" y="568"/>
                </a:lnTo>
                <a:lnTo>
                  <a:pt x="6508" y="572"/>
                </a:lnTo>
                <a:lnTo>
                  <a:pt x="6523" y="578"/>
                </a:lnTo>
                <a:lnTo>
                  <a:pt x="6542" y="610"/>
                </a:lnTo>
                <a:lnTo>
                  <a:pt x="6548" y="623"/>
                </a:lnTo>
                <a:lnTo>
                  <a:pt x="6548" y="629"/>
                </a:lnTo>
                <a:lnTo>
                  <a:pt x="6547" y="636"/>
                </a:lnTo>
                <a:lnTo>
                  <a:pt x="6541" y="653"/>
                </a:lnTo>
                <a:lnTo>
                  <a:pt x="6538" y="656"/>
                </a:lnTo>
                <a:lnTo>
                  <a:pt x="6530" y="661"/>
                </a:lnTo>
                <a:lnTo>
                  <a:pt x="6527" y="665"/>
                </a:lnTo>
                <a:lnTo>
                  <a:pt x="6520" y="679"/>
                </a:lnTo>
                <a:lnTo>
                  <a:pt x="6512" y="691"/>
                </a:lnTo>
                <a:lnTo>
                  <a:pt x="6508" y="702"/>
                </a:lnTo>
                <a:lnTo>
                  <a:pt x="6499" y="711"/>
                </a:lnTo>
                <a:lnTo>
                  <a:pt x="6500" y="713"/>
                </a:lnTo>
                <a:lnTo>
                  <a:pt x="6506" y="720"/>
                </a:lnTo>
                <a:lnTo>
                  <a:pt x="6509" y="726"/>
                </a:lnTo>
                <a:lnTo>
                  <a:pt x="6515" y="764"/>
                </a:lnTo>
                <a:lnTo>
                  <a:pt x="6515" y="773"/>
                </a:lnTo>
                <a:lnTo>
                  <a:pt x="6514" y="780"/>
                </a:lnTo>
                <a:lnTo>
                  <a:pt x="6510" y="784"/>
                </a:lnTo>
                <a:lnTo>
                  <a:pt x="6507" y="787"/>
                </a:lnTo>
                <a:lnTo>
                  <a:pt x="6503" y="791"/>
                </a:lnTo>
                <a:lnTo>
                  <a:pt x="6494" y="793"/>
                </a:lnTo>
                <a:lnTo>
                  <a:pt x="6485" y="805"/>
                </a:lnTo>
                <a:lnTo>
                  <a:pt x="6473" y="808"/>
                </a:lnTo>
                <a:lnTo>
                  <a:pt x="6469" y="812"/>
                </a:lnTo>
                <a:lnTo>
                  <a:pt x="6469" y="821"/>
                </a:lnTo>
                <a:lnTo>
                  <a:pt x="6463" y="829"/>
                </a:lnTo>
                <a:lnTo>
                  <a:pt x="6462" y="855"/>
                </a:lnTo>
                <a:lnTo>
                  <a:pt x="6453" y="874"/>
                </a:lnTo>
                <a:lnTo>
                  <a:pt x="6453" y="891"/>
                </a:lnTo>
                <a:lnTo>
                  <a:pt x="6450" y="894"/>
                </a:lnTo>
                <a:lnTo>
                  <a:pt x="6443" y="899"/>
                </a:lnTo>
                <a:lnTo>
                  <a:pt x="6442" y="901"/>
                </a:lnTo>
                <a:lnTo>
                  <a:pt x="6443" y="916"/>
                </a:lnTo>
                <a:lnTo>
                  <a:pt x="6439" y="918"/>
                </a:lnTo>
                <a:lnTo>
                  <a:pt x="6434" y="920"/>
                </a:lnTo>
                <a:lnTo>
                  <a:pt x="6430" y="924"/>
                </a:lnTo>
                <a:lnTo>
                  <a:pt x="6429" y="929"/>
                </a:lnTo>
                <a:lnTo>
                  <a:pt x="6434" y="937"/>
                </a:lnTo>
                <a:lnTo>
                  <a:pt x="6434" y="941"/>
                </a:lnTo>
                <a:lnTo>
                  <a:pt x="6428" y="948"/>
                </a:lnTo>
                <a:lnTo>
                  <a:pt x="6429" y="961"/>
                </a:lnTo>
                <a:lnTo>
                  <a:pt x="6428" y="967"/>
                </a:lnTo>
                <a:lnTo>
                  <a:pt x="6419" y="978"/>
                </a:lnTo>
                <a:lnTo>
                  <a:pt x="6416" y="983"/>
                </a:lnTo>
                <a:lnTo>
                  <a:pt x="6417" y="986"/>
                </a:lnTo>
                <a:lnTo>
                  <a:pt x="6425" y="999"/>
                </a:lnTo>
                <a:lnTo>
                  <a:pt x="6428" y="1008"/>
                </a:lnTo>
                <a:lnTo>
                  <a:pt x="6428" y="1015"/>
                </a:lnTo>
                <a:lnTo>
                  <a:pt x="6424" y="1022"/>
                </a:lnTo>
                <a:lnTo>
                  <a:pt x="6424" y="1027"/>
                </a:lnTo>
                <a:lnTo>
                  <a:pt x="6428" y="1036"/>
                </a:lnTo>
                <a:lnTo>
                  <a:pt x="6431" y="1045"/>
                </a:lnTo>
                <a:lnTo>
                  <a:pt x="6435" y="1078"/>
                </a:lnTo>
                <a:lnTo>
                  <a:pt x="6434" y="1081"/>
                </a:lnTo>
                <a:lnTo>
                  <a:pt x="6431" y="1085"/>
                </a:lnTo>
                <a:lnTo>
                  <a:pt x="6421" y="1083"/>
                </a:lnTo>
                <a:lnTo>
                  <a:pt x="6418" y="1084"/>
                </a:lnTo>
                <a:lnTo>
                  <a:pt x="6417" y="1086"/>
                </a:lnTo>
                <a:lnTo>
                  <a:pt x="6421" y="1091"/>
                </a:lnTo>
                <a:lnTo>
                  <a:pt x="6438" y="1105"/>
                </a:lnTo>
                <a:lnTo>
                  <a:pt x="6443" y="1113"/>
                </a:lnTo>
                <a:lnTo>
                  <a:pt x="6458" y="1169"/>
                </a:lnTo>
                <a:lnTo>
                  <a:pt x="6460" y="1187"/>
                </a:lnTo>
                <a:lnTo>
                  <a:pt x="6458" y="1207"/>
                </a:lnTo>
                <a:lnTo>
                  <a:pt x="6455" y="1224"/>
                </a:lnTo>
                <a:lnTo>
                  <a:pt x="6446" y="1237"/>
                </a:lnTo>
                <a:lnTo>
                  <a:pt x="6445" y="1252"/>
                </a:lnTo>
                <a:lnTo>
                  <a:pt x="6444" y="1255"/>
                </a:lnTo>
                <a:lnTo>
                  <a:pt x="6439" y="1257"/>
                </a:lnTo>
                <a:lnTo>
                  <a:pt x="6435" y="1258"/>
                </a:lnTo>
                <a:lnTo>
                  <a:pt x="6419" y="1249"/>
                </a:lnTo>
                <a:lnTo>
                  <a:pt x="6406" y="1249"/>
                </a:lnTo>
                <a:lnTo>
                  <a:pt x="6392" y="1247"/>
                </a:lnTo>
                <a:lnTo>
                  <a:pt x="6388" y="1250"/>
                </a:lnTo>
                <a:lnTo>
                  <a:pt x="6384" y="1254"/>
                </a:lnTo>
                <a:lnTo>
                  <a:pt x="6377" y="1270"/>
                </a:lnTo>
                <a:lnTo>
                  <a:pt x="6376" y="1290"/>
                </a:lnTo>
                <a:lnTo>
                  <a:pt x="6373" y="1306"/>
                </a:lnTo>
                <a:lnTo>
                  <a:pt x="6361" y="1356"/>
                </a:lnTo>
                <a:lnTo>
                  <a:pt x="6355" y="1371"/>
                </a:lnTo>
                <a:lnTo>
                  <a:pt x="6354" y="1385"/>
                </a:lnTo>
                <a:lnTo>
                  <a:pt x="6350" y="1395"/>
                </a:lnTo>
                <a:lnTo>
                  <a:pt x="6350" y="1422"/>
                </a:lnTo>
                <a:lnTo>
                  <a:pt x="6344" y="1451"/>
                </a:lnTo>
                <a:lnTo>
                  <a:pt x="6344" y="1473"/>
                </a:lnTo>
                <a:lnTo>
                  <a:pt x="6346" y="1516"/>
                </a:lnTo>
                <a:lnTo>
                  <a:pt x="6347" y="1523"/>
                </a:lnTo>
                <a:lnTo>
                  <a:pt x="6359" y="1548"/>
                </a:lnTo>
                <a:lnTo>
                  <a:pt x="6360" y="1554"/>
                </a:lnTo>
                <a:lnTo>
                  <a:pt x="6358" y="1575"/>
                </a:lnTo>
                <a:lnTo>
                  <a:pt x="6350" y="1599"/>
                </a:lnTo>
                <a:lnTo>
                  <a:pt x="6348" y="1601"/>
                </a:lnTo>
                <a:lnTo>
                  <a:pt x="6345" y="1598"/>
                </a:lnTo>
                <a:lnTo>
                  <a:pt x="6319" y="1549"/>
                </a:lnTo>
                <a:lnTo>
                  <a:pt x="6308" y="1527"/>
                </a:lnTo>
                <a:lnTo>
                  <a:pt x="6302" y="1506"/>
                </a:lnTo>
                <a:lnTo>
                  <a:pt x="6296" y="1497"/>
                </a:lnTo>
                <a:lnTo>
                  <a:pt x="6292" y="1489"/>
                </a:lnTo>
                <a:lnTo>
                  <a:pt x="6285" y="1483"/>
                </a:lnTo>
                <a:lnTo>
                  <a:pt x="6281" y="1483"/>
                </a:lnTo>
                <a:lnTo>
                  <a:pt x="6277" y="1485"/>
                </a:lnTo>
                <a:lnTo>
                  <a:pt x="6268" y="1493"/>
                </a:lnTo>
                <a:lnTo>
                  <a:pt x="6250" y="1515"/>
                </a:lnTo>
                <a:lnTo>
                  <a:pt x="6219" y="1551"/>
                </a:lnTo>
                <a:lnTo>
                  <a:pt x="6200" y="1577"/>
                </a:lnTo>
                <a:lnTo>
                  <a:pt x="6187" y="1595"/>
                </a:lnTo>
                <a:lnTo>
                  <a:pt x="6161" y="1647"/>
                </a:lnTo>
                <a:lnTo>
                  <a:pt x="6151" y="1661"/>
                </a:lnTo>
                <a:lnTo>
                  <a:pt x="6144" y="1670"/>
                </a:lnTo>
                <a:lnTo>
                  <a:pt x="6137" y="1677"/>
                </a:lnTo>
                <a:lnTo>
                  <a:pt x="6125" y="1684"/>
                </a:lnTo>
                <a:lnTo>
                  <a:pt x="6108" y="1694"/>
                </a:lnTo>
                <a:lnTo>
                  <a:pt x="6104" y="1699"/>
                </a:lnTo>
                <a:lnTo>
                  <a:pt x="6094" y="1715"/>
                </a:lnTo>
                <a:lnTo>
                  <a:pt x="6079" y="1746"/>
                </a:lnTo>
                <a:lnTo>
                  <a:pt x="6072" y="1758"/>
                </a:lnTo>
                <a:lnTo>
                  <a:pt x="6036" y="1786"/>
                </a:lnTo>
                <a:lnTo>
                  <a:pt x="5999" y="1818"/>
                </a:lnTo>
                <a:lnTo>
                  <a:pt x="5958" y="1848"/>
                </a:lnTo>
                <a:lnTo>
                  <a:pt x="5949" y="1866"/>
                </a:lnTo>
                <a:lnTo>
                  <a:pt x="5943" y="1891"/>
                </a:lnTo>
                <a:lnTo>
                  <a:pt x="5935" y="1904"/>
                </a:lnTo>
                <a:lnTo>
                  <a:pt x="5920" y="1927"/>
                </a:lnTo>
                <a:lnTo>
                  <a:pt x="5920" y="1928"/>
                </a:lnTo>
                <a:lnTo>
                  <a:pt x="5923" y="1930"/>
                </a:lnTo>
                <a:lnTo>
                  <a:pt x="5926" y="1933"/>
                </a:lnTo>
                <a:lnTo>
                  <a:pt x="5960" y="1980"/>
                </a:lnTo>
                <a:lnTo>
                  <a:pt x="5975" y="1992"/>
                </a:lnTo>
                <a:lnTo>
                  <a:pt x="5982" y="1997"/>
                </a:lnTo>
                <a:lnTo>
                  <a:pt x="5986" y="1999"/>
                </a:lnTo>
                <a:lnTo>
                  <a:pt x="6015" y="2004"/>
                </a:lnTo>
                <a:lnTo>
                  <a:pt x="6026" y="2007"/>
                </a:lnTo>
                <a:lnTo>
                  <a:pt x="6020" y="2038"/>
                </a:lnTo>
                <a:lnTo>
                  <a:pt x="6020" y="2042"/>
                </a:lnTo>
                <a:lnTo>
                  <a:pt x="6022" y="2048"/>
                </a:lnTo>
                <a:lnTo>
                  <a:pt x="6024" y="2050"/>
                </a:lnTo>
                <a:lnTo>
                  <a:pt x="6026" y="2051"/>
                </a:lnTo>
                <a:lnTo>
                  <a:pt x="6032" y="2049"/>
                </a:lnTo>
                <a:lnTo>
                  <a:pt x="6040" y="2044"/>
                </a:lnTo>
                <a:lnTo>
                  <a:pt x="6043" y="2044"/>
                </a:lnTo>
                <a:lnTo>
                  <a:pt x="6044" y="2044"/>
                </a:lnTo>
                <a:lnTo>
                  <a:pt x="6047" y="2050"/>
                </a:lnTo>
                <a:lnTo>
                  <a:pt x="6050" y="2073"/>
                </a:lnTo>
                <a:lnTo>
                  <a:pt x="6057" y="2102"/>
                </a:lnTo>
                <a:lnTo>
                  <a:pt x="6080" y="2115"/>
                </a:lnTo>
                <a:lnTo>
                  <a:pt x="6087" y="2117"/>
                </a:lnTo>
                <a:lnTo>
                  <a:pt x="6094" y="2116"/>
                </a:lnTo>
                <a:lnTo>
                  <a:pt x="6098" y="2115"/>
                </a:lnTo>
                <a:lnTo>
                  <a:pt x="6104" y="2111"/>
                </a:lnTo>
                <a:lnTo>
                  <a:pt x="6110" y="2105"/>
                </a:lnTo>
                <a:lnTo>
                  <a:pt x="6115" y="2097"/>
                </a:lnTo>
                <a:lnTo>
                  <a:pt x="6121" y="2087"/>
                </a:lnTo>
                <a:lnTo>
                  <a:pt x="6127" y="2071"/>
                </a:lnTo>
                <a:lnTo>
                  <a:pt x="6131" y="2063"/>
                </a:lnTo>
                <a:lnTo>
                  <a:pt x="6134" y="2061"/>
                </a:lnTo>
                <a:lnTo>
                  <a:pt x="6141" y="2061"/>
                </a:lnTo>
                <a:lnTo>
                  <a:pt x="6149" y="2064"/>
                </a:lnTo>
                <a:lnTo>
                  <a:pt x="6156" y="2056"/>
                </a:lnTo>
                <a:lnTo>
                  <a:pt x="6160" y="2048"/>
                </a:lnTo>
                <a:lnTo>
                  <a:pt x="6158" y="2035"/>
                </a:lnTo>
                <a:lnTo>
                  <a:pt x="6150" y="2028"/>
                </a:lnTo>
                <a:lnTo>
                  <a:pt x="6143" y="2026"/>
                </a:lnTo>
                <a:lnTo>
                  <a:pt x="6142" y="2023"/>
                </a:lnTo>
                <a:lnTo>
                  <a:pt x="6143" y="2021"/>
                </a:lnTo>
                <a:lnTo>
                  <a:pt x="6148" y="2021"/>
                </a:lnTo>
                <a:lnTo>
                  <a:pt x="6172" y="2030"/>
                </a:lnTo>
                <a:lnTo>
                  <a:pt x="6175" y="2023"/>
                </a:lnTo>
                <a:lnTo>
                  <a:pt x="6183" y="2023"/>
                </a:lnTo>
                <a:lnTo>
                  <a:pt x="6192" y="2026"/>
                </a:lnTo>
                <a:lnTo>
                  <a:pt x="6193" y="2028"/>
                </a:lnTo>
                <a:lnTo>
                  <a:pt x="6188" y="2046"/>
                </a:lnTo>
                <a:lnTo>
                  <a:pt x="6187" y="2057"/>
                </a:lnTo>
                <a:lnTo>
                  <a:pt x="6190" y="2061"/>
                </a:lnTo>
                <a:lnTo>
                  <a:pt x="6194" y="2066"/>
                </a:lnTo>
                <a:lnTo>
                  <a:pt x="6197" y="2066"/>
                </a:lnTo>
                <a:lnTo>
                  <a:pt x="6199" y="2064"/>
                </a:lnTo>
                <a:lnTo>
                  <a:pt x="6214" y="2050"/>
                </a:lnTo>
                <a:lnTo>
                  <a:pt x="6217" y="2049"/>
                </a:lnTo>
                <a:lnTo>
                  <a:pt x="6220" y="2050"/>
                </a:lnTo>
                <a:lnTo>
                  <a:pt x="6220" y="2055"/>
                </a:lnTo>
                <a:lnTo>
                  <a:pt x="6218" y="2062"/>
                </a:lnTo>
                <a:lnTo>
                  <a:pt x="6226" y="2067"/>
                </a:lnTo>
                <a:lnTo>
                  <a:pt x="6220" y="2081"/>
                </a:lnTo>
                <a:lnTo>
                  <a:pt x="6215" y="2102"/>
                </a:lnTo>
                <a:lnTo>
                  <a:pt x="6209" y="2113"/>
                </a:lnTo>
                <a:lnTo>
                  <a:pt x="6149" y="2126"/>
                </a:lnTo>
                <a:lnTo>
                  <a:pt x="6149" y="2126"/>
                </a:lnTo>
                <a:lnTo>
                  <a:pt x="6148" y="2141"/>
                </a:lnTo>
                <a:lnTo>
                  <a:pt x="6140" y="2149"/>
                </a:lnTo>
                <a:lnTo>
                  <a:pt x="6139" y="2149"/>
                </a:lnTo>
                <a:lnTo>
                  <a:pt x="6131" y="2145"/>
                </a:lnTo>
                <a:lnTo>
                  <a:pt x="6127" y="2145"/>
                </a:lnTo>
                <a:lnTo>
                  <a:pt x="6121" y="2148"/>
                </a:lnTo>
                <a:lnTo>
                  <a:pt x="6118" y="2153"/>
                </a:lnTo>
                <a:lnTo>
                  <a:pt x="6112" y="2156"/>
                </a:lnTo>
                <a:lnTo>
                  <a:pt x="6108" y="2155"/>
                </a:lnTo>
                <a:lnTo>
                  <a:pt x="6100" y="2150"/>
                </a:lnTo>
                <a:lnTo>
                  <a:pt x="6094" y="2160"/>
                </a:lnTo>
                <a:lnTo>
                  <a:pt x="6090" y="2164"/>
                </a:lnTo>
                <a:lnTo>
                  <a:pt x="6089" y="2169"/>
                </a:lnTo>
                <a:lnTo>
                  <a:pt x="6093" y="2201"/>
                </a:lnTo>
                <a:lnTo>
                  <a:pt x="6096" y="2210"/>
                </a:lnTo>
                <a:lnTo>
                  <a:pt x="6101" y="2217"/>
                </a:lnTo>
                <a:lnTo>
                  <a:pt x="6139" y="2263"/>
                </a:lnTo>
                <a:lnTo>
                  <a:pt x="6139" y="2263"/>
                </a:lnTo>
                <a:lnTo>
                  <a:pt x="6134" y="2265"/>
                </a:lnTo>
                <a:lnTo>
                  <a:pt x="6133" y="2268"/>
                </a:lnTo>
                <a:lnTo>
                  <a:pt x="6132" y="2291"/>
                </a:lnTo>
                <a:lnTo>
                  <a:pt x="6127" y="2295"/>
                </a:lnTo>
                <a:lnTo>
                  <a:pt x="6125" y="2311"/>
                </a:lnTo>
                <a:lnTo>
                  <a:pt x="6113" y="2312"/>
                </a:lnTo>
                <a:lnTo>
                  <a:pt x="6107" y="2323"/>
                </a:lnTo>
                <a:lnTo>
                  <a:pt x="6104" y="2326"/>
                </a:lnTo>
                <a:lnTo>
                  <a:pt x="6070" y="2336"/>
                </a:lnTo>
                <a:lnTo>
                  <a:pt x="6059" y="2340"/>
                </a:lnTo>
                <a:lnTo>
                  <a:pt x="6072" y="2391"/>
                </a:lnTo>
                <a:lnTo>
                  <a:pt x="6074" y="2436"/>
                </a:lnTo>
                <a:lnTo>
                  <a:pt x="6073" y="2439"/>
                </a:lnTo>
                <a:lnTo>
                  <a:pt x="6065" y="2452"/>
                </a:lnTo>
                <a:lnTo>
                  <a:pt x="6060" y="2461"/>
                </a:lnTo>
                <a:lnTo>
                  <a:pt x="6058" y="2464"/>
                </a:lnTo>
                <a:lnTo>
                  <a:pt x="6055" y="2465"/>
                </a:lnTo>
                <a:lnTo>
                  <a:pt x="6051" y="2465"/>
                </a:lnTo>
                <a:lnTo>
                  <a:pt x="6041" y="2453"/>
                </a:lnTo>
                <a:lnTo>
                  <a:pt x="6036" y="2449"/>
                </a:lnTo>
                <a:lnTo>
                  <a:pt x="6021" y="2443"/>
                </a:lnTo>
                <a:lnTo>
                  <a:pt x="6011" y="2435"/>
                </a:lnTo>
                <a:lnTo>
                  <a:pt x="6008" y="2432"/>
                </a:lnTo>
                <a:lnTo>
                  <a:pt x="5995" y="2399"/>
                </a:lnTo>
                <a:lnTo>
                  <a:pt x="5990" y="2397"/>
                </a:lnTo>
                <a:lnTo>
                  <a:pt x="5982" y="2393"/>
                </a:lnTo>
                <a:lnTo>
                  <a:pt x="5976" y="2391"/>
                </a:lnTo>
                <a:lnTo>
                  <a:pt x="5971" y="2394"/>
                </a:lnTo>
                <a:lnTo>
                  <a:pt x="5970" y="2399"/>
                </a:lnTo>
                <a:lnTo>
                  <a:pt x="5970" y="2415"/>
                </a:lnTo>
                <a:lnTo>
                  <a:pt x="5968" y="2423"/>
                </a:lnTo>
                <a:lnTo>
                  <a:pt x="5965" y="2428"/>
                </a:lnTo>
                <a:lnTo>
                  <a:pt x="5959" y="2434"/>
                </a:lnTo>
                <a:lnTo>
                  <a:pt x="5956" y="2441"/>
                </a:lnTo>
                <a:lnTo>
                  <a:pt x="5951" y="2444"/>
                </a:lnTo>
                <a:lnTo>
                  <a:pt x="5948" y="2443"/>
                </a:lnTo>
                <a:lnTo>
                  <a:pt x="5930" y="2422"/>
                </a:lnTo>
                <a:lnTo>
                  <a:pt x="5911" y="2421"/>
                </a:lnTo>
                <a:lnTo>
                  <a:pt x="5897" y="2402"/>
                </a:lnTo>
                <a:lnTo>
                  <a:pt x="5890" y="2396"/>
                </a:lnTo>
                <a:lnTo>
                  <a:pt x="5883" y="2394"/>
                </a:lnTo>
                <a:lnTo>
                  <a:pt x="5851" y="2385"/>
                </a:lnTo>
                <a:lnTo>
                  <a:pt x="5840" y="2384"/>
                </a:lnTo>
                <a:lnTo>
                  <a:pt x="5832" y="2386"/>
                </a:lnTo>
                <a:lnTo>
                  <a:pt x="5830" y="2389"/>
                </a:lnTo>
                <a:lnTo>
                  <a:pt x="5829" y="2391"/>
                </a:lnTo>
                <a:lnTo>
                  <a:pt x="5830" y="2394"/>
                </a:lnTo>
                <a:lnTo>
                  <a:pt x="5840" y="2405"/>
                </a:lnTo>
                <a:lnTo>
                  <a:pt x="5842" y="2410"/>
                </a:lnTo>
                <a:lnTo>
                  <a:pt x="5842" y="2423"/>
                </a:lnTo>
                <a:lnTo>
                  <a:pt x="5837" y="2445"/>
                </a:lnTo>
                <a:lnTo>
                  <a:pt x="5833" y="2454"/>
                </a:lnTo>
                <a:lnTo>
                  <a:pt x="5829" y="2461"/>
                </a:lnTo>
                <a:lnTo>
                  <a:pt x="5823" y="2465"/>
                </a:lnTo>
                <a:lnTo>
                  <a:pt x="5813" y="2469"/>
                </a:lnTo>
                <a:lnTo>
                  <a:pt x="5811" y="2471"/>
                </a:lnTo>
                <a:lnTo>
                  <a:pt x="5811" y="2472"/>
                </a:lnTo>
                <a:lnTo>
                  <a:pt x="5815" y="2477"/>
                </a:lnTo>
                <a:lnTo>
                  <a:pt x="5824" y="2484"/>
                </a:lnTo>
                <a:lnTo>
                  <a:pt x="5835" y="2489"/>
                </a:lnTo>
                <a:lnTo>
                  <a:pt x="5842" y="2491"/>
                </a:lnTo>
                <a:lnTo>
                  <a:pt x="5851" y="2490"/>
                </a:lnTo>
                <a:lnTo>
                  <a:pt x="5858" y="2484"/>
                </a:lnTo>
                <a:lnTo>
                  <a:pt x="5865" y="2481"/>
                </a:lnTo>
                <a:lnTo>
                  <a:pt x="5875" y="2480"/>
                </a:lnTo>
                <a:lnTo>
                  <a:pt x="5881" y="2480"/>
                </a:lnTo>
                <a:lnTo>
                  <a:pt x="5886" y="2488"/>
                </a:lnTo>
                <a:lnTo>
                  <a:pt x="5888" y="2499"/>
                </a:lnTo>
                <a:lnTo>
                  <a:pt x="5888" y="2510"/>
                </a:lnTo>
                <a:lnTo>
                  <a:pt x="5886" y="2520"/>
                </a:lnTo>
                <a:lnTo>
                  <a:pt x="5887" y="2523"/>
                </a:lnTo>
                <a:lnTo>
                  <a:pt x="5896" y="2534"/>
                </a:lnTo>
                <a:lnTo>
                  <a:pt x="5912" y="2557"/>
                </a:lnTo>
                <a:lnTo>
                  <a:pt x="5916" y="2559"/>
                </a:lnTo>
                <a:lnTo>
                  <a:pt x="5932" y="2562"/>
                </a:lnTo>
                <a:lnTo>
                  <a:pt x="5939" y="2566"/>
                </a:lnTo>
                <a:lnTo>
                  <a:pt x="5942" y="2570"/>
                </a:lnTo>
                <a:lnTo>
                  <a:pt x="5943" y="2575"/>
                </a:lnTo>
                <a:lnTo>
                  <a:pt x="5941" y="2584"/>
                </a:lnTo>
                <a:lnTo>
                  <a:pt x="5940" y="2593"/>
                </a:lnTo>
                <a:lnTo>
                  <a:pt x="5943" y="2613"/>
                </a:lnTo>
                <a:lnTo>
                  <a:pt x="5948" y="2620"/>
                </a:lnTo>
                <a:lnTo>
                  <a:pt x="5959" y="2627"/>
                </a:lnTo>
                <a:lnTo>
                  <a:pt x="5961" y="2632"/>
                </a:lnTo>
                <a:lnTo>
                  <a:pt x="5962" y="2638"/>
                </a:lnTo>
                <a:lnTo>
                  <a:pt x="5960" y="2648"/>
                </a:lnTo>
                <a:lnTo>
                  <a:pt x="5945" y="2688"/>
                </a:lnTo>
                <a:lnTo>
                  <a:pt x="5941" y="2702"/>
                </a:lnTo>
                <a:lnTo>
                  <a:pt x="5941" y="2717"/>
                </a:lnTo>
                <a:lnTo>
                  <a:pt x="5946" y="2737"/>
                </a:lnTo>
                <a:lnTo>
                  <a:pt x="5939" y="2749"/>
                </a:lnTo>
                <a:lnTo>
                  <a:pt x="5938" y="2756"/>
                </a:lnTo>
                <a:lnTo>
                  <a:pt x="5940" y="2762"/>
                </a:lnTo>
                <a:lnTo>
                  <a:pt x="5945" y="2784"/>
                </a:lnTo>
                <a:lnTo>
                  <a:pt x="5946" y="2787"/>
                </a:lnTo>
                <a:lnTo>
                  <a:pt x="5950" y="2790"/>
                </a:lnTo>
                <a:lnTo>
                  <a:pt x="5961" y="2790"/>
                </a:lnTo>
                <a:lnTo>
                  <a:pt x="5963" y="2791"/>
                </a:lnTo>
                <a:lnTo>
                  <a:pt x="5963" y="2795"/>
                </a:lnTo>
                <a:lnTo>
                  <a:pt x="5961" y="2798"/>
                </a:lnTo>
                <a:lnTo>
                  <a:pt x="5957" y="2800"/>
                </a:lnTo>
                <a:lnTo>
                  <a:pt x="5950" y="2800"/>
                </a:lnTo>
                <a:lnTo>
                  <a:pt x="5948" y="2802"/>
                </a:lnTo>
                <a:lnTo>
                  <a:pt x="5948" y="2804"/>
                </a:lnTo>
                <a:lnTo>
                  <a:pt x="5948" y="2807"/>
                </a:lnTo>
                <a:lnTo>
                  <a:pt x="5950" y="2809"/>
                </a:lnTo>
                <a:lnTo>
                  <a:pt x="5957" y="2809"/>
                </a:lnTo>
                <a:lnTo>
                  <a:pt x="5960" y="2811"/>
                </a:lnTo>
                <a:lnTo>
                  <a:pt x="5955" y="2820"/>
                </a:lnTo>
                <a:lnTo>
                  <a:pt x="5959" y="2839"/>
                </a:lnTo>
                <a:lnTo>
                  <a:pt x="5962" y="2848"/>
                </a:lnTo>
                <a:lnTo>
                  <a:pt x="5965" y="2852"/>
                </a:lnTo>
                <a:lnTo>
                  <a:pt x="5972" y="2858"/>
                </a:lnTo>
                <a:lnTo>
                  <a:pt x="5980" y="2865"/>
                </a:lnTo>
                <a:lnTo>
                  <a:pt x="5988" y="2875"/>
                </a:lnTo>
                <a:lnTo>
                  <a:pt x="5990" y="2879"/>
                </a:lnTo>
                <a:lnTo>
                  <a:pt x="5995" y="2883"/>
                </a:lnTo>
                <a:lnTo>
                  <a:pt x="6000" y="2885"/>
                </a:lnTo>
                <a:lnTo>
                  <a:pt x="6012" y="2888"/>
                </a:lnTo>
                <a:lnTo>
                  <a:pt x="6015" y="2893"/>
                </a:lnTo>
                <a:lnTo>
                  <a:pt x="6017" y="2936"/>
                </a:lnTo>
                <a:lnTo>
                  <a:pt x="6017" y="2940"/>
                </a:lnTo>
                <a:lnTo>
                  <a:pt x="6012" y="2954"/>
                </a:lnTo>
                <a:lnTo>
                  <a:pt x="6012" y="2957"/>
                </a:lnTo>
                <a:lnTo>
                  <a:pt x="6018" y="2962"/>
                </a:lnTo>
                <a:lnTo>
                  <a:pt x="6023" y="2964"/>
                </a:lnTo>
                <a:lnTo>
                  <a:pt x="6051" y="2962"/>
                </a:lnTo>
                <a:lnTo>
                  <a:pt x="6060" y="2959"/>
                </a:lnTo>
                <a:lnTo>
                  <a:pt x="6074" y="2951"/>
                </a:lnTo>
                <a:lnTo>
                  <a:pt x="6102" y="2929"/>
                </a:lnTo>
                <a:lnTo>
                  <a:pt x="6107" y="2925"/>
                </a:lnTo>
                <a:lnTo>
                  <a:pt x="6116" y="2922"/>
                </a:lnTo>
                <a:lnTo>
                  <a:pt x="6120" y="2920"/>
                </a:lnTo>
                <a:lnTo>
                  <a:pt x="6129" y="2907"/>
                </a:lnTo>
                <a:lnTo>
                  <a:pt x="6158" y="2882"/>
                </a:lnTo>
                <a:lnTo>
                  <a:pt x="6183" y="2852"/>
                </a:lnTo>
                <a:lnTo>
                  <a:pt x="6196" y="2849"/>
                </a:lnTo>
                <a:lnTo>
                  <a:pt x="6206" y="2845"/>
                </a:lnTo>
                <a:lnTo>
                  <a:pt x="6212" y="2845"/>
                </a:lnTo>
                <a:lnTo>
                  <a:pt x="6215" y="2849"/>
                </a:lnTo>
                <a:lnTo>
                  <a:pt x="6216" y="2854"/>
                </a:lnTo>
                <a:lnTo>
                  <a:pt x="6210" y="2868"/>
                </a:lnTo>
                <a:lnTo>
                  <a:pt x="6209" y="2875"/>
                </a:lnTo>
                <a:lnTo>
                  <a:pt x="6211" y="2881"/>
                </a:lnTo>
                <a:lnTo>
                  <a:pt x="6216" y="2893"/>
                </a:lnTo>
                <a:lnTo>
                  <a:pt x="6222" y="2899"/>
                </a:lnTo>
                <a:lnTo>
                  <a:pt x="6231" y="2905"/>
                </a:lnTo>
                <a:lnTo>
                  <a:pt x="6238" y="2915"/>
                </a:lnTo>
                <a:lnTo>
                  <a:pt x="6248" y="2933"/>
                </a:lnTo>
                <a:lnTo>
                  <a:pt x="6254" y="2942"/>
                </a:lnTo>
                <a:lnTo>
                  <a:pt x="6259" y="2946"/>
                </a:lnTo>
                <a:lnTo>
                  <a:pt x="6278" y="2951"/>
                </a:lnTo>
                <a:lnTo>
                  <a:pt x="6282" y="2953"/>
                </a:lnTo>
                <a:lnTo>
                  <a:pt x="6283" y="2956"/>
                </a:lnTo>
                <a:lnTo>
                  <a:pt x="6286" y="2964"/>
                </a:lnTo>
                <a:lnTo>
                  <a:pt x="6285" y="2968"/>
                </a:lnTo>
                <a:lnTo>
                  <a:pt x="6281" y="2975"/>
                </a:lnTo>
                <a:lnTo>
                  <a:pt x="6270" y="2990"/>
                </a:lnTo>
                <a:lnTo>
                  <a:pt x="6272" y="3001"/>
                </a:lnTo>
                <a:lnTo>
                  <a:pt x="6276" y="3010"/>
                </a:lnTo>
                <a:lnTo>
                  <a:pt x="6306" y="3050"/>
                </a:lnTo>
                <a:lnTo>
                  <a:pt x="6323" y="3090"/>
                </a:lnTo>
                <a:lnTo>
                  <a:pt x="6325" y="3094"/>
                </a:lnTo>
                <a:lnTo>
                  <a:pt x="6330" y="3098"/>
                </a:lnTo>
                <a:lnTo>
                  <a:pt x="6334" y="3102"/>
                </a:lnTo>
                <a:lnTo>
                  <a:pt x="6342" y="3122"/>
                </a:lnTo>
                <a:lnTo>
                  <a:pt x="6342" y="3130"/>
                </a:lnTo>
                <a:lnTo>
                  <a:pt x="6341" y="3144"/>
                </a:lnTo>
                <a:lnTo>
                  <a:pt x="6337" y="3143"/>
                </a:lnTo>
                <a:lnTo>
                  <a:pt x="6319" y="3138"/>
                </a:lnTo>
                <a:lnTo>
                  <a:pt x="6319" y="3141"/>
                </a:lnTo>
                <a:lnTo>
                  <a:pt x="6323" y="3155"/>
                </a:lnTo>
                <a:lnTo>
                  <a:pt x="6321" y="3162"/>
                </a:lnTo>
                <a:lnTo>
                  <a:pt x="6314" y="3164"/>
                </a:lnTo>
                <a:lnTo>
                  <a:pt x="6303" y="3162"/>
                </a:lnTo>
                <a:lnTo>
                  <a:pt x="6299" y="3163"/>
                </a:lnTo>
                <a:lnTo>
                  <a:pt x="6299" y="3174"/>
                </a:lnTo>
                <a:lnTo>
                  <a:pt x="6301" y="3182"/>
                </a:lnTo>
                <a:lnTo>
                  <a:pt x="6305" y="3189"/>
                </a:lnTo>
                <a:lnTo>
                  <a:pt x="6313" y="3195"/>
                </a:lnTo>
                <a:lnTo>
                  <a:pt x="6321" y="3206"/>
                </a:lnTo>
                <a:lnTo>
                  <a:pt x="6325" y="3204"/>
                </a:lnTo>
                <a:lnTo>
                  <a:pt x="6330" y="3197"/>
                </a:lnTo>
                <a:lnTo>
                  <a:pt x="6331" y="3195"/>
                </a:lnTo>
                <a:lnTo>
                  <a:pt x="6339" y="3199"/>
                </a:lnTo>
                <a:lnTo>
                  <a:pt x="6357" y="3211"/>
                </a:lnTo>
                <a:lnTo>
                  <a:pt x="6372" y="3219"/>
                </a:lnTo>
                <a:lnTo>
                  <a:pt x="6376" y="3220"/>
                </a:lnTo>
                <a:lnTo>
                  <a:pt x="6395" y="3218"/>
                </a:lnTo>
                <a:lnTo>
                  <a:pt x="6395" y="3218"/>
                </a:lnTo>
                <a:lnTo>
                  <a:pt x="6396" y="3224"/>
                </a:lnTo>
                <a:lnTo>
                  <a:pt x="6397" y="3233"/>
                </a:lnTo>
                <a:lnTo>
                  <a:pt x="6392" y="3289"/>
                </a:lnTo>
                <a:lnTo>
                  <a:pt x="6389" y="3313"/>
                </a:lnTo>
                <a:lnTo>
                  <a:pt x="6382" y="3332"/>
                </a:lnTo>
                <a:lnTo>
                  <a:pt x="6379" y="3336"/>
                </a:lnTo>
                <a:lnTo>
                  <a:pt x="6376" y="3337"/>
                </a:lnTo>
                <a:lnTo>
                  <a:pt x="6360" y="3327"/>
                </a:lnTo>
                <a:lnTo>
                  <a:pt x="6353" y="3327"/>
                </a:lnTo>
                <a:lnTo>
                  <a:pt x="6316" y="3347"/>
                </a:lnTo>
                <a:lnTo>
                  <a:pt x="6304" y="3355"/>
                </a:lnTo>
                <a:lnTo>
                  <a:pt x="6296" y="3363"/>
                </a:lnTo>
                <a:lnTo>
                  <a:pt x="6291" y="3371"/>
                </a:lnTo>
                <a:lnTo>
                  <a:pt x="6288" y="3379"/>
                </a:lnTo>
                <a:lnTo>
                  <a:pt x="6287" y="3386"/>
                </a:lnTo>
                <a:lnTo>
                  <a:pt x="6288" y="3390"/>
                </a:lnTo>
                <a:lnTo>
                  <a:pt x="6304" y="3400"/>
                </a:lnTo>
                <a:lnTo>
                  <a:pt x="6304" y="3404"/>
                </a:lnTo>
                <a:lnTo>
                  <a:pt x="6302" y="3407"/>
                </a:lnTo>
                <a:lnTo>
                  <a:pt x="6271" y="3418"/>
                </a:lnTo>
                <a:lnTo>
                  <a:pt x="6257" y="3428"/>
                </a:lnTo>
                <a:lnTo>
                  <a:pt x="6237" y="3433"/>
                </a:lnTo>
                <a:lnTo>
                  <a:pt x="6229" y="3436"/>
                </a:lnTo>
                <a:lnTo>
                  <a:pt x="6226" y="3439"/>
                </a:lnTo>
                <a:lnTo>
                  <a:pt x="6221" y="3450"/>
                </a:lnTo>
                <a:lnTo>
                  <a:pt x="6218" y="3451"/>
                </a:lnTo>
                <a:lnTo>
                  <a:pt x="6211" y="3451"/>
                </a:lnTo>
                <a:lnTo>
                  <a:pt x="6187" y="3439"/>
                </a:lnTo>
                <a:lnTo>
                  <a:pt x="6179" y="3439"/>
                </a:lnTo>
                <a:lnTo>
                  <a:pt x="6165" y="3441"/>
                </a:lnTo>
                <a:lnTo>
                  <a:pt x="6158" y="3441"/>
                </a:lnTo>
                <a:lnTo>
                  <a:pt x="6154" y="3439"/>
                </a:lnTo>
                <a:lnTo>
                  <a:pt x="6141" y="3431"/>
                </a:lnTo>
                <a:lnTo>
                  <a:pt x="6137" y="3428"/>
                </a:lnTo>
                <a:lnTo>
                  <a:pt x="6116" y="3427"/>
                </a:lnTo>
                <a:lnTo>
                  <a:pt x="6097" y="3428"/>
                </a:lnTo>
                <a:lnTo>
                  <a:pt x="6095" y="3433"/>
                </a:lnTo>
                <a:lnTo>
                  <a:pt x="6094" y="3439"/>
                </a:lnTo>
                <a:lnTo>
                  <a:pt x="6096" y="3444"/>
                </a:lnTo>
                <a:lnTo>
                  <a:pt x="6101" y="3450"/>
                </a:lnTo>
                <a:lnTo>
                  <a:pt x="6102" y="3451"/>
                </a:lnTo>
                <a:lnTo>
                  <a:pt x="6118" y="3447"/>
                </a:lnTo>
                <a:lnTo>
                  <a:pt x="6119" y="3450"/>
                </a:lnTo>
                <a:lnTo>
                  <a:pt x="6120" y="3453"/>
                </a:lnTo>
                <a:lnTo>
                  <a:pt x="6111" y="3470"/>
                </a:lnTo>
                <a:lnTo>
                  <a:pt x="6109" y="3477"/>
                </a:lnTo>
                <a:lnTo>
                  <a:pt x="6105" y="3481"/>
                </a:lnTo>
                <a:lnTo>
                  <a:pt x="6100" y="3483"/>
                </a:lnTo>
                <a:lnTo>
                  <a:pt x="6091" y="3485"/>
                </a:lnTo>
                <a:lnTo>
                  <a:pt x="6077" y="3481"/>
                </a:lnTo>
                <a:lnTo>
                  <a:pt x="6057" y="3483"/>
                </a:lnTo>
                <a:lnTo>
                  <a:pt x="6019" y="3476"/>
                </a:lnTo>
                <a:lnTo>
                  <a:pt x="6016" y="3476"/>
                </a:lnTo>
                <a:lnTo>
                  <a:pt x="6001" y="3494"/>
                </a:lnTo>
                <a:lnTo>
                  <a:pt x="5997" y="3505"/>
                </a:lnTo>
                <a:lnTo>
                  <a:pt x="5996" y="3528"/>
                </a:lnTo>
                <a:lnTo>
                  <a:pt x="5988" y="3542"/>
                </a:lnTo>
                <a:lnTo>
                  <a:pt x="5979" y="3554"/>
                </a:lnTo>
                <a:lnTo>
                  <a:pt x="5972" y="3559"/>
                </a:lnTo>
                <a:lnTo>
                  <a:pt x="5968" y="3561"/>
                </a:lnTo>
                <a:lnTo>
                  <a:pt x="5958" y="3576"/>
                </a:lnTo>
                <a:lnTo>
                  <a:pt x="5951" y="3582"/>
                </a:lnTo>
                <a:lnTo>
                  <a:pt x="5947" y="3583"/>
                </a:lnTo>
                <a:lnTo>
                  <a:pt x="5942" y="3580"/>
                </a:lnTo>
                <a:lnTo>
                  <a:pt x="5926" y="3560"/>
                </a:lnTo>
                <a:lnTo>
                  <a:pt x="5903" y="3569"/>
                </a:lnTo>
                <a:lnTo>
                  <a:pt x="5871" y="3576"/>
                </a:lnTo>
                <a:lnTo>
                  <a:pt x="5866" y="3593"/>
                </a:lnTo>
                <a:lnTo>
                  <a:pt x="5856" y="3597"/>
                </a:lnTo>
                <a:lnTo>
                  <a:pt x="5854" y="3604"/>
                </a:lnTo>
                <a:lnTo>
                  <a:pt x="5833" y="3623"/>
                </a:lnTo>
                <a:lnTo>
                  <a:pt x="5820" y="3641"/>
                </a:lnTo>
                <a:lnTo>
                  <a:pt x="5803" y="3652"/>
                </a:lnTo>
                <a:lnTo>
                  <a:pt x="5800" y="3656"/>
                </a:lnTo>
                <a:lnTo>
                  <a:pt x="5795" y="3664"/>
                </a:lnTo>
                <a:lnTo>
                  <a:pt x="5793" y="3665"/>
                </a:lnTo>
                <a:lnTo>
                  <a:pt x="5788" y="3664"/>
                </a:lnTo>
                <a:lnTo>
                  <a:pt x="5778" y="3658"/>
                </a:lnTo>
                <a:lnTo>
                  <a:pt x="5744" y="3667"/>
                </a:lnTo>
                <a:lnTo>
                  <a:pt x="5716" y="3683"/>
                </a:lnTo>
                <a:lnTo>
                  <a:pt x="5712" y="3686"/>
                </a:lnTo>
                <a:lnTo>
                  <a:pt x="5709" y="3691"/>
                </a:lnTo>
                <a:lnTo>
                  <a:pt x="5704" y="3696"/>
                </a:lnTo>
                <a:lnTo>
                  <a:pt x="5671" y="3719"/>
                </a:lnTo>
                <a:lnTo>
                  <a:pt x="5668" y="3722"/>
                </a:lnTo>
                <a:lnTo>
                  <a:pt x="5667" y="3725"/>
                </a:lnTo>
                <a:lnTo>
                  <a:pt x="5667" y="3728"/>
                </a:lnTo>
                <a:lnTo>
                  <a:pt x="5669" y="3731"/>
                </a:lnTo>
                <a:lnTo>
                  <a:pt x="5668" y="3737"/>
                </a:lnTo>
                <a:lnTo>
                  <a:pt x="5661" y="3747"/>
                </a:lnTo>
                <a:lnTo>
                  <a:pt x="5660" y="3756"/>
                </a:lnTo>
                <a:lnTo>
                  <a:pt x="5657" y="3763"/>
                </a:lnTo>
                <a:lnTo>
                  <a:pt x="5650" y="3773"/>
                </a:lnTo>
                <a:lnTo>
                  <a:pt x="5645" y="3775"/>
                </a:lnTo>
                <a:lnTo>
                  <a:pt x="5639" y="3775"/>
                </a:lnTo>
                <a:lnTo>
                  <a:pt x="5634" y="3777"/>
                </a:lnTo>
                <a:lnTo>
                  <a:pt x="5627" y="3782"/>
                </a:lnTo>
                <a:lnTo>
                  <a:pt x="5621" y="3790"/>
                </a:lnTo>
                <a:lnTo>
                  <a:pt x="5620" y="3794"/>
                </a:lnTo>
                <a:lnTo>
                  <a:pt x="5620" y="3796"/>
                </a:lnTo>
                <a:lnTo>
                  <a:pt x="5622" y="3801"/>
                </a:lnTo>
                <a:lnTo>
                  <a:pt x="5625" y="3804"/>
                </a:lnTo>
                <a:lnTo>
                  <a:pt x="5625" y="3806"/>
                </a:lnTo>
                <a:lnTo>
                  <a:pt x="5624" y="3808"/>
                </a:lnTo>
                <a:lnTo>
                  <a:pt x="5611" y="3814"/>
                </a:lnTo>
                <a:lnTo>
                  <a:pt x="5607" y="3819"/>
                </a:lnTo>
                <a:lnTo>
                  <a:pt x="5597" y="3839"/>
                </a:lnTo>
                <a:lnTo>
                  <a:pt x="5595" y="3848"/>
                </a:lnTo>
                <a:lnTo>
                  <a:pt x="5591" y="3863"/>
                </a:lnTo>
                <a:lnTo>
                  <a:pt x="5589" y="3867"/>
                </a:lnTo>
                <a:lnTo>
                  <a:pt x="5587" y="3868"/>
                </a:lnTo>
                <a:lnTo>
                  <a:pt x="5581" y="3868"/>
                </a:lnTo>
                <a:lnTo>
                  <a:pt x="5575" y="3866"/>
                </a:lnTo>
                <a:lnTo>
                  <a:pt x="5567" y="3837"/>
                </a:lnTo>
                <a:lnTo>
                  <a:pt x="5563" y="3828"/>
                </a:lnTo>
                <a:lnTo>
                  <a:pt x="5546" y="3803"/>
                </a:lnTo>
                <a:lnTo>
                  <a:pt x="5535" y="3784"/>
                </a:lnTo>
                <a:lnTo>
                  <a:pt x="5506" y="3743"/>
                </a:lnTo>
                <a:lnTo>
                  <a:pt x="5507" y="3720"/>
                </a:lnTo>
                <a:lnTo>
                  <a:pt x="5499" y="3714"/>
                </a:lnTo>
                <a:lnTo>
                  <a:pt x="5463" y="3704"/>
                </a:lnTo>
                <a:lnTo>
                  <a:pt x="5452" y="3697"/>
                </a:lnTo>
                <a:lnTo>
                  <a:pt x="5439" y="3687"/>
                </a:lnTo>
                <a:lnTo>
                  <a:pt x="5435" y="3680"/>
                </a:lnTo>
                <a:lnTo>
                  <a:pt x="5435" y="3676"/>
                </a:lnTo>
                <a:lnTo>
                  <a:pt x="5439" y="3669"/>
                </a:lnTo>
                <a:lnTo>
                  <a:pt x="5439" y="3665"/>
                </a:lnTo>
                <a:lnTo>
                  <a:pt x="5433" y="3661"/>
                </a:lnTo>
                <a:lnTo>
                  <a:pt x="5424" y="3660"/>
                </a:lnTo>
                <a:lnTo>
                  <a:pt x="5417" y="3672"/>
                </a:lnTo>
                <a:lnTo>
                  <a:pt x="5411" y="3676"/>
                </a:lnTo>
                <a:lnTo>
                  <a:pt x="5393" y="3689"/>
                </a:lnTo>
                <a:lnTo>
                  <a:pt x="5379" y="3701"/>
                </a:lnTo>
                <a:lnTo>
                  <a:pt x="5373" y="3708"/>
                </a:lnTo>
                <a:lnTo>
                  <a:pt x="5372" y="3716"/>
                </a:lnTo>
                <a:lnTo>
                  <a:pt x="5372" y="3724"/>
                </a:lnTo>
                <a:lnTo>
                  <a:pt x="5373" y="3729"/>
                </a:lnTo>
                <a:lnTo>
                  <a:pt x="5384" y="3740"/>
                </a:lnTo>
                <a:lnTo>
                  <a:pt x="5399" y="3755"/>
                </a:lnTo>
                <a:lnTo>
                  <a:pt x="5404" y="3760"/>
                </a:lnTo>
                <a:lnTo>
                  <a:pt x="5405" y="3765"/>
                </a:lnTo>
                <a:lnTo>
                  <a:pt x="5405" y="3779"/>
                </a:lnTo>
                <a:lnTo>
                  <a:pt x="5399" y="3793"/>
                </a:lnTo>
                <a:lnTo>
                  <a:pt x="5397" y="3804"/>
                </a:lnTo>
                <a:lnTo>
                  <a:pt x="5399" y="3901"/>
                </a:lnTo>
                <a:lnTo>
                  <a:pt x="5402" y="3904"/>
                </a:lnTo>
                <a:lnTo>
                  <a:pt x="5422" y="3920"/>
                </a:lnTo>
                <a:lnTo>
                  <a:pt x="5428" y="3927"/>
                </a:lnTo>
                <a:lnTo>
                  <a:pt x="5427" y="3930"/>
                </a:lnTo>
                <a:lnTo>
                  <a:pt x="5420" y="3937"/>
                </a:lnTo>
                <a:lnTo>
                  <a:pt x="5418" y="3943"/>
                </a:lnTo>
                <a:lnTo>
                  <a:pt x="5418" y="3947"/>
                </a:lnTo>
                <a:lnTo>
                  <a:pt x="5425" y="3970"/>
                </a:lnTo>
                <a:lnTo>
                  <a:pt x="5426" y="3975"/>
                </a:lnTo>
                <a:lnTo>
                  <a:pt x="5425" y="3980"/>
                </a:lnTo>
                <a:lnTo>
                  <a:pt x="5422" y="3984"/>
                </a:lnTo>
                <a:lnTo>
                  <a:pt x="5418" y="3985"/>
                </a:lnTo>
                <a:lnTo>
                  <a:pt x="5411" y="3986"/>
                </a:lnTo>
                <a:lnTo>
                  <a:pt x="5408" y="3990"/>
                </a:lnTo>
                <a:lnTo>
                  <a:pt x="5409" y="3992"/>
                </a:lnTo>
                <a:lnTo>
                  <a:pt x="5416" y="3997"/>
                </a:lnTo>
                <a:lnTo>
                  <a:pt x="5417" y="4012"/>
                </a:lnTo>
                <a:lnTo>
                  <a:pt x="5410" y="4018"/>
                </a:lnTo>
                <a:lnTo>
                  <a:pt x="5400" y="4016"/>
                </a:lnTo>
                <a:lnTo>
                  <a:pt x="5398" y="4016"/>
                </a:lnTo>
                <a:lnTo>
                  <a:pt x="5395" y="4020"/>
                </a:lnTo>
                <a:lnTo>
                  <a:pt x="5392" y="4031"/>
                </a:lnTo>
                <a:lnTo>
                  <a:pt x="5392" y="4031"/>
                </a:lnTo>
                <a:lnTo>
                  <a:pt x="5388" y="4029"/>
                </a:lnTo>
                <a:lnTo>
                  <a:pt x="5368" y="4032"/>
                </a:lnTo>
                <a:lnTo>
                  <a:pt x="5326" y="4030"/>
                </a:lnTo>
                <a:lnTo>
                  <a:pt x="5311" y="4035"/>
                </a:lnTo>
                <a:lnTo>
                  <a:pt x="5302" y="4035"/>
                </a:lnTo>
                <a:lnTo>
                  <a:pt x="5299" y="4034"/>
                </a:lnTo>
                <a:lnTo>
                  <a:pt x="5297" y="4032"/>
                </a:lnTo>
                <a:lnTo>
                  <a:pt x="5292" y="4008"/>
                </a:lnTo>
                <a:lnTo>
                  <a:pt x="5290" y="4006"/>
                </a:lnTo>
                <a:lnTo>
                  <a:pt x="5287" y="4006"/>
                </a:lnTo>
                <a:lnTo>
                  <a:pt x="5285" y="4006"/>
                </a:lnTo>
                <a:lnTo>
                  <a:pt x="5279" y="4015"/>
                </a:lnTo>
                <a:lnTo>
                  <a:pt x="5274" y="4019"/>
                </a:lnTo>
                <a:lnTo>
                  <a:pt x="5267" y="4030"/>
                </a:lnTo>
                <a:lnTo>
                  <a:pt x="5259" y="4031"/>
                </a:lnTo>
                <a:lnTo>
                  <a:pt x="5246" y="4027"/>
                </a:lnTo>
                <a:lnTo>
                  <a:pt x="5235" y="4028"/>
                </a:lnTo>
                <a:lnTo>
                  <a:pt x="5220" y="4026"/>
                </a:lnTo>
                <a:lnTo>
                  <a:pt x="5213" y="4027"/>
                </a:lnTo>
                <a:lnTo>
                  <a:pt x="5196" y="4031"/>
                </a:lnTo>
                <a:lnTo>
                  <a:pt x="5185" y="4042"/>
                </a:lnTo>
                <a:lnTo>
                  <a:pt x="5181" y="4043"/>
                </a:lnTo>
                <a:lnTo>
                  <a:pt x="5177" y="4042"/>
                </a:lnTo>
                <a:lnTo>
                  <a:pt x="5171" y="4032"/>
                </a:lnTo>
                <a:lnTo>
                  <a:pt x="5168" y="4006"/>
                </a:lnTo>
                <a:lnTo>
                  <a:pt x="5152" y="3995"/>
                </a:lnTo>
                <a:lnTo>
                  <a:pt x="5146" y="3985"/>
                </a:lnTo>
                <a:lnTo>
                  <a:pt x="5148" y="3983"/>
                </a:lnTo>
                <a:lnTo>
                  <a:pt x="5155" y="3982"/>
                </a:lnTo>
                <a:lnTo>
                  <a:pt x="5157" y="3980"/>
                </a:lnTo>
                <a:lnTo>
                  <a:pt x="5157" y="3975"/>
                </a:lnTo>
                <a:lnTo>
                  <a:pt x="5155" y="3966"/>
                </a:lnTo>
                <a:lnTo>
                  <a:pt x="5153" y="3964"/>
                </a:lnTo>
                <a:lnTo>
                  <a:pt x="5145" y="3962"/>
                </a:lnTo>
                <a:lnTo>
                  <a:pt x="5141" y="3960"/>
                </a:lnTo>
                <a:lnTo>
                  <a:pt x="5131" y="3946"/>
                </a:lnTo>
                <a:lnTo>
                  <a:pt x="5122" y="3942"/>
                </a:lnTo>
                <a:lnTo>
                  <a:pt x="5113" y="3927"/>
                </a:lnTo>
                <a:lnTo>
                  <a:pt x="5100" y="3901"/>
                </a:lnTo>
                <a:lnTo>
                  <a:pt x="5101" y="3888"/>
                </a:lnTo>
                <a:lnTo>
                  <a:pt x="5104" y="3881"/>
                </a:lnTo>
                <a:lnTo>
                  <a:pt x="5106" y="3876"/>
                </a:lnTo>
                <a:lnTo>
                  <a:pt x="5127" y="3880"/>
                </a:lnTo>
                <a:lnTo>
                  <a:pt x="5130" y="3883"/>
                </a:lnTo>
                <a:lnTo>
                  <a:pt x="5136" y="3891"/>
                </a:lnTo>
                <a:lnTo>
                  <a:pt x="5140" y="3894"/>
                </a:lnTo>
                <a:lnTo>
                  <a:pt x="5143" y="3894"/>
                </a:lnTo>
                <a:lnTo>
                  <a:pt x="5157" y="3857"/>
                </a:lnTo>
                <a:lnTo>
                  <a:pt x="5158" y="3853"/>
                </a:lnTo>
                <a:lnTo>
                  <a:pt x="5156" y="3851"/>
                </a:lnTo>
                <a:lnTo>
                  <a:pt x="5140" y="3839"/>
                </a:lnTo>
                <a:lnTo>
                  <a:pt x="5137" y="3836"/>
                </a:lnTo>
                <a:lnTo>
                  <a:pt x="5138" y="3832"/>
                </a:lnTo>
                <a:lnTo>
                  <a:pt x="5143" y="3826"/>
                </a:lnTo>
                <a:lnTo>
                  <a:pt x="5145" y="3819"/>
                </a:lnTo>
                <a:lnTo>
                  <a:pt x="5145" y="3815"/>
                </a:lnTo>
                <a:lnTo>
                  <a:pt x="5142" y="3812"/>
                </a:lnTo>
                <a:lnTo>
                  <a:pt x="5130" y="3805"/>
                </a:lnTo>
                <a:lnTo>
                  <a:pt x="5128" y="3802"/>
                </a:lnTo>
                <a:lnTo>
                  <a:pt x="5135" y="3786"/>
                </a:lnTo>
                <a:lnTo>
                  <a:pt x="5136" y="3784"/>
                </a:lnTo>
                <a:lnTo>
                  <a:pt x="5134" y="3783"/>
                </a:lnTo>
                <a:lnTo>
                  <a:pt x="5131" y="3783"/>
                </a:lnTo>
                <a:lnTo>
                  <a:pt x="5123" y="3786"/>
                </a:lnTo>
                <a:lnTo>
                  <a:pt x="5119" y="3791"/>
                </a:lnTo>
                <a:lnTo>
                  <a:pt x="5115" y="3800"/>
                </a:lnTo>
                <a:lnTo>
                  <a:pt x="5110" y="3805"/>
                </a:lnTo>
                <a:lnTo>
                  <a:pt x="5102" y="3806"/>
                </a:lnTo>
                <a:lnTo>
                  <a:pt x="5095" y="3805"/>
                </a:lnTo>
                <a:lnTo>
                  <a:pt x="5095" y="3804"/>
                </a:lnTo>
                <a:lnTo>
                  <a:pt x="5101" y="3798"/>
                </a:lnTo>
                <a:lnTo>
                  <a:pt x="5102" y="3794"/>
                </a:lnTo>
                <a:lnTo>
                  <a:pt x="5100" y="3790"/>
                </a:lnTo>
                <a:lnTo>
                  <a:pt x="5089" y="3780"/>
                </a:lnTo>
                <a:lnTo>
                  <a:pt x="5086" y="3763"/>
                </a:lnTo>
                <a:lnTo>
                  <a:pt x="5075" y="3755"/>
                </a:lnTo>
                <a:lnTo>
                  <a:pt x="5051" y="3744"/>
                </a:lnTo>
                <a:lnTo>
                  <a:pt x="5048" y="3741"/>
                </a:lnTo>
                <a:lnTo>
                  <a:pt x="5048" y="3738"/>
                </a:lnTo>
                <a:lnTo>
                  <a:pt x="5049" y="3734"/>
                </a:lnTo>
                <a:lnTo>
                  <a:pt x="5070" y="3716"/>
                </a:lnTo>
                <a:lnTo>
                  <a:pt x="5065" y="3709"/>
                </a:lnTo>
                <a:lnTo>
                  <a:pt x="5062" y="3703"/>
                </a:lnTo>
                <a:lnTo>
                  <a:pt x="5059" y="3687"/>
                </a:lnTo>
                <a:lnTo>
                  <a:pt x="5057" y="3682"/>
                </a:lnTo>
                <a:lnTo>
                  <a:pt x="5049" y="3671"/>
                </a:lnTo>
                <a:lnTo>
                  <a:pt x="5015" y="3643"/>
                </a:lnTo>
                <a:lnTo>
                  <a:pt x="5007" y="3626"/>
                </a:lnTo>
                <a:lnTo>
                  <a:pt x="5001" y="3626"/>
                </a:lnTo>
                <a:lnTo>
                  <a:pt x="4973" y="3633"/>
                </a:lnTo>
                <a:lnTo>
                  <a:pt x="4941" y="3635"/>
                </a:lnTo>
                <a:lnTo>
                  <a:pt x="4932" y="3638"/>
                </a:lnTo>
                <a:lnTo>
                  <a:pt x="4921" y="3644"/>
                </a:lnTo>
                <a:lnTo>
                  <a:pt x="4921" y="3652"/>
                </a:lnTo>
                <a:lnTo>
                  <a:pt x="4920" y="3660"/>
                </a:lnTo>
                <a:lnTo>
                  <a:pt x="4918" y="3665"/>
                </a:lnTo>
                <a:lnTo>
                  <a:pt x="4914" y="3669"/>
                </a:lnTo>
                <a:lnTo>
                  <a:pt x="4903" y="3671"/>
                </a:lnTo>
                <a:lnTo>
                  <a:pt x="4865" y="3675"/>
                </a:lnTo>
                <a:lnTo>
                  <a:pt x="4840" y="3679"/>
                </a:lnTo>
                <a:lnTo>
                  <a:pt x="4827" y="3683"/>
                </a:lnTo>
                <a:lnTo>
                  <a:pt x="4813" y="3689"/>
                </a:lnTo>
                <a:lnTo>
                  <a:pt x="4793" y="3708"/>
                </a:lnTo>
                <a:lnTo>
                  <a:pt x="4792" y="3714"/>
                </a:lnTo>
                <a:lnTo>
                  <a:pt x="4793" y="3725"/>
                </a:lnTo>
                <a:lnTo>
                  <a:pt x="4799" y="3760"/>
                </a:lnTo>
                <a:lnTo>
                  <a:pt x="4800" y="3767"/>
                </a:lnTo>
                <a:lnTo>
                  <a:pt x="4799" y="3773"/>
                </a:lnTo>
                <a:lnTo>
                  <a:pt x="4796" y="3777"/>
                </a:lnTo>
                <a:lnTo>
                  <a:pt x="4790" y="3779"/>
                </a:lnTo>
                <a:lnTo>
                  <a:pt x="4784" y="3778"/>
                </a:lnTo>
                <a:lnTo>
                  <a:pt x="4773" y="3775"/>
                </a:lnTo>
                <a:lnTo>
                  <a:pt x="4770" y="3775"/>
                </a:lnTo>
                <a:lnTo>
                  <a:pt x="4769" y="3777"/>
                </a:lnTo>
                <a:lnTo>
                  <a:pt x="4771" y="3784"/>
                </a:lnTo>
                <a:lnTo>
                  <a:pt x="4793" y="3803"/>
                </a:lnTo>
                <a:lnTo>
                  <a:pt x="4796" y="3809"/>
                </a:lnTo>
                <a:lnTo>
                  <a:pt x="4798" y="3815"/>
                </a:lnTo>
                <a:lnTo>
                  <a:pt x="4798" y="3824"/>
                </a:lnTo>
                <a:lnTo>
                  <a:pt x="4796" y="3830"/>
                </a:lnTo>
                <a:lnTo>
                  <a:pt x="4790" y="3841"/>
                </a:lnTo>
                <a:lnTo>
                  <a:pt x="4781" y="3850"/>
                </a:lnTo>
                <a:lnTo>
                  <a:pt x="4779" y="3850"/>
                </a:lnTo>
                <a:lnTo>
                  <a:pt x="4768" y="3848"/>
                </a:lnTo>
                <a:lnTo>
                  <a:pt x="4764" y="3852"/>
                </a:lnTo>
                <a:lnTo>
                  <a:pt x="4760" y="3859"/>
                </a:lnTo>
                <a:lnTo>
                  <a:pt x="4756" y="3863"/>
                </a:lnTo>
                <a:lnTo>
                  <a:pt x="4752" y="3865"/>
                </a:lnTo>
                <a:lnTo>
                  <a:pt x="4742" y="3866"/>
                </a:lnTo>
                <a:lnTo>
                  <a:pt x="4723" y="3871"/>
                </a:lnTo>
                <a:lnTo>
                  <a:pt x="4708" y="3857"/>
                </a:lnTo>
                <a:lnTo>
                  <a:pt x="4701" y="3859"/>
                </a:lnTo>
                <a:lnTo>
                  <a:pt x="4688" y="3865"/>
                </a:lnTo>
                <a:lnTo>
                  <a:pt x="4682" y="3865"/>
                </a:lnTo>
                <a:lnTo>
                  <a:pt x="4681" y="3859"/>
                </a:lnTo>
                <a:lnTo>
                  <a:pt x="4682" y="3851"/>
                </a:lnTo>
                <a:lnTo>
                  <a:pt x="4674" y="3845"/>
                </a:lnTo>
                <a:lnTo>
                  <a:pt x="4670" y="3845"/>
                </a:lnTo>
                <a:lnTo>
                  <a:pt x="4648" y="3863"/>
                </a:lnTo>
                <a:lnTo>
                  <a:pt x="4643" y="3869"/>
                </a:lnTo>
                <a:lnTo>
                  <a:pt x="4638" y="3876"/>
                </a:lnTo>
                <a:lnTo>
                  <a:pt x="4637" y="3889"/>
                </a:lnTo>
                <a:lnTo>
                  <a:pt x="4634" y="3895"/>
                </a:lnTo>
                <a:lnTo>
                  <a:pt x="4628" y="3899"/>
                </a:lnTo>
                <a:lnTo>
                  <a:pt x="4622" y="3895"/>
                </a:lnTo>
                <a:lnTo>
                  <a:pt x="4618" y="3895"/>
                </a:lnTo>
                <a:lnTo>
                  <a:pt x="4616" y="3904"/>
                </a:lnTo>
                <a:lnTo>
                  <a:pt x="4615" y="3916"/>
                </a:lnTo>
                <a:lnTo>
                  <a:pt x="4612" y="3923"/>
                </a:lnTo>
                <a:lnTo>
                  <a:pt x="4607" y="3925"/>
                </a:lnTo>
                <a:lnTo>
                  <a:pt x="4597" y="3928"/>
                </a:lnTo>
                <a:lnTo>
                  <a:pt x="4593" y="3927"/>
                </a:lnTo>
                <a:lnTo>
                  <a:pt x="4590" y="3924"/>
                </a:lnTo>
                <a:lnTo>
                  <a:pt x="4574" y="3900"/>
                </a:lnTo>
                <a:lnTo>
                  <a:pt x="4571" y="3894"/>
                </a:lnTo>
                <a:lnTo>
                  <a:pt x="4566" y="3880"/>
                </a:lnTo>
                <a:lnTo>
                  <a:pt x="4563" y="3877"/>
                </a:lnTo>
                <a:lnTo>
                  <a:pt x="4559" y="3876"/>
                </a:lnTo>
                <a:lnTo>
                  <a:pt x="4554" y="3876"/>
                </a:lnTo>
                <a:lnTo>
                  <a:pt x="4539" y="3881"/>
                </a:lnTo>
                <a:lnTo>
                  <a:pt x="4522" y="3889"/>
                </a:lnTo>
                <a:lnTo>
                  <a:pt x="4512" y="3891"/>
                </a:lnTo>
                <a:lnTo>
                  <a:pt x="4509" y="3894"/>
                </a:lnTo>
                <a:lnTo>
                  <a:pt x="4507" y="3904"/>
                </a:lnTo>
                <a:lnTo>
                  <a:pt x="4502" y="3909"/>
                </a:lnTo>
                <a:lnTo>
                  <a:pt x="4492" y="3916"/>
                </a:lnTo>
                <a:lnTo>
                  <a:pt x="4454" y="3945"/>
                </a:lnTo>
                <a:lnTo>
                  <a:pt x="4447" y="3949"/>
                </a:lnTo>
                <a:lnTo>
                  <a:pt x="4429" y="3958"/>
                </a:lnTo>
                <a:lnTo>
                  <a:pt x="4422" y="3962"/>
                </a:lnTo>
                <a:lnTo>
                  <a:pt x="4422" y="3966"/>
                </a:lnTo>
                <a:lnTo>
                  <a:pt x="4428" y="3975"/>
                </a:lnTo>
                <a:lnTo>
                  <a:pt x="4428" y="3981"/>
                </a:lnTo>
                <a:lnTo>
                  <a:pt x="4438" y="3999"/>
                </a:lnTo>
                <a:lnTo>
                  <a:pt x="4438" y="4002"/>
                </a:lnTo>
                <a:lnTo>
                  <a:pt x="4434" y="4004"/>
                </a:lnTo>
                <a:lnTo>
                  <a:pt x="4425" y="4006"/>
                </a:lnTo>
                <a:lnTo>
                  <a:pt x="4415" y="3997"/>
                </a:lnTo>
                <a:lnTo>
                  <a:pt x="4413" y="3996"/>
                </a:lnTo>
                <a:lnTo>
                  <a:pt x="4408" y="3998"/>
                </a:lnTo>
                <a:lnTo>
                  <a:pt x="4404" y="4003"/>
                </a:lnTo>
                <a:lnTo>
                  <a:pt x="4402" y="4006"/>
                </a:lnTo>
                <a:lnTo>
                  <a:pt x="4397" y="4007"/>
                </a:lnTo>
                <a:lnTo>
                  <a:pt x="4391" y="4007"/>
                </a:lnTo>
                <a:lnTo>
                  <a:pt x="4390" y="4006"/>
                </a:lnTo>
                <a:lnTo>
                  <a:pt x="4388" y="4000"/>
                </a:lnTo>
                <a:lnTo>
                  <a:pt x="4385" y="3998"/>
                </a:lnTo>
                <a:lnTo>
                  <a:pt x="4378" y="3995"/>
                </a:lnTo>
                <a:lnTo>
                  <a:pt x="4371" y="3994"/>
                </a:lnTo>
                <a:lnTo>
                  <a:pt x="4366" y="3995"/>
                </a:lnTo>
                <a:lnTo>
                  <a:pt x="4358" y="3998"/>
                </a:lnTo>
                <a:lnTo>
                  <a:pt x="4334" y="4000"/>
                </a:lnTo>
                <a:lnTo>
                  <a:pt x="4317" y="4004"/>
                </a:lnTo>
                <a:lnTo>
                  <a:pt x="4310" y="4004"/>
                </a:lnTo>
                <a:lnTo>
                  <a:pt x="4310" y="4000"/>
                </a:lnTo>
                <a:lnTo>
                  <a:pt x="4313" y="3982"/>
                </a:lnTo>
                <a:lnTo>
                  <a:pt x="4313" y="3967"/>
                </a:lnTo>
                <a:lnTo>
                  <a:pt x="4312" y="3959"/>
                </a:lnTo>
                <a:lnTo>
                  <a:pt x="4306" y="3946"/>
                </a:lnTo>
                <a:lnTo>
                  <a:pt x="4305" y="3939"/>
                </a:lnTo>
                <a:lnTo>
                  <a:pt x="4307" y="3936"/>
                </a:lnTo>
                <a:lnTo>
                  <a:pt x="4314" y="3932"/>
                </a:lnTo>
                <a:lnTo>
                  <a:pt x="4320" y="3929"/>
                </a:lnTo>
                <a:lnTo>
                  <a:pt x="4322" y="3927"/>
                </a:lnTo>
                <a:lnTo>
                  <a:pt x="4323" y="3923"/>
                </a:lnTo>
                <a:lnTo>
                  <a:pt x="4322" y="3921"/>
                </a:lnTo>
                <a:lnTo>
                  <a:pt x="4316" y="3913"/>
                </a:lnTo>
                <a:lnTo>
                  <a:pt x="4312" y="3883"/>
                </a:lnTo>
                <a:lnTo>
                  <a:pt x="4307" y="3859"/>
                </a:lnTo>
                <a:lnTo>
                  <a:pt x="4306" y="3837"/>
                </a:lnTo>
                <a:lnTo>
                  <a:pt x="4300" y="3826"/>
                </a:lnTo>
                <a:lnTo>
                  <a:pt x="4301" y="3818"/>
                </a:lnTo>
                <a:lnTo>
                  <a:pt x="4296" y="3816"/>
                </a:lnTo>
                <a:lnTo>
                  <a:pt x="4288" y="3816"/>
                </a:lnTo>
                <a:lnTo>
                  <a:pt x="4284" y="3819"/>
                </a:lnTo>
                <a:lnTo>
                  <a:pt x="4280" y="3827"/>
                </a:lnTo>
                <a:lnTo>
                  <a:pt x="4276" y="3830"/>
                </a:lnTo>
                <a:lnTo>
                  <a:pt x="4259" y="3836"/>
                </a:lnTo>
                <a:lnTo>
                  <a:pt x="4238" y="3827"/>
                </a:lnTo>
                <a:lnTo>
                  <a:pt x="4230" y="3828"/>
                </a:lnTo>
                <a:lnTo>
                  <a:pt x="4222" y="3832"/>
                </a:lnTo>
                <a:lnTo>
                  <a:pt x="4216" y="3838"/>
                </a:lnTo>
                <a:lnTo>
                  <a:pt x="4213" y="3848"/>
                </a:lnTo>
                <a:lnTo>
                  <a:pt x="4208" y="3889"/>
                </a:lnTo>
                <a:lnTo>
                  <a:pt x="4199" y="3891"/>
                </a:lnTo>
                <a:lnTo>
                  <a:pt x="4173" y="3894"/>
                </a:lnTo>
                <a:lnTo>
                  <a:pt x="4164" y="3898"/>
                </a:lnTo>
                <a:lnTo>
                  <a:pt x="4163" y="3901"/>
                </a:lnTo>
                <a:lnTo>
                  <a:pt x="4160" y="3921"/>
                </a:lnTo>
                <a:lnTo>
                  <a:pt x="4149" y="3937"/>
                </a:lnTo>
                <a:lnTo>
                  <a:pt x="4148" y="3955"/>
                </a:lnTo>
                <a:lnTo>
                  <a:pt x="4149" y="3990"/>
                </a:lnTo>
                <a:lnTo>
                  <a:pt x="4151" y="3993"/>
                </a:lnTo>
                <a:lnTo>
                  <a:pt x="4159" y="4002"/>
                </a:lnTo>
                <a:lnTo>
                  <a:pt x="4157" y="4004"/>
                </a:lnTo>
                <a:lnTo>
                  <a:pt x="4150" y="4007"/>
                </a:lnTo>
                <a:lnTo>
                  <a:pt x="4148" y="4010"/>
                </a:lnTo>
                <a:lnTo>
                  <a:pt x="4150" y="4017"/>
                </a:lnTo>
                <a:lnTo>
                  <a:pt x="4158" y="4036"/>
                </a:lnTo>
                <a:lnTo>
                  <a:pt x="4156" y="4044"/>
                </a:lnTo>
                <a:lnTo>
                  <a:pt x="4154" y="4045"/>
                </a:lnTo>
                <a:lnTo>
                  <a:pt x="4151" y="4045"/>
                </a:lnTo>
                <a:lnTo>
                  <a:pt x="4133" y="4042"/>
                </a:lnTo>
                <a:lnTo>
                  <a:pt x="4126" y="4040"/>
                </a:lnTo>
                <a:lnTo>
                  <a:pt x="4116" y="4042"/>
                </a:lnTo>
                <a:lnTo>
                  <a:pt x="4106" y="4043"/>
                </a:lnTo>
                <a:lnTo>
                  <a:pt x="4095" y="4048"/>
                </a:lnTo>
                <a:lnTo>
                  <a:pt x="4077" y="4058"/>
                </a:lnTo>
                <a:lnTo>
                  <a:pt x="4074" y="4062"/>
                </a:lnTo>
                <a:lnTo>
                  <a:pt x="4072" y="4066"/>
                </a:lnTo>
                <a:lnTo>
                  <a:pt x="4072" y="4071"/>
                </a:lnTo>
                <a:lnTo>
                  <a:pt x="4075" y="4079"/>
                </a:lnTo>
                <a:lnTo>
                  <a:pt x="4083" y="4089"/>
                </a:lnTo>
                <a:lnTo>
                  <a:pt x="4080" y="4114"/>
                </a:lnTo>
                <a:lnTo>
                  <a:pt x="4085" y="4125"/>
                </a:lnTo>
                <a:lnTo>
                  <a:pt x="4089" y="4142"/>
                </a:lnTo>
                <a:lnTo>
                  <a:pt x="4091" y="4144"/>
                </a:lnTo>
                <a:lnTo>
                  <a:pt x="4094" y="4143"/>
                </a:lnTo>
                <a:lnTo>
                  <a:pt x="4100" y="4133"/>
                </a:lnTo>
                <a:lnTo>
                  <a:pt x="4104" y="4137"/>
                </a:lnTo>
                <a:lnTo>
                  <a:pt x="4104" y="4143"/>
                </a:lnTo>
                <a:lnTo>
                  <a:pt x="4103" y="4151"/>
                </a:lnTo>
                <a:lnTo>
                  <a:pt x="4101" y="4155"/>
                </a:lnTo>
                <a:lnTo>
                  <a:pt x="4083" y="4164"/>
                </a:lnTo>
                <a:lnTo>
                  <a:pt x="4076" y="4172"/>
                </a:lnTo>
                <a:lnTo>
                  <a:pt x="4061" y="4176"/>
                </a:lnTo>
                <a:lnTo>
                  <a:pt x="4059" y="4177"/>
                </a:lnTo>
                <a:lnTo>
                  <a:pt x="4065" y="4185"/>
                </a:lnTo>
                <a:lnTo>
                  <a:pt x="4080" y="4203"/>
                </a:lnTo>
                <a:lnTo>
                  <a:pt x="4095" y="4213"/>
                </a:lnTo>
                <a:lnTo>
                  <a:pt x="4103" y="4236"/>
                </a:lnTo>
                <a:lnTo>
                  <a:pt x="4106" y="4239"/>
                </a:lnTo>
                <a:lnTo>
                  <a:pt x="4113" y="4241"/>
                </a:lnTo>
                <a:lnTo>
                  <a:pt x="4114" y="4243"/>
                </a:lnTo>
                <a:lnTo>
                  <a:pt x="4116" y="4249"/>
                </a:lnTo>
                <a:lnTo>
                  <a:pt x="4119" y="4261"/>
                </a:lnTo>
                <a:lnTo>
                  <a:pt x="4119" y="4268"/>
                </a:lnTo>
                <a:lnTo>
                  <a:pt x="4116" y="4273"/>
                </a:lnTo>
                <a:lnTo>
                  <a:pt x="4118" y="4276"/>
                </a:lnTo>
                <a:lnTo>
                  <a:pt x="4129" y="4291"/>
                </a:lnTo>
                <a:lnTo>
                  <a:pt x="4137" y="4306"/>
                </a:lnTo>
                <a:lnTo>
                  <a:pt x="4137" y="4306"/>
                </a:lnTo>
                <a:lnTo>
                  <a:pt x="4129" y="4306"/>
                </a:lnTo>
                <a:lnTo>
                  <a:pt x="4123" y="4308"/>
                </a:lnTo>
                <a:lnTo>
                  <a:pt x="4120" y="4312"/>
                </a:lnTo>
                <a:lnTo>
                  <a:pt x="4116" y="4316"/>
                </a:lnTo>
                <a:lnTo>
                  <a:pt x="4114" y="4326"/>
                </a:lnTo>
                <a:lnTo>
                  <a:pt x="4112" y="4363"/>
                </a:lnTo>
                <a:lnTo>
                  <a:pt x="4110" y="4375"/>
                </a:lnTo>
                <a:lnTo>
                  <a:pt x="4107" y="4381"/>
                </a:lnTo>
                <a:lnTo>
                  <a:pt x="4103" y="4384"/>
                </a:lnTo>
                <a:lnTo>
                  <a:pt x="4093" y="4384"/>
                </a:lnTo>
                <a:lnTo>
                  <a:pt x="4082" y="4398"/>
                </a:lnTo>
                <a:lnTo>
                  <a:pt x="4078" y="4401"/>
                </a:lnTo>
                <a:lnTo>
                  <a:pt x="4073" y="4398"/>
                </a:lnTo>
                <a:lnTo>
                  <a:pt x="4060" y="4386"/>
                </a:lnTo>
                <a:lnTo>
                  <a:pt x="4057" y="4385"/>
                </a:lnTo>
                <a:lnTo>
                  <a:pt x="4055" y="4385"/>
                </a:lnTo>
                <a:lnTo>
                  <a:pt x="4052" y="4388"/>
                </a:lnTo>
                <a:lnTo>
                  <a:pt x="4043" y="4404"/>
                </a:lnTo>
                <a:lnTo>
                  <a:pt x="4040" y="4408"/>
                </a:lnTo>
                <a:lnTo>
                  <a:pt x="4031" y="4414"/>
                </a:lnTo>
                <a:lnTo>
                  <a:pt x="4013" y="4426"/>
                </a:lnTo>
                <a:lnTo>
                  <a:pt x="3985" y="4448"/>
                </a:lnTo>
                <a:lnTo>
                  <a:pt x="3964" y="4452"/>
                </a:lnTo>
                <a:lnTo>
                  <a:pt x="3957" y="4451"/>
                </a:lnTo>
                <a:lnTo>
                  <a:pt x="3946" y="4446"/>
                </a:lnTo>
                <a:lnTo>
                  <a:pt x="3926" y="4427"/>
                </a:lnTo>
                <a:lnTo>
                  <a:pt x="3924" y="4425"/>
                </a:lnTo>
                <a:lnTo>
                  <a:pt x="3922" y="4425"/>
                </a:lnTo>
                <a:lnTo>
                  <a:pt x="3866" y="4446"/>
                </a:lnTo>
                <a:lnTo>
                  <a:pt x="3832" y="4461"/>
                </a:lnTo>
                <a:lnTo>
                  <a:pt x="3826" y="4465"/>
                </a:lnTo>
                <a:lnTo>
                  <a:pt x="3822" y="4471"/>
                </a:lnTo>
                <a:lnTo>
                  <a:pt x="3814" y="4488"/>
                </a:lnTo>
                <a:lnTo>
                  <a:pt x="3809" y="4496"/>
                </a:lnTo>
                <a:lnTo>
                  <a:pt x="3803" y="4503"/>
                </a:lnTo>
                <a:lnTo>
                  <a:pt x="3799" y="4505"/>
                </a:lnTo>
                <a:lnTo>
                  <a:pt x="3793" y="4504"/>
                </a:lnTo>
                <a:lnTo>
                  <a:pt x="3783" y="4502"/>
                </a:lnTo>
                <a:lnTo>
                  <a:pt x="3740" y="4483"/>
                </a:lnTo>
                <a:lnTo>
                  <a:pt x="3708" y="4473"/>
                </a:lnTo>
                <a:lnTo>
                  <a:pt x="3701" y="4473"/>
                </a:lnTo>
                <a:lnTo>
                  <a:pt x="3685" y="4481"/>
                </a:lnTo>
                <a:lnTo>
                  <a:pt x="3682" y="4484"/>
                </a:lnTo>
                <a:lnTo>
                  <a:pt x="3676" y="4493"/>
                </a:lnTo>
                <a:lnTo>
                  <a:pt x="3653" y="4536"/>
                </a:lnTo>
                <a:lnTo>
                  <a:pt x="3631" y="4579"/>
                </a:lnTo>
                <a:lnTo>
                  <a:pt x="3617" y="4609"/>
                </a:lnTo>
                <a:lnTo>
                  <a:pt x="3606" y="4636"/>
                </a:lnTo>
                <a:lnTo>
                  <a:pt x="3599" y="4656"/>
                </a:lnTo>
                <a:lnTo>
                  <a:pt x="3596" y="4672"/>
                </a:lnTo>
                <a:lnTo>
                  <a:pt x="3592" y="4695"/>
                </a:lnTo>
                <a:lnTo>
                  <a:pt x="3590" y="4702"/>
                </a:lnTo>
                <a:lnTo>
                  <a:pt x="3588" y="4706"/>
                </a:lnTo>
                <a:lnTo>
                  <a:pt x="3584" y="4708"/>
                </a:lnTo>
                <a:lnTo>
                  <a:pt x="3579" y="4709"/>
                </a:lnTo>
                <a:lnTo>
                  <a:pt x="3559" y="4708"/>
                </a:lnTo>
                <a:lnTo>
                  <a:pt x="3529" y="4703"/>
                </a:lnTo>
                <a:lnTo>
                  <a:pt x="3481" y="4694"/>
                </a:lnTo>
                <a:lnTo>
                  <a:pt x="3473" y="4693"/>
                </a:lnTo>
                <a:lnTo>
                  <a:pt x="3469" y="4694"/>
                </a:lnTo>
                <a:lnTo>
                  <a:pt x="3467" y="4696"/>
                </a:lnTo>
                <a:lnTo>
                  <a:pt x="3466" y="4700"/>
                </a:lnTo>
                <a:lnTo>
                  <a:pt x="3472" y="4709"/>
                </a:lnTo>
                <a:lnTo>
                  <a:pt x="3474" y="4716"/>
                </a:lnTo>
                <a:lnTo>
                  <a:pt x="3473" y="4729"/>
                </a:lnTo>
                <a:lnTo>
                  <a:pt x="3469" y="4735"/>
                </a:lnTo>
                <a:lnTo>
                  <a:pt x="3457" y="4749"/>
                </a:lnTo>
                <a:lnTo>
                  <a:pt x="3448" y="4766"/>
                </a:lnTo>
                <a:lnTo>
                  <a:pt x="3444" y="4769"/>
                </a:lnTo>
                <a:lnTo>
                  <a:pt x="3422" y="4769"/>
                </a:lnTo>
                <a:lnTo>
                  <a:pt x="3415" y="4770"/>
                </a:lnTo>
                <a:lnTo>
                  <a:pt x="3402" y="4775"/>
                </a:lnTo>
                <a:lnTo>
                  <a:pt x="3394" y="4782"/>
                </a:lnTo>
                <a:lnTo>
                  <a:pt x="3394" y="4782"/>
                </a:lnTo>
                <a:lnTo>
                  <a:pt x="3383" y="4778"/>
                </a:lnTo>
                <a:lnTo>
                  <a:pt x="3381" y="4776"/>
                </a:lnTo>
                <a:lnTo>
                  <a:pt x="3381" y="4774"/>
                </a:lnTo>
                <a:lnTo>
                  <a:pt x="3385" y="4758"/>
                </a:lnTo>
                <a:lnTo>
                  <a:pt x="3402" y="4724"/>
                </a:lnTo>
                <a:lnTo>
                  <a:pt x="3402" y="4720"/>
                </a:lnTo>
                <a:lnTo>
                  <a:pt x="3397" y="4717"/>
                </a:lnTo>
                <a:lnTo>
                  <a:pt x="3381" y="4721"/>
                </a:lnTo>
                <a:lnTo>
                  <a:pt x="3369" y="4719"/>
                </a:lnTo>
                <a:lnTo>
                  <a:pt x="3354" y="4733"/>
                </a:lnTo>
                <a:lnTo>
                  <a:pt x="3333" y="4745"/>
                </a:lnTo>
                <a:lnTo>
                  <a:pt x="3326" y="4753"/>
                </a:lnTo>
                <a:lnTo>
                  <a:pt x="3315" y="4768"/>
                </a:lnTo>
                <a:lnTo>
                  <a:pt x="3286" y="4819"/>
                </a:lnTo>
                <a:lnTo>
                  <a:pt x="3284" y="4822"/>
                </a:lnTo>
                <a:lnTo>
                  <a:pt x="3280" y="4823"/>
                </a:lnTo>
                <a:lnTo>
                  <a:pt x="3276" y="4823"/>
                </a:lnTo>
                <a:lnTo>
                  <a:pt x="3271" y="4822"/>
                </a:lnTo>
                <a:lnTo>
                  <a:pt x="3264" y="4819"/>
                </a:lnTo>
                <a:lnTo>
                  <a:pt x="3260" y="4816"/>
                </a:lnTo>
                <a:lnTo>
                  <a:pt x="3258" y="4812"/>
                </a:lnTo>
                <a:lnTo>
                  <a:pt x="3249" y="4789"/>
                </a:lnTo>
                <a:lnTo>
                  <a:pt x="3241" y="4783"/>
                </a:lnTo>
                <a:lnTo>
                  <a:pt x="3240" y="4783"/>
                </a:lnTo>
                <a:lnTo>
                  <a:pt x="3233" y="4789"/>
                </a:lnTo>
                <a:lnTo>
                  <a:pt x="3229" y="4788"/>
                </a:lnTo>
                <a:lnTo>
                  <a:pt x="3224" y="4784"/>
                </a:lnTo>
                <a:lnTo>
                  <a:pt x="3220" y="4784"/>
                </a:lnTo>
                <a:lnTo>
                  <a:pt x="3217" y="4785"/>
                </a:lnTo>
                <a:lnTo>
                  <a:pt x="3214" y="4789"/>
                </a:lnTo>
                <a:lnTo>
                  <a:pt x="3211" y="4803"/>
                </a:lnTo>
                <a:lnTo>
                  <a:pt x="3208" y="4807"/>
                </a:lnTo>
                <a:lnTo>
                  <a:pt x="3205" y="4807"/>
                </a:lnTo>
                <a:lnTo>
                  <a:pt x="3202" y="4806"/>
                </a:lnTo>
                <a:lnTo>
                  <a:pt x="3196" y="4801"/>
                </a:lnTo>
                <a:lnTo>
                  <a:pt x="3169" y="4767"/>
                </a:lnTo>
                <a:lnTo>
                  <a:pt x="3160" y="4758"/>
                </a:lnTo>
                <a:lnTo>
                  <a:pt x="3158" y="4757"/>
                </a:lnTo>
                <a:lnTo>
                  <a:pt x="3154" y="4758"/>
                </a:lnTo>
                <a:lnTo>
                  <a:pt x="3139" y="4763"/>
                </a:lnTo>
                <a:lnTo>
                  <a:pt x="3140" y="4768"/>
                </a:lnTo>
                <a:lnTo>
                  <a:pt x="3159" y="4804"/>
                </a:lnTo>
                <a:lnTo>
                  <a:pt x="3159" y="4807"/>
                </a:lnTo>
                <a:lnTo>
                  <a:pt x="3156" y="4812"/>
                </a:lnTo>
                <a:lnTo>
                  <a:pt x="3150" y="4818"/>
                </a:lnTo>
                <a:lnTo>
                  <a:pt x="3135" y="4827"/>
                </a:lnTo>
                <a:lnTo>
                  <a:pt x="3116" y="4836"/>
                </a:lnTo>
                <a:lnTo>
                  <a:pt x="3103" y="4841"/>
                </a:lnTo>
                <a:lnTo>
                  <a:pt x="3098" y="4841"/>
                </a:lnTo>
                <a:lnTo>
                  <a:pt x="3094" y="4839"/>
                </a:lnTo>
                <a:lnTo>
                  <a:pt x="3080" y="4825"/>
                </a:lnTo>
                <a:lnTo>
                  <a:pt x="3077" y="4825"/>
                </a:lnTo>
                <a:lnTo>
                  <a:pt x="3074" y="4827"/>
                </a:lnTo>
                <a:lnTo>
                  <a:pt x="3073" y="4832"/>
                </a:lnTo>
                <a:lnTo>
                  <a:pt x="3074" y="4837"/>
                </a:lnTo>
                <a:lnTo>
                  <a:pt x="3086" y="4850"/>
                </a:lnTo>
                <a:lnTo>
                  <a:pt x="3085" y="4853"/>
                </a:lnTo>
                <a:lnTo>
                  <a:pt x="3074" y="4868"/>
                </a:lnTo>
                <a:lnTo>
                  <a:pt x="3068" y="4873"/>
                </a:lnTo>
                <a:lnTo>
                  <a:pt x="3049" y="4884"/>
                </a:lnTo>
                <a:lnTo>
                  <a:pt x="3026" y="4894"/>
                </a:lnTo>
                <a:lnTo>
                  <a:pt x="3019" y="4900"/>
                </a:lnTo>
                <a:lnTo>
                  <a:pt x="3019" y="4902"/>
                </a:lnTo>
                <a:lnTo>
                  <a:pt x="3021" y="4915"/>
                </a:lnTo>
                <a:lnTo>
                  <a:pt x="3020" y="4922"/>
                </a:lnTo>
                <a:lnTo>
                  <a:pt x="3013" y="4938"/>
                </a:lnTo>
                <a:lnTo>
                  <a:pt x="2998" y="4967"/>
                </a:lnTo>
                <a:lnTo>
                  <a:pt x="2990" y="4969"/>
                </a:lnTo>
                <a:lnTo>
                  <a:pt x="2982" y="4985"/>
                </a:lnTo>
                <a:lnTo>
                  <a:pt x="2977" y="4984"/>
                </a:lnTo>
                <a:lnTo>
                  <a:pt x="2970" y="4979"/>
                </a:lnTo>
                <a:lnTo>
                  <a:pt x="2967" y="4980"/>
                </a:lnTo>
                <a:lnTo>
                  <a:pt x="2951" y="5002"/>
                </a:lnTo>
                <a:lnTo>
                  <a:pt x="2935" y="5012"/>
                </a:lnTo>
                <a:lnTo>
                  <a:pt x="2934" y="5021"/>
                </a:lnTo>
                <a:lnTo>
                  <a:pt x="2939" y="5035"/>
                </a:lnTo>
                <a:lnTo>
                  <a:pt x="2937" y="5038"/>
                </a:lnTo>
                <a:lnTo>
                  <a:pt x="2933" y="5041"/>
                </a:lnTo>
                <a:lnTo>
                  <a:pt x="2915" y="5042"/>
                </a:lnTo>
                <a:lnTo>
                  <a:pt x="2899" y="5056"/>
                </a:lnTo>
                <a:lnTo>
                  <a:pt x="2888" y="5069"/>
                </a:lnTo>
                <a:lnTo>
                  <a:pt x="2882" y="5071"/>
                </a:lnTo>
                <a:lnTo>
                  <a:pt x="2877" y="5075"/>
                </a:lnTo>
                <a:lnTo>
                  <a:pt x="2867" y="5086"/>
                </a:lnTo>
                <a:lnTo>
                  <a:pt x="2862" y="5093"/>
                </a:lnTo>
                <a:lnTo>
                  <a:pt x="2858" y="5103"/>
                </a:lnTo>
                <a:lnTo>
                  <a:pt x="2856" y="5117"/>
                </a:lnTo>
                <a:lnTo>
                  <a:pt x="2852" y="5121"/>
                </a:lnTo>
                <a:lnTo>
                  <a:pt x="2845" y="5124"/>
                </a:lnTo>
                <a:lnTo>
                  <a:pt x="2840" y="5132"/>
                </a:lnTo>
                <a:lnTo>
                  <a:pt x="2832" y="5157"/>
                </a:lnTo>
                <a:lnTo>
                  <a:pt x="2829" y="5174"/>
                </a:lnTo>
                <a:lnTo>
                  <a:pt x="2832" y="5184"/>
                </a:lnTo>
                <a:lnTo>
                  <a:pt x="2838" y="5193"/>
                </a:lnTo>
                <a:lnTo>
                  <a:pt x="2861" y="5214"/>
                </a:lnTo>
                <a:lnTo>
                  <a:pt x="2860" y="5225"/>
                </a:lnTo>
                <a:lnTo>
                  <a:pt x="2864" y="5230"/>
                </a:lnTo>
                <a:lnTo>
                  <a:pt x="2842" y="5272"/>
                </a:lnTo>
                <a:lnTo>
                  <a:pt x="2839" y="5275"/>
                </a:lnTo>
                <a:lnTo>
                  <a:pt x="2834" y="5277"/>
                </a:lnTo>
                <a:lnTo>
                  <a:pt x="2832" y="5276"/>
                </a:lnTo>
                <a:lnTo>
                  <a:pt x="2829" y="5272"/>
                </a:lnTo>
                <a:lnTo>
                  <a:pt x="2817" y="5254"/>
                </a:lnTo>
                <a:lnTo>
                  <a:pt x="2809" y="5243"/>
                </a:lnTo>
                <a:lnTo>
                  <a:pt x="2805" y="5240"/>
                </a:lnTo>
                <a:lnTo>
                  <a:pt x="2800" y="5241"/>
                </a:lnTo>
                <a:lnTo>
                  <a:pt x="2799" y="5248"/>
                </a:lnTo>
                <a:lnTo>
                  <a:pt x="2803" y="5253"/>
                </a:lnTo>
                <a:lnTo>
                  <a:pt x="2803" y="5256"/>
                </a:lnTo>
                <a:lnTo>
                  <a:pt x="2802" y="5260"/>
                </a:lnTo>
                <a:lnTo>
                  <a:pt x="2796" y="5269"/>
                </a:lnTo>
                <a:lnTo>
                  <a:pt x="2794" y="5282"/>
                </a:lnTo>
                <a:lnTo>
                  <a:pt x="2793" y="5306"/>
                </a:lnTo>
                <a:lnTo>
                  <a:pt x="2794" y="5353"/>
                </a:lnTo>
                <a:lnTo>
                  <a:pt x="2793" y="5356"/>
                </a:lnTo>
                <a:lnTo>
                  <a:pt x="2789" y="5359"/>
                </a:lnTo>
                <a:lnTo>
                  <a:pt x="2781" y="5361"/>
                </a:lnTo>
                <a:lnTo>
                  <a:pt x="2766" y="5361"/>
                </a:lnTo>
                <a:lnTo>
                  <a:pt x="2741" y="5356"/>
                </a:lnTo>
                <a:lnTo>
                  <a:pt x="2727" y="5359"/>
                </a:lnTo>
                <a:lnTo>
                  <a:pt x="2682" y="5373"/>
                </a:lnTo>
                <a:lnTo>
                  <a:pt x="2664" y="5377"/>
                </a:lnTo>
                <a:lnTo>
                  <a:pt x="2638" y="5380"/>
                </a:lnTo>
                <a:lnTo>
                  <a:pt x="2613" y="5379"/>
                </a:lnTo>
                <a:lnTo>
                  <a:pt x="2606" y="5375"/>
                </a:lnTo>
                <a:lnTo>
                  <a:pt x="2599" y="5367"/>
                </a:lnTo>
                <a:lnTo>
                  <a:pt x="2583" y="5330"/>
                </a:lnTo>
                <a:lnTo>
                  <a:pt x="2577" y="5321"/>
                </a:lnTo>
                <a:lnTo>
                  <a:pt x="2543" y="5308"/>
                </a:lnTo>
                <a:lnTo>
                  <a:pt x="2534" y="5304"/>
                </a:lnTo>
                <a:lnTo>
                  <a:pt x="2525" y="5297"/>
                </a:lnTo>
                <a:lnTo>
                  <a:pt x="2515" y="5287"/>
                </a:lnTo>
                <a:lnTo>
                  <a:pt x="2509" y="5284"/>
                </a:lnTo>
                <a:lnTo>
                  <a:pt x="2507" y="5283"/>
                </a:lnTo>
                <a:lnTo>
                  <a:pt x="2503" y="5285"/>
                </a:lnTo>
                <a:lnTo>
                  <a:pt x="2500" y="5286"/>
                </a:lnTo>
                <a:lnTo>
                  <a:pt x="2499" y="5288"/>
                </a:lnTo>
                <a:lnTo>
                  <a:pt x="2499" y="5288"/>
                </a:lnTo>
                <a:lnTo>
                  <a:pt x="2499" y="5288"/>
                </a:lnTo>
                <a:lnTo>
                  <a:pt x="2499" y="5288"/>
                </a:lnTo>
                <a:close/>
              </a:path>
            </a:pathLst>
          </a:custGeom>
          <a:solidFill>
            <a:srgbClr val="FDEADA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4" name="黑龙江">
            <a:extLst>
              <a:ext uri="{FF2B5EF4-FFF2-40B4-BE49-F238E27FC236}">
                <a16:creationId xmlns:a16="http://schemas.microsoft.com/office/drawing/2014/main" id="{33A230B5-032A-41A6-AE33-1A99FF2A9B4F}"/>
              </a:ext>
            </a:extLst>
          </p:cNvPr>
          <p:cNvSpPr>
            <a:spLocks/>
          </p:cNvSpPr>
          <p:nvPr/>
        </p:nvSpPr>
        <p:spPr bwMode="auto">
          <a:xfrm>
            <a:off x="5744507" y="730937"/>
            <a:ext cx="1425898" cy="1025282"/>
          </a:xfrm>
          <a:custGeom>
            <a:avLst/>
            <a:gdLst>
              <a:gd name="T0" fmla="*/ 757 w 3198"/>
              <a:gd name="T1" fmla="*/ 2234 h 3065"/>
              <a:gd name="T2" fmla="*/ 696 w 3198"/>
              <a:gd name="T3" fmla="*/ 2142 h 3065"/>
              <a:gd name="T4" fmla="*/ 628 w 3198"/>
              <a:gd name="T5" fmla="*/ 2236 h 3065"/>
              <a:gd name="T6" fmla="*/ 471 w 3198"/>
              <a:gd name="T7" fmla="*/ 2051 h 3065"/>
              <a:gd name="T8" fmla="*/ 748 w 3198"/>
              <a:gd name="T9" fmla="*/ 1698 h 3065"/>
              <a:gd name="T10" fmla="*/ 892 w 3198"/>
              <a:gd name="T11" fmla="*/ 1594 h 3065"/>
              <a:gd name="T12" fmla="*/ 1003 w 3198"/>
              <a:gd name="T13" fmla="*/ 1345 h 3065"/>
              <a:gd name="T14" fmla="*/ 965 w 3198"/>
              <a:gd name="T15" fmla="*/ 1107 h 3065"/>
              <a:gd name="T16" fmla="*/ 1017 w 3198"/>
              <a:gd name="T17" fmla="*/ 942 h 3065"/>
              <a:gd name="T18" fmla="*/ 1086 w 3198"/>
              <a:gd name="T19" fmla="*/ 777 h 3065"/>
              <a:gd name="T20" fmla="*/ 870 w 3198"/>
              <a:gd name="T21" fmla="*/ 555 h 3065"/>
              <a:gd name="T22" fmla="*/ 798 w 3198"/>
              <a:gd name="T23" fmla="*/ 666 h 3065"/>
              <a:gd name="T24" fmla="*/ 592 w 3198"/>
              <a:gd name="T25" fmla="*/ 691 h 3065"/>
              <a:gd name="T26" fmla="*/ 424 w 3198"/>
              <a:gd name="T27" fmla="*/ 724 h 3065"/>
              <a:gd name="T28" fmla="*/ 313 w 3198"/>
              <a:gd name="T29" fmla="*/ 489 h 3065"/>
              <a:gd name="T30" fmla="*/ 271 w 3198"/>
              <a:gd name="T31" fmla="*/ 428 h 3065"/>
              <a:gd name="T32" fmla="*/ 125 w 3198"/>
              <a:gd name="T33" fmla="*/ 446 h 3065"/>
              <a:gd name="T34" fmla="*/ 26 w 3198"/>
              <a:gd name="T35" fmla="*/ 346 h 3065"/>
              <a:gd name="T36" fmla="*/ 71 w 3198"/>
              <a:gd name="T37" fmla="*/ 163 h 3065"/>
              <a:gd name="T38" fmla="*/ 237 w 3198"/>
              <a:gd name="T39" fmla="*/ 58 h 3065"/>
              <a:gd name="T40" fmla="*/ 475 w 3198"/>
              <a:gd name="T41" fmla="*/ 5 h 3065"/>
              <a:gd name="T42" fmla="*/ 697 w 3198"/>
              <a:gd name="T43" fmla="*/ 77 h 3065"/>
              <a:gd name="T44" fmla="*/ 896 w 3198"/>
              <a:gd name="T45" fmla="*/ 90 h 3065"/>
              <a:gd name="T46" fmla="*/ 994 w 3198"/>
              <a:gd name="T47" fmla="*/ 166 h 3065"/>
              <a:gd name="T48" fmla="*/ 1042 w 3198"/>
              <a:gd name="T49" fmla="*/ 251 h 3065"/>
              <a:gd name="T50" fmla="*/ 1126 w 3198"/>
              <a:gd name="T51" fmla="*/ 349 h 3065"/>
              <a:gd name="T52" fmla="*/ 1200 w 3198"/>
              <a:gd name="T53" fmla="*/ 526 h 3065"/>
              <a:gd name="T54" fmla="*/ 1255 w 3198"/>
              <a:gd name="T55" fmla="*/ 616 h 3065"/>
              <a:gd name="T56" fmla="*/ 1369 w 3198"/>
              <a:gd name="T57" fmla="*/ 774 h 3065"/>
              <a:gd name="T58" fmla="*/ 1462 w 3198"/>
              <a:gd name="T59" fmla="*/ 972 h 3065"/>
              <a:gd name="T60" fmla="*/ 1698 w 3198"/>
              <a:gd name="T61" fmla="*/ 1094 h 3065"/>
              <a:gd name="T62" fmla="*/ 1861 w 3198"/>
              <a:gd name="T63" fmla="*/ 1138 h 3065"/>
              <a:gd name="T64" fmla="*/ 2012 w 3198"/>
              <a:gd name="T65" fmla="*/ 1182 h 3065"/>
              <a:gd name="T66" fmla="*/ 2229 w 3198"/>
              <a:gd name="T67" fmla="*/ 1362 h 3065"/>
              <a:gd name="T68" fmla="*/ 2327 w 3198"/>
              <a:gd name="T69" fmla="*/ 1542 h 3065"/>
              <a:gd name="T70" fmla="*/ 2518 w 3198"/>
              <a:gd name="T71" fmla="*/ 1572 h 3065"/>
              <a:gd name="T72" fmla="*/ 2733 w 3198"/>
              <a:gd name="T73" fmla="*/ 1441 h 3065"/>
              <a:gd name="T74" fmla="*/ 2966 w 3198"/>
              <a:gd name="T75" fmla="*/ 1273 h 3065"/>
              <a:gd name="T76" fmla="*/ 3189 w 3198"/>
              <a:gd name="T77" fmla="*/ 1186 h 3065"/>
              <a:gd name="T78" fmla="*/ 3191 w 3198"/>
              <a:gd name="T79" fmla="*/ 1401 h 3065"/>
              <a:gd name="T80" fmla="*/ 3118 w 3198"/>
              <a:gd name="T81" fmla="*/ 1615 h 3065"/>
              <a:gd name="T82" fmla="*/ 3117 w 3198"/>
              <a:gd name="T83" fmla="*/ 1914 h 3065"/>
              <a:gd name="T84" fmla="*/ 3024 w 3198"/>
              <a:gd name="T85" fmla="*/ 2205 h 3065"/>
              <a:gd name="T86" fmla="*/ 2750 w 3198"/>
              <a:gd name="T87" fmla="*/ 2345 h 3065"/>
              <a:gd name="T88" fmla="*/ 2634 w 3198"/>
              <a:gd name="T89" fmla="*/ 2471 h 3065"/>
              <a:gd name="T90" fmla="*/ 2688 w 3198"/>
              <a:gd name="T91" fmla="*/ 2797 h 3065"/>
              <a:gd name="T92" fmla="*/ 2636 w 3198"/>
              <a:gd name="T93" fmla="*/ 3005 h 3065"/>
              <a:gd name="T94" fmla="*/ 2478 w 3198"/>
              <a:gd name="T95" fmla="*/ 2838 h 3065"/>
              <a:gd name="T96" fmla="*/ 2341 w 3198"/>
              <a:gd name="T97" fmla="*/ 2909 h 3065"/>
              <a:gd name="T98" fmla="*/ 2197 w 3198"/>
              <a:gd name="T99" fmla="*/ 3064 h 3065"/>
              <a:gd name="T100" fmla="*/ 2005 w 3198"/>
              <a:gd name="T101" fmla="*/ 2829 h 3065"/>
              <a:gd name="T102" fmla="*/ 1933 w 3198"/>
              <a:gd name="T103" fmla="*/ 2879 h 3065"/>
              <a:gd name="T104" fmla="*/ 1816 w 3198"/>
              <a:gd name="T105" fmla="*/ 2882 h 3065"/>
              <a:gd name="T106" fmla="*/ 1749 w 3198"/>
              <a:gd name="T107" fmla="*/ 2772 h 3065"/>
              <a:gd name="T108" fmla="*/ 1654 w 3198"/>
              <a:gd name="T109" fmla="*/ 2758 h 3065"/>
              <a:gd name="T110" fmla="*/ 1454 w 3198"/>
              <a:gd name="T111" fmla="*/ 2644 h 3065"/>
              <a:gd name="T112" fmla="*/ 1253 w 3198"/>
              <a:gd name="T113" fmla="*/ 2564 h 3065"/>
              <a:gd name="T114" fmla="*/ 1122 w 3198"/>
              <a:gd name="T115" fmla="*/ 2570 h 3065"/>
              <a:gd name="T116" fmla="*/ 992 w 3198"/>
              <a:gd name="T117" fmla="*/ 2582 h 3065"/>
              <a:gd name="T118" fmla="*/ 908 w 3198"/>
              <a:gd name="T119" fmla="*/ 2477 h 3065"/>
              <a:gd name="T120" fmla="*/ 848 w 3198"/>
              <a:gd name="T121" fmla="*/ 2350 h 3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98" h="3065">
                <a:moveTo>
                  <a:pt x="687" y="2384"/>
                </a:moveTo>
                <a:lnTo>
                  <a:pt x="649" y="2338"/>
                </a:lnTo>
                <a:lnTo>
                  <a:pt x="644" y="2331"/>
                </a:lnTo>
                <a:lnTo>
                  <a:pt x="641" y="2322"/>
                </a:lnTo>
                <a:lnTo>
                  <a:pt x="637" y="2290"/>
                </a:lnTo>
                <a:lnTo>
                  <a:pt x="638" y="2285"/>
                </a:lnTo>
                <a:lnTo>
                  <a:pt x="642" y="2281"/>
                </a:lnTo>
                <a:lnTo>
                  <a:pt x="648" y="2271"/>
                </a:lnTo>
                <a:lnTo>
                  <a:pt x="656" y="2276"/>
                </a:lnTo>
                <a:lnTo>
                  <a:pt x="660" y="2277"/>
                </a:lnTo>
                <a:lnTo>
                  <a:pt x="666" y="2274"/>
                </a:lnTo>
                <a:lnTo>
                  <a:pt x="669" y="2269"/>
                </a:lnTo>
                <a:lnTo>
                  <a:pt x="675" y="2266"/>
                </a:lnTo>
                <a:lnTo>
                  <a:pt x="679" y="2266"/>
                </a:lnTo>
                <a:lnTo>
                  <a:pt x="687" y="2270"/>
                </a:lnTo>
                <a:lnTo>
                  <a:pt x="688" y="2270"/>
                </a:lnTo>
                <a:lnTo>
                  <a:pt x="696" y="2262"/>
                </a:lnTo>
                <a:lnTo>
                  <a:pt x="697" y="2247"/>
                </a:lnTo>
                <a:lnTo>
                  <a:pt x="697" y="2247"/>
                </a:lnTo>
                <a:lnTo>
                  <a:pt x="757" y="2234"/>
                </a:lnTo>
                <a:lnTo>
                  <a:pt x="763" y="2223"/>
                </a:lnTo>
                <a:lnTo>
                  <a:pt x="768" y="2202"/>
                </a:lnTo>
                <a:lnTo>
                  <a:pt x="774" y="2188"/>
                </a:lnTo>
                <a:lnTo>
                  <a:pt x="766" y="2183"/>
                </a:lnTo>
                <a:lnTo>
                  <a:pt x="768" y="2176"/>
                </a:lnTo>
                <a:lnTo>
                  <a:pt x="768" y="2171"/>
                </a:lnTo>
                <a:lnTo>
                  <a:pt x="765" y="2170"/>
                </a:lnTo>
                <a:lnTo>
                  <a:pt x="762" y="2171"/>
                </a:lnTo>
                <a:lnTo>
                  <a:pt x="747" y="2185"/>
                </a:lnTo>
                <a:lnTo>
                  <a:pt x="745" y="2187"/>
                </a:lnTo>
                <a:lnTo>
                  <a:pt x="742" y="2187"/>
                </a:lnTo>
                <a:lnTo>
                  <a:pt x="738" y="2182"/>
                </a:lnTo>
                <a:lnTo>
                  <a:pt x="735" y="2178"/>
                </a:lnTo>
                <a:lnTo>
                  <a:pt x="736" y="2167"/>
                </a:lnTo>
                <a:lnTo>
                  <a:pt x="741" y="2149"/>
                </a:lnTo>
                <a:lnTo>
                  <a:pt x="740" y="2147"/>
                </a:lnTo>
                <a:lnTo>
                  <a:pt x="731" y="2144"/>
                </a:lnTo>
                <a:lnTo>
                  <a:pt x="723" y="2144"/>
                </a:lnTo>
                <a:lnTo>
                  <a:pt x="720" y="2151"/>
                </a:lnTo>
                <a:lnTo>
                  <a:pt x="696" y="2142"/>
                </a:lnTo>
                <a:lnTo>
                  <a:pt x="691" y="2142"/>
                </a:lnTo>
                <a:lnTo>
                  <a:pt x="690" y="2144"/>
                </a:lnTo>
                <a:lnTo>
                  <a:pt x="691" y="2147"/>
                </a:lnTo>
                <a:lnTo>
                  <a:pt x="698" y="2149"/>
                </a:lnTo>
                <a:lnTo>
                  <a:pt x="706" y="2156"/>
                </a:lnTo>
                <a:lnTo>
                  <a:pt x="708" y="2169"/>
                </a:lnTo>
                <a:lnTo>
                  <a:pt x="704" y="2177"/>
                </a:lnTo>
                <a:lnTo>
                  <a:pt x="697" y="2185"/>
                </a:lnTo>
                <a:lnTo>
                  <a:pt x="689" y="2182"/>
                </a:lnTo>
                <a:lnTo>
                  <a:pt x="682" y="2182"/>
                </a:lnTo>
                <a:lnTo>
                  <a:pt x="679" y="2184"/>
                </a:lnTo>
                <a:lnTo>
                  <a:pt x="675" y="2192"/>
                </a:lnTo>
                <a:lnTo>
                  <a:pt x="669" y="2208"/>
                </a:lnTo>
                <a:lnTo>
                  <a:pt x="663" y="2218"/>
                </a:lnTo>
                <a:lnTo>
                  <a:pt x="658" y="2226"/>
                </a:lnTo>
                <a:lnTo>
                  <a:pt x="652" y="2232"/>
                </a:lnTo>
                <a:lnTo>
                  <a:pt x="646" y="2236"/>
                </a:lnTo>
                <a:lnTo>
                  <a:pt x="642" y="2237"/>
                </a:lnTo>
                <a:lnTo>
                  <a:pt x="635" y="2238"/>
                </a:lnTo>
                <a:lnTo>
                  <a:pt x="628" y="2236"/>
                </a:lnTo>
                <a:lnTo>
                  <a:pt x="605" y="2223"/>
                </a:lnTo>
                <a:lnTo>
                  <a:pt x="598" y="2194"/>
                </a:lnTo>
                <a:lnTo>
                  <a:pt x="595" y="2171"/>
                </a:lnTo>
                <a:lnTo>
                  <a:pt x="592" y="2165"/>
                </a:lnTo>
                <a:lnTo>
                  <a:pt x="591" y="2165"/>
                </a:lnTo>
                <a:lnTo>
                  <a:pt x="588" y="2165"/>
                </a:lnTo>
                <a:lnTo>
                  <a:pt x="580" y="2170"/>
                </a:lnTo>
                <a:lnTo>
                  <a:pt x="574" y="2172"/>
                </a:lnTo>
                <a:lnTo>
                  <a:pt x="572" y="2171"/>
                </a:lnTo>
                <a:lnTo>
                  <a:pt x="570" y="2169"/>
                </a:lnTo>
                <a:lnTo>
                  <a:pt x="568" y="2163"/>
                </a:lnTo>
                <a:lnTo>
                  <a:pt x="568" y="2159"/>
                </a:lnTo>
                <a:lnTo>
                  <a:pt x="574" y="2128"/>
                </a:lnTo>
                <a:lnTo>
                  <a:pt x="563" y="2125"/>
                </a:lnTo>
                <a:lnTo>
                  <a:pt x="534" y="2120"/>
                </a:lnTo>
                <a:lnTo>
                  <a:pt x="530" y="2118"/>
                </a:lnTo>
                <a:lnTo>
                  <a:pt x="523" y="2113"/>
                </a:lnTo>
                <a:lnTo>
                  <a:pt x="508" y="2101"/>
                </a:lnTo>
                <a:lnTo>
                  <a:pt x="474" y="2054"/>
                </a:lnTo>
                <a:lnTo>
                  <a:pt x="471" y="2051"/>
                </a:lnTo>
                <a:lnTo>
                  <a:pt x="468" y="2049"/>
                </a:lnTo>
                <a:lnTo>
                  <a:pt x="468" y="2048"/>
                </a:lnTo>
                <a:lnTo>
                  <a:pt x="483" y="2025"/>
                </a:lnTo>
                <a:lnTo>
                  <a:pt x="491" y="2012"/>
                </a:lnTo>
                <a:lnTo>
                  <a:pt x="497" y="1987"/>
                </a:lnTo>
                <a:lnTo>
                  <a:pt x="506" y="1969"/>
                </a:lnTo>
                <a:lnTo>
                  <a:pt x="547" y="1939"/>
                </a:lnTo>
                <a:lnTo>
                  <a:pt x="584" y="1907"/>
                </a:lnTo>
                <a:lnTo>
                  <a:pt x="620" y="1879"/>
                </a:lnTo>
                <a:lnTo>
                  <a:pt x="627" y="1867"/>
                </a:lnTo>
                <a:lnTo>
                  <a:pt x="642" y="1836"/>
                </a:lnTo>
                <a:lnTo>
                  <a:pt x="652" y="1820"/>
                </a:lnTo>
                <a:lnTo>
                  <a:pt x="656" y="1815"/>
                </a:lnTo>
                <a:lnTo>
                  <a:pt x="673" y="1805"/>
                </a:lnTo>
                <a:lnTo>
                  <a:pt x="685" y="1798"/>
                </a:lnTo>
                <a:lnTo>
                  <a:pt x="692" y="1791"/>
                </a:lnTo>
                <a:lnTo>
                  <a:pt x="699" y="1782"/>
                </a:lnTo>
                <a:lnTo>
                  <a:pt x="709" y="1768"/>
                </a:lnTo>
                <a:lnTo>
                  <a:pt x="735" y="1716"/>
                </a:lnTo>
                <a:lnTo>
                  <a:pt x="748" y="1698"/>
                </a:lnTo>
                <a:lnTo>
                  <a:pt x="767" y="1672"/>
                </a:lnTo>
                <a:lnTo>
                  <a:pt x="798" y="1636"/>
                </a:lnTo>
                <a:lnTo>
                  <a:pt x="816" y="1614"/>
                </a:lnTo>
                <a:lnTo>
                  <a:pt x="825" y="1606"/>
                </a:lnTo>
                <a:lnTo>
                  <a:pt x="829" y="1604"/>
                </a:lnTo>
                <a:lnTo>
                  <a:pt x="833" y="1604"/>
                </a:lnTo>
                <a:lnTo>
                  <a:pt x="840" y="1610"/>
                </a:lnTo>
                <a:lnTo>
                  <a:pt x="844" y="1618"/>
                </a:lnTo>
                <a:lnTo>
                  <a:pt x="850" y="1627"/>
                </a:lnTo>
                <a:lnTo>
                  <a:pt x="856" y="1648"/>
                </a:lnTo>
                <a:lnTo>
                  <a:pt x="867" y="1670"/>
                </a:lnTo>
                <a:lnTo>
                  <a:pt x="893" y="1719"/>
                </a:lnTo>
                <a:lnTo>
                  <a:pt x="896" y="1722"/>
                </a:lnTo>
                <a:lnTo>
                  <a:pt x="898" y="1720"/>
                </a:lnTo>
                <a:lnTo>
                  <a:pt x="906" y="1696"/>
                </a:lnTo>
                <a:lnTo>
                  <a:pt x="908" y="1675"/>
                </a:lnTo>
                <a:lnTo>
                  <a:pt x="907" y="1669"/>
                </a:lnTo>
                <a:lnTo>
                  <a:pt x="895" y="1644"/>
                </a:lnTo>
                <a:lnTo>
                  <a:pt x="894" y="1637"/>
                </a:lnTo>
                <a:lnTo>
                  <a:pt x="892" y="1594"/>
                </a:lnTo>
                <a:lnTo>
                  <a:pt x="892" y="1572"/>
                </a:lnTo>
                <a:lnTo>
                  <a:pt x="898" y="1543"/>
                </a:lnTo>
                <a:lnTo>
                  <a:pt x="898" y="1516"/>
                </a:lnTo>
                <a:lnTo>
                  <a:pt x="902" y="1506"/>
                </a:lnTo>
                <a:lnTo>
                  <a:pt x="903" y="1492"/>
                </a:lnTo>
                <a:lnTo>
                  <a:pt x="909" y="1477"/>
                </a:lnTo>
                <a:lnTo>
                  <a:pt x="921" y="1427"/>
                </a:lnTo>
                <a:lnTo>
                  <a:pt x="924" y="1411"/>
                </a:lnTo>
                <a:lnTo>
                  <a:pt x="925" y="1391"/>
                </a:lnTo>
                <a:lnTo>
                  <a:pt x="932" y="1375"/>
                </a:lnTo>
                <a:lnTo>
                  <a:pt x="936" y="1371"/>
                </a:lnTo>
                <a:lnTo>
                  <a:pt x="940" y="1368"/>
                </a:lnTo>
                <a:lnTo>
                  <a:pt x="954" y="1370"/>
                </a:lnTo>
                <a:lnTo>
                  <a:pt x="967" y="1370"/>
                </a:lnTo>
                <a:lnTo>
                  <a:pt x="983" y="1379"/>
                </a:lnTo>
                <a:lnTo>
                  <a:pt x="987" y="1378"/>
                </a:lnTo>
                <a:lnTo>
                  <a:pt x="992" y="1376"/>
                </a:lnTo>
                <a:lnTo>
                  <a:pt x="993" y="1373"/>
                </a:lnTo>
                <a:lnTo>
                  <a:pt x="994" y="1358"/>
                </a:lnTo>
                <a:lnTo>
                  <a:pt x="1003" y="1345"/>
                </a:lnTo>
                <a:lnTo>
                  <a:pt x="1006" y="1328"/>
                </a:lnTo>
                <a:lnTo>
                  <a:pt x="1008" y="1308"/>
                </a:lnTo>
                <a:lnTo>
                  <a:pt x="1006" y="1290"/>
                </a:lnTo>
                <a:lnTo>
                  <a:pt x="991" y="1234"/>
                </a:lnTo>
                <a:lnTo>
                  <a:pt x="986" y="1226"/>
                </a:lnTo>
                <a:lnTo>
                  <a:pt x="969" y="1212"/>
                </a:lnTo>
                <a:lnTo>
                  <a:pt x="965" y="1207"/>
                </a:lnTo>
                <a:lnTo>
                  <a:pt x="966" y="1205"/>
                </a:lnTo>
                <a:lnTo>
                  <a:pt x="969" y="1204"/>
                </a:lnTo>
                <a:lnTo>
                  <a:pt x="979" y="1206"/>
                </a:lnTo>
                <a:lnTo>
                  <a:pt x="982" y="1202"/>
                </a:lnTo>
                <a:lnTo>
                  <a:pt x="983" y="1199"/>
                </a:lnTo>
                <a:lnTo>
                  <a:pt x="979" y="1166"/>
                </a:lnTo>
                <a:lnTo>
                  <a:pt x="976" y="1157"/>
                </a:lnTo>
                <a:lnTo>
                  <a:pt x="972" y="1148"/>
                </a:lnTo>
                <a:lnTo>
                  <a:pt x="972" y="1143"/>
                </a:lnTo>
                <a:lnTo>
                  <a:pt x="976" y="1136"/>
                </a:lnTo>
                <a:lnTo>
                  <a:pt x="976" y="1129"/>
                </a:lnTo>
                <a:lnTo>
                  <a:pt x="973" y="1120"/>
                </a:lnTo>
                <a:lnTo>
                  <a:pt x="965" y="1107"/>
                </a:lnTo>
                <a:lnTo>
                  <a:pt x="964" y="1104"/>
                </a:lnTo>
                <a:lnTo>
                  <a:pt x="967" y="1099"/>
                </a:lnTo>
                <a:lnTo>
                  <a:pt x="976" y="1088"/>
                </a:lnTo>
                <a:lnTo>
                  <a:pt x="977" y="1082"/>
                </a:lnTo>
                <a:lnTo>
                  <a:pt x="976" y="1069"/>
                </a:lnTo>
                <a:lnTo>
                  <a:pt x="982" y="1062"/>
                </a:lnTo>
                <a:lnTo>
                  <a:pt x="982" y="1058"/>
                </a:lnTo>
                <a:lnTo>
                  <a:pt x="977" y="1050"/>
                </a:lnTo>
                <a:lnTo>
                  <a:pt x="978" y="1045"/>
                </a:lnTo>
                <a:lnTo>
                  <a:pt x="982" y="1041"/>
                </a:lnTo>
                <a:lnTo>
                  <a:pt x="987" y="1039"/>
                </a:lnTo>
                <a:lnTo>
                  <a:pt x="991" y="1037"/>
                </a:lnTo>
                <a:lnTo>
                  <a:pt x="990" y="1022"/>
                </a:lnTo>
                <a:lnTo>
                  <a:pt x="991" y="1020"/>
                </a:lnTo>
                <a:lnTo>
                  <a:pt x="998" y="1015"/>
                </a:lnTo>
                <a:lnTo>
                  <a:pt x="1001" y="1012"/>
                </a:lnTo>
                <a:lnTo>
                  <a:pt x="1001" y="995"/>
                </a:lnTo>
                <a:lnTo>
                  <a:pt x="1010" y="976"/>
                </a:lnTo>
                <a:lnTo>
                  <a:pt x="1011" y="950"/>
                </a:lnTo>
                <a:lnTo>
                  <a:pt x="1017" y="942"/>
                </a:lnTo>
                <a:lnTo>
                  <a:pt x="1017" y="933"/>
                </a:lnTo>
                <a:lnTo>
                  <a:pt x="1021" y="929"/>
                </a:lnTo>
                <a:lnTo>
                  <a:pt x="1033" y="926"/>
                </a:lnTo>
                <a:lnTo>
                  <a:pt x="1042" y="914"/>
                </a:lnTo>
                <a:lnTo>
                  <a:pt x="1051" y="912"/>
                </a:lnTo>
                <a:lnTo>
                  <a:pt x="1055" y="908"/>
                </a:lnTo>
                <a:lnTo>
                  <a:pt x="1058" y="905"/>
                </a:lnTo>
                <a:lnTo>
                  <a:pt x="1062" y="901"/>
                </a:lnTo>
                <a:lnTo>
                  <a:pt x="1063" y="894"/>
                </a:lnTo>
                <a:lnTo>
                  <a:pt x="1063" y="885"/>
                </a:lnTo>
                <a:lnTo>
                  <a:pt x="1057" y="847"/>
                </a:lnTo>
                <a:lnTo>
                  <a:pt x="1054" y="841"/>
                </a:lnTo>
                <a:lnTo>
                  <a:pt x="1048" y="834"/>
                </a:lnTo>
                <a:lnTo>
                  <a:pt x="1047" y="832"/>
                </a:lnTo>
                <a:lnTo>
                  <a:pt x="1056" y="823"/>
                </a:lnTo>
                <a:lnTo>
                  <a:pt x="1060" y="812"/>
                </a:lnTo>
                <a:lnTo>
                  <a:pt x="1068" y="800"/>
                </a:lnTo>
                <a:lnTo>
                  <a:pt x="1075" y="786"/>
                </a:lnTo>
                <a:lnTo>
                  <a:pt x="1078" y="782"/>
                </a:lnTo>
                <a:lnTo>
                  <a:pt x="1086" y="777"/>
                </a:lnTo>
                <a:lnTo>
                  <a:pt x="1089" y="774"/>
                </a:lnTo>
                <a:lnTo>
                  <a:pt x="1095" y="757"/>
                </a:lnTo>
                <a:lnTo>
                  <a:pt x="1096" y="750"/>
                </a:lnTo>
                <a:lnTo>
                  <a:pt x="1096" y="744"/>
                </a:lnTo>
                <a:lnTo>
                  <a:pt x="1090" y="731"/>
                </a:lnTo>
                <a:lnTo>
                  <a:pt x="1071" y="699"/>
                </a:lnTo>
                <a:lnTo>
                  <a:pt x="1056" y="693"/>
                </a:lnTo>
                <a:lnTo>
                  <a:pt x="1051" y="689"/>
                </a:lnTo>
                <a:lnTo>
                  <a:pt x="1039" y="675"/>
                </a:lnTo>
                <a:lnTo>
                  <a:pt x="1037" y="673"/>
                </a:lnTo>
                <a:lnTo>
                  <a:pt x="1032" y="675"/>
                </a:lnTo>
                <a:lnTo>
                  <a:pt x="1019" y="665"/>
                </a:lnTo>
                <a:lnTo>
                  <a:pt x="1004" y="652"/>
                </a:lnTo>
                <a:lnTo>
                  <a:pt x="961" y="607"/>
                </a:lnTo>
                <a:lnTo>
                  <a:pt x="910" y="561"/>
                </a:lnTo>
                <a:lnTo>
                  <a:pt x="906" y="559"/>
                </a:lnTo>
                <a:lnTo>
                  <a:pt x="892" y="562"/>
                </a:lnTo>
                <a:lnTo>
                  <a:pt x="880" y="558"/>
                </a:lnTo>
                <a:lnTo>
                  <a:pt x="873" y="557"/>
                </a:lnTo>
                <a:lnTo>
                  <a:pt x="870" y="555"/>
                </a:lnTo>
                <a:lnTo>
                  <a:pt x="867" y="548"/>
                </a:lnTo>
                <a:lnTo>
                  <a:pt x="864" y="547"/>
                </a:lnTo>
                <a:lnTo>
                  <a:pt x="858" y="548"/>
                </a:lnTo>
                <a:lnTo>
                  <a:pt x="854" y="553"/>
                </a:lnTo>
                <a:lnTo>
                  <a:pt x="855" y="562"/>
                </a:lnTo>
                <a:lnTo>
                  <a:pt x="853" y="578"/>
                </a:lnTo>
                <a:lnTo>
                  <a:pt x="854" y="589"/>
                </a:lnTo>
                <a:lnTo>
                  <a:pt x="853" y="594"/>
                </a:lnTo>
                <a:lnTo>
                  <a:pt x="850" y="598"/>
                </a:lnTo>
                <a:lnTo>
                  <a:pt x="844" y="604"/>
                </a:lnTo>
                <a:lnTo>
                  <a:pt x="832" y="613"/>
                </a:lnTo>
                <a:lnTo>
                  <a:pt x="830" y="616"/>
                </a:lnTo>
                <a:lnTo>
                  <a:pt x="829" y="620"/>
                </a:lnTo>
                <a:lnTo>
                  <a:pt x="832" y="628"/>
                </a:lnTo>
                <a:lnTo>
                  <a:pt x="833" y="631"/>
                </a:lnTo>
                <a:lnTo>
                  <a:pt x="826" y="639"/>
                </a:lnTo>
                <a:lnTo>
                  <a:pt x="822" y="647"/>
                </a:lnTo>
                <a:lnTo>
                  <a:pt x="817" y="651"/>
                </a:lnTo>
                <a:lnTo>
                  <a:pt x="804" y="652"/>
                </a:lnTo>
                <a:lnTo>
                  <a:pt x="798" y="666"/>
                </a:lnTo>
                <a:lnTo>
                  <a:pt x="787" y="673"/>
                </a:lnTo>
                <a:lnTo>
                  <a:pt x="779" y="678"/>
                </a:lnTo>
                <a:lnTo>
                  <a:pt x="774" y="679"/>
                </a:lnTo>
                <a:lnTo>
                  <a:pt x="754" y="668"/>
                </a:lnTo>
                <a:lnTo>
                  <a:pt x="749" y="669"/>
                </a:lnTo>
                <a:lnTo>
                  <a:pt x="739" y="683"/>
                </a:lnTo>
                <a:lnTo>
                  <a:pt x="733" y="702"/>
                </a:lnTo>
                <a:lnTo>
                  <a:pt x="730" y="707"/>
                </a:lnTo>
                <a:lnTo>
                  <a:pt x="724" y="708"/>
                </a:lnTo>
                <a:lnTo>
                  <a:pt x="717" y="706"/>
                </a:lnTo>
                <a:lnTo>
                  <a:pt x="710" y="703"/>
                </a:lnTo>
                <a:lnTo>
                  <a:pt x="697" y="694"/>
                </a:lnTo>
                <a:lnTo>
                  <a:pt x="689" y="691"/>
                </a:lnTo>
                <a:lnTo>
                  <a:pt x="668" y="707"/>
                </a:lnTo>
                <a:lnTo>
                  <a:pt x="655" y="715"/>
                </a:lnTo>
                <a:lnTo>
                  <a:pt x="641" y="711"/>
                </a:lnTo>
                <a:lnTo>
                  <a:pt x="624" y="710"/>
                </a:lnTo>
                <a:lnTo>
                  <a:pt x="616" y="707"/>
                </a:lnTo>
                <a:lnTo>
                  <a:pt x="606" y="691"/>
                </a:lnTo>
                <a:lnTo>
                  <a:pt x="592" y="691"/>
                </a:lnTo>
                <a:lnTo>
                  <a:pt x="585" y="683"/>
                </a:lnTo>
                <a:lnTo>
                  <a:pt x="583" y="682"/>
                </a:lnTo>
                <a:lnTo>
                  <a:pt x="578" y="687"/>
                </a:lnTo>
                <a:lnTo>
                  <a:pt x="569" y="707"/>
                </a:lnTo>
                <a:lnTo>
                  <a:pt x="563" y="717"/>
                </a:lnTo>
                <a:lnTo>
                  <a:pt x="556" y="722"/>
                </a:lnTo>
                <a:lnTo>
                  <a:pt x="545" y="726"/>
                </a:lnTo>
                <a:lnTo>
                  <a:pt x="536" y="739"/>
                </a:lnTo>
                <a:lnTo>
                  <a:pt x="526" y="744"/>
                </a:lnTo>
                <a:lnTo>
                  <a:pt x="515" y="760"/>
                </a:lnTo>
                <a:lnTo>
                  <a:pt x="510" y="763"/>
                </a:lnTo>
                <a:lnTo>
                  <a:pt x="508" y="762"/>
                </a:lnTo>
                <a:lnTo>
                  <a:pt x="496" y="755"/>
                </a:lnTo>
                <a:lnTo>
                  <a:pt x="478" y="740"/>
                </a:lnTo>
                <a:lnTo>
                  <a:pt x="470" y="735"/>
                </a:lnTo>
                <a:lnTo>
                  <a:pt x="459" y="732"/>
                </a:lnTo>
                <a:lnTo>
                  <a:pt x="450" y="733"/>
                </a:lnTo>
                <a:lnTo>
                  <a:pt x="440" y="732"/>
                </a:lnTo>
                <a:lnTo>
                  <a:pt x="428" y="727"/>
                </a:lnTo>
                <a:lnTo>
                  <a:pt x="424" y="724"/>
                </a:lnTo>
                <a:lnTo>
                  <a:pt x="416" y="707"/>
                </a:lnTo>
                <a:lnTo>
                  <a:pt x="408" y="700"/>
                </a:lnTo>
                <a:lnTo>
                  <a:pt x="406" y="693"/>
                </a:lnTo>
                <a:lnTo>
                  <a:pt x="405" y="684"/>
                </a:lnTo>
                <a:lnTo>
                  <a:pt x="407" y="661"/>
                </a:lnTo>
                <a:lnTo>
                  <a:pt x="395" y="642"/>
                </a:lnTo>
                <a:lnTo>
                  <a:pt x="390" y="629"/>
                </a:lnTo>
                <a:lnTo>
                  <a:pt x="384" y="615"/>
                </a:lnTo>
                <a:lnTo>
                  <a:pt x="380" y="604"/>
                </a:lnTo>
                <a:lnTo>
                  <a:pt x="369" y="600"/>
                </a:lnTo>
                <a:lnTo>
                  <a:pt x="367" y="597"/>
                </a:lnTo>
                <a:lnTo>
                  <a:pt x="360" y="572"/>
                </a:lnTo>
                <a:lnTo>
                  <a:pt x="343" y="535"/>
                </a:lnTo>
                <a:lnTo>
                  <a:pt x="331" y="502"/>
                </a:lnTo>
                <a:lnTo>
                  <a:pt x="328" y="501"/>
                </a:lnTo>
                <a:lnTo>
                  <a:pt x="323" y="503"/>
                </a:lnTo>
                <a:lnTo>
                  <a:pt x="319" y="503"/>
                </a:lnTo>
                <a:lnTo>
                  <a:pt x="316" y="501"/>
                </a:lnTo>
                <a:lnTo>
                  <a:pt x="314" y="496"/>
                </a:lnTo>
                <a:lnTo>
                  <a:pt x="313" y="489"/>
                </a:lnTo>
                <a:lnTo>
                  <a:pt x="313" y="480"/>
                </a:lnTo>
                <a:lnTo>
                  <a:pt x="314" y="473"/>
                </a:lnTo>
                <a:lnTo>
                  <a:pt x="315" y="469"/>
                </a:lnTo>
                <a:lnTo>
                  <a:pt x="318" y="467"/>
                </a:lnTo>
                <a:lnTo>
                  <a:pt x="324" y="467"/>
                </a:lnTo>
                <a:lnTo>
                  <a:pt x="330" y="466"/>
                </a:lnTo>
                <a:lnTo>
                  <a:pt x="333" y="465"/>
                </a:lnTo>
                <a:lnTo>
                  <a:pt x="334" y="464"/>
                </a:lnTo>
                <a:lnTo>
                  <a:pt x="336" y="440"/>
                </a:lnTo>
                <a:lnTo>
                  <a:pt x="334" y="432"/>
                </a:lnTo>
                <a:lnTo>
                  <a:pt x="332" y="426"/>
                </a:lnTo>
                <a:lnTo>
                  <a:pt x="328" y="424"/>
                </a:lnTo>
                <a:lnTo>
                  <a:pt x="320" y="427"/>
                </a:lnTo>
                <a:lnTo>
                  <a:pt x="315" y="430"/>
                </a:lnTo>
                <a:lnTo>
                  <a:pt x="311" y="432"/>
                </a:lnTo>
                <a:lnTo>
                  <a:pt x="303" y="432"/>
                </a:lnTo>
                <a:lnTo>
                  <a:pt x="287" y="435"/>
                </a:lnTo>
                <a:lnTo>
                  <a:pt x="278" y="434"/>
                </a:lnTo>
                <a:lnTo>
                  <a:pt x="274" y="432"/>
                </a:lnTo>
                <a:lnTo>
                  <a:pt x="271" y="428"/>
                </a:lnTo>
                <a:lnTo>
                  <a:pt x="260" y="404"/>
                </a:lnTo>
                <a:lnTo>
                  <a:pt x="257" y="400"/>
                </a:lnTo>
                <a:lnTo>
                  <a:pt x="254" y="399"/>
                </a:lnTo>
                <a:lnTo>
                  <a:pt x="246" y="406"/>
                </a:lnTo>
                <a:lnTo>
                  <a:pt x="242" y="402"/>
                </a:lnTo>
                <a:lnTo>
                  <a:pt x="242" y="394"/>
                </a:lnTo>
                <a:lnTo>
                  <a:pt x="245" y="386"/>
                </a:lnTo>
                <a:lnTo>
                  <a:pt x="244" y="382"/>
                </a:lnTo>
                <a:lnTo>
                  <a:pt x="220" y="379"/>
                </a:lnTo>
                <a:lnTo>
                  <a:pt x="216" y="376"/>
                </a:lnTo>
                <a:lnTo>
                  <a:pt x="208" y="369"/>
                </a:lnTo>
                <a:lnTo>
                  <a:pt x="205" y="367"/>
                </a:lnTo>
                <a:lnTo>
                  <a:pt x="181" y="418"/>
                </a:lnTo>
                <a:lnTo>
                  <a:pt x="171" y="446"/>
                </a:lnTo>
                <a:lnTo>
                  <a:pt x="167" y="450"/>
                </a:lnTo>
                <a:lnTo>
                  <a:pt x="162" y="453"/>
                </a:lnTo>
                <a:lnTo>
                  <a:pt x="155" y="455"/>
                </a:lnTo>
                <a:lnTo>
                  <a:pt x="149" y="455"/>
                </a:lnTo>
                <a:lnTo>
                  <a:pt x="133" y="450"/>
                </a:lnTo>
                <a:lnTo>
                  <a:pt x="125" y="446"/>
                </a:lnTo>
                <a:lnTo>
                  <a:pt x="122" y="441"/>
                </a:lnTo>
                <a:lnTo>
                  <a:pt x="121" y="429"/>
                </a:lnTo>
                <a:lnTo>
                  <a:pt x="118" y="422"/>
                </a:lnTo>
                <a:lnTo>
                  <a:pt x="117" y="419"/>
                </a:lnTo>
                <a:lnTo>
                  <a:pt x="109" y="414"/>
                </a:lnTo>
                <a:lnTo>
                  <a:pt x="102" y="413"/>
                </a:lnTo>
                <a:lnTo>
                  <a:pt x="92" y="413"/>
                </a:lnTo>
                <a:lnTo>
                  <a:pt x="81" y="411"/>
                </a:lnTo>
                <a:lnTo>
                  <a:pt x="62" y="406"/>
                </a:lnTo>
                <a:lnTo>
                  <a:pt x="45" y="397"/>
                </a:lnTo>
                <a:lnTo>
                  <a:pt x="22" y="382"/>
                </a:lnTo>
                <a:lnTo>
                  <a:pt x="18" y="382"/>
                </a:lnTo>
                <a:lnTo>
                  <a:pt x="7" y="383"/>
                </a:lnTo>
                <a:lnTo>
                  <a:pt x="3" y="383"/>
                </a:lnTo>
                <a:lnTo>
                  <a:pt x="1" y="382"/>
                </a:lnTo>
                <a:lnTo>
                  <a:pt x="0" y="379"/>
                </a:lnTo>
                <a:lnTo>
                  <a:pt x="2" y="374"/>
                </a:lnTo>
                <a:lnTo>
                  <a:pt x="10" y="360"/>
                </a:lnTo>
                <a:lnTo>
                  <a:pt x="18" y="352"/>
                </a:lnTo>
                <a:lnTo>
                  <a:pt x="26" y="346"/>
                </a:lnTo>
                <a:lnTo>
                  <a:pt x="30" y="342"/>
                </a:lnTo>
                <a:lnTo>
                  <a:pt x="47" y="304"/>
                </a:lnTo>
                <a:lnTo>
                  <a:pt x="49" y="302"/>
                </a:lnTo>
                <a:lnTo>
                  <a:pt x="58" y="298"/>
                </a:lnTo>
                <a:lnTo>
                  <a:pt x="60" y="296"/>
                </a:lnTo>
                <a:lnTo>
                  <a:pt x="65" y="280"/>
                </a:lnTo>
                <a:lnTo>
                  <a:pt x="68" y="258"/>
                </a:lnTo>
                <a:lnTo>
                  <a:pt x="80" y="224"/>
                </a:lnTo>
                <a:lnTo>
                  <a:pt x="83" y="221"/>
                </a:lnTo>
                <a:lnTo>
                  <a:pt x="107" y="216"/>
                </a:lnTo>
                <a:lnTo>
                  <a:pt x="112" y="213"/>
                </a:lnTo>
                <a:lnTo>
                  <a:pt x="114" y="208"/>
                </a:lnTo>
                <a:lnTo>
                  <a:pt x="111" y="200"/>
                </a:lnTo>
                <a:lnTo>
                  <a:pt x="105" y="194"/>
                </a:lnTo>
                <a:lnTo>
                  <a:pt x="102" y="177"/>
                </a:lnTo>
                <a:lnTo>
                  <a:pt x="101" y="172"/>
                </a:lnTo>
                <a:lnTo>
                  <a:pt x="97" y="170"/>
                </a:lnTo>
                <a:lnTo>
                  <a:pt x="82" y="169"/>
                </a:lnTo>
                <a:lnTo>
                  <a:pt x="73" y="166"/>
                </a:lnTo>
                <a:lnTo>
                  <a:pt x="71" y="163"/>
                </a:lnTo>
                <a:lnTo>
                  <a:pt x="73" y="151"/>
                </a:lnTo>
                <a:lnTo>
                  <a:pt x="71" y="145"/>
                </a:lnTo>
                <a:lnTo>
                  <a:pt x="67" y="143"/>
                </a:lnTo>
                <a:lnTo>
                  <a:pt x="55" y="139"/>
                </a:lnTo>
                <a:lnTo>
                  <a:pt x="35" y="121"/>
                </a:lnTo>
                <a:lnTo>
                  <a:pt x="35" y="121"/>
                </a:lnTo>
                <a:lnTo>
                  <a:pt x="65" y="104"/>
                </a:lnTo>
                <a:lnTo>
                  <a:pt x="111" y="83"/>
                </a:lnTo>
                <a:lnTo>
                  <a:pt x="120" y="80"/>
                </a:lnTo>
                <a:lnTo>
                  <a:pt x="147" y="77"/>
                </a:lnTo>
                <a:lnTo>
                  <a:pt x="151" y="76"/>
                </a:lnTo>
                <a:lnTo>
                  <a:pt x="156" y="73"/>
                </a:lnTo>
                <a:lnTo>
                  <a:pt x="164" y="64"/>
                </a:lnTo>
                <a:lnTo>
                  <a:pt x="172" y="58"/>
                </a:lnTo>
                <a:lnTo>
                  <a:pt x="183" y="52"/>
                </a:lnTo>
                <a:lnTo>
                  <a:pt x="192" y="49"/>
                </a:lnTo>
                <a:lnTo>
                  <a:pt x="199" y="47"/>
                </a:lnTo>
                <a:lnTo>
                  <a:pt x="204" y="47"/>
                </a:lnTo>
                <a:lnTo>
                  <a:pt x="220" y="55"/>
                </a:lnTo>
                <a:lnTo>
                  <a:pt x="237" y="58"/>
                </a:lnTo>
                <a:lnTo>
                  <a:pt x="242" y="58"/>
                </a:lnTo>
                <a:lnTo>
                  <a:pt x="281" y="51"/>
                </a:lnTo>
                <a:lnTo>
                  <a:pt x="310" y="44"/>
                </a:lnTo>
                <a:lnTo>
                  <a:pt x="345" y="27"/>
                </a:lnTo>
                <a:lnTo>
                  <a:pt x="364" y="22"/>
                </a:lnTo>
                <a:lnTo>
                  <a:pt x="370" y="18"/>
                </a:lnTo>
                <a:lnTo>
                  <a:pt x="380" y="8"/>
                </a:lnTo>
                <a:lnTo>
                  <a:pt x="383" y="6"/>
                </a:lnTo>
                <a:lnTo>
                  <a:pt x="395" y="4"/>
                </a:lnTo>
                <a:lnTo>
                  <a:pt x="405" y="3"/>
                </a:lnTo>
                <a:lnTo>
                  <a:pt x="421" y="6"/>
                </a:lnTo>
                <a:lnTo>
                  <a:pt x="428" y="7"/>
                </a:lnTo>
                <a:lnTo>
                  <a:pt x="434" y="5"/>
                </a:lnTo>
                <a:lnTo>
                  <a:pt x="440" y="2"/>
                </a:lnTo>
                <a:lnTo>
                  <a:pt x="453" y="6"/>
                </a:lnTo>
                <a:lnTo>
                  <a:pt x="454" y="6"/>
                </a:lnTo>
                <a:lnTo>
                  <a:pt x="457" y="1"/>
                </a:lnTo>
                <a:lnTo>
                  <a:pt x="462" y="0"/>
                </a:lnTo>
                <a:lnTo>
                  <a:pt x="468" y="1"/>
                </a:lnTo>
                <a:lnTo>
                  <a:pt x="475" y="5"/>
                </a:lnTo>
                <a:lnTo>
                  <a:pt x="480" y="7"/>
                </a:lnTo>
                <a:lnTo>
                  <a:pt x="512" y="10"/>
                </a:lnTo>
                <a:lnTo>
                  <a:pt x="525" y="14"/>
                </a:lnTo>
                <a:lnTo>
                  <a:pt x="535" y="20"/>
                </a:lnTo>
                <a:lnTo>
                  <a:pt x="549" y="33"/>
                </a:lnTo>
                <a:lnTo>
                  <a:pt x="558" y="36"/>
                </a:lnTo>
                <a:lnTo>
                  <a:pt x="573" y="38"/>
                </a:lnTo>
                <a:lnTo>
                  <a:pt x="584" y="35"/>
                </a:lnTo>
                <a:lnTo>
                  <a:pt x="591" y="35"/>
                </a:lnTo>
                <a:lnTo>
                  <a:pt x="601" y="36"/>
                </a:lnTo>
                <a:lnTo>
                  <a:pt x="609" y="42"/>
                </a:lnTo>
                <a:lnTo>
                  <a:pt x="628" y="62"/>
                </a:lnTo>
                <a:lnTo>
                  <a:pt x="640" y="73"/>
                </a:lnTo>
                <a:lnTo>
                  <a:pt x="645" y="76"/>
                </a:lnTo>
                <a:lnTo>
                  <a:pt x="653" y="78"/>
                </a:lnTo>
                <a:lnTo>
                  <a:pt x="661" y="79"/>
                </a:lnTo>
                <a:lnTo>
                  <a:pt x="668" y="78"/>
                </a:lnTo>
                <a:lnTo>
                  <a:pt x="684" y="74"/>
                </a:lnTo>
                <a:lnTo>
                  <a:pt x="691" y="75"/>
                </a:lnTo>
                <a:lnTo>
                  <a:pt x="697" y="77"/>
                </a:lnTo>
                <a:lnTo>
                  <a:pt x="714" y="93"/>
                </a:lnTo>
                <a:lnTo>
                  <a:pt x="735" y="99"/>
                </a:lnTo>
                <a:lnTo>
                  <a:pt x="741" y="99"/>
                </a:lnTo>
                <a:lnTo>
                  <a:pt x="742" y="98"/>
                </a:lnTo>
                <a:lnTo>
                  <a:pt x="744" y="94"/>
                </a:lnTo>
                <a:lnTo>
                  <a:pt x="747" y="81"/>
                </a:lnTo>
                <a:lnTo>
                  <a:pt x="750" y="76"/>
                </a:lnTo>
                <a:lnTo>
                  <a:pt x="757" y="71"/>
                </a:lnTo>
                <a:lnTo>
                  <a:pt x="766" y="65"/>
                </a:lnTo>
                <a:lnTo>
                  <a:pt x="793" y="60"/>
                </a:lnTo>
                <a:lnTo>
                  <a:pt x="807" y="63"/>
                </a:lnTo>
                <a:lnTo>
                  <a:pt x="828" y="72"/>
                </a:lnTo>
                <a:lnTo>
                  <a:pt x="858" y="80"/>
                </a:lnTo>
                <a:lnTo>
                  <a:pt x="866" y="85"/>
                </a:lnTo>
                <a:lnTo>
                  <a:pt x="872" y="93"/>
                </a:lnTo>
                <a:lnTo>
                  <a:pt x="874" y="95"/>
                </a:lnTo>
                <a:lnTo>
                  <a:pt x="878" y="94"/>
                </a:lnTo>
                <a:lnTo>
                  <a:pt x="888" y="89"/>
                </a:lnTo>
                <a:lnTo>
                  <a:pt x="892" y="89"/>
                </a:lnTo>
                <a:lnTo>
                  <a:pt x="896" y="90"/>
                </a:lnTo>
                <a:lnTo>
                  <a:pt x="915" y="108"/>
                </a:lnTo>
                <a:lnTo>
                  <a:pt x="921" y="115"/>
                </a:lnTo>
                <a:lnTo>
                  <a:pt x="921" y="118"/>
                </a:lnTo>
                <a:lnTo>
                  <a:pt x="920" y="123"/>
                </a:lnTo>
                <a:lnTo>
                  <a:pt x="912" y="139"/>
                </a:lnTo>
                <a:lnTo>
                  <a:pt x="913" y="142"/>
                </a:lnTo>
                <a:lnTo>
                  <a:pt x="915" y="144"/>
                </a:lnTo>
                <a:lnTo>
                  <a:pt x="921" y="146"/>
                </a:lnTo>
                <a:lnTo>
                  <a:pt x="926" y="147"/>
                </a:lnTo>
                <a:lnTo>
                  <a:pt x="930" y="145"/>
                </a:lnTo>
                <a:lnTo>
                  <a:pt x="941" y="140"/>
                </a:lnTo>
                <a:lnTo>
                  <a:pt x="945" y="140"/>
                </a:lnTo>
                <a:lnTo>
                  <a:pt x="949" y="141"/>
                </a:lnTo>
                <a:lnTo>
                  <a:pt x="952" y="143"/>
                </a:lnTo>
                <a:lnTo>
                  <a:pt x="958" y="150"/>
                </a:lnTo>
                <a:lnTo>
                  <a:pt x="967" y="160"/>
                </a:lnTo>
                <a:lnTo>
                  <a:pt x="978" y="170"/>
                </a:lnTo>
                <a:lnTo>
                  <a:pt x="982" y="172"/>
                </a:lnTo>
                <a:lnTo>
                  <a:pt x="986" y="172"/>
                </a:lnTo>
                <a:lnTo>
                  <a:pt x="994" y="166"/>
                </a:lnTo>
                <a:lnTo>
                  <a:pt x="999" y="164"/>
                </a:lnTo>
                <a:lnTo>
                  <a:pt x="1003" y="164"/>
                </a:lnTo>
                <a:lnTo>
                  <a:pt x="1008" y="167"/>
                </a:lnTo>
                <a:lnTo>
                  <a:pt x="1010" y="170"/>
                </a:lnTo>
                <a:lnTo>
                  <a:pt x="1010" y="177"/>
                </a:lnTo>
                <a:lnTo>
                  <a:pt x="1008" y="196"/>
                </a:lnTo>
                <a:lnTo>
                  <a:pt x="1005" y="198"/>
                </a:lnTo>
                <a:lnTo>
                  <a:pt x="996" y="203"/>
                </a:lnTo>
                <a:lnTo>
                  <a:pt x="992" y="207"/>
                </a:lnTo>
                <a:lnTo>
                  <a:pt x="990" y="213"/>
                </a:lnTo>
                <a:lnTo>
                  <a:pt x="993" y="218"/>
                </a:lnTo>
                <a:lnTo>
                  <a:pt x="997" y="223"/>
                </a:lnTo>
                <a:lnTo>
                  <a:pt x="1001" y="226"/>
                </a:lnTo>
                <a:lnTo>
                  <a:pt x="1005" y="226"/>
                </a:lnTo>
                <a:lnTo>
                  <a:pt x="1011" y="224"/>
                </a:lnTo>
                <a:lnTo>
                  <a:pt x="1019" y="225"/>
                </a:lnTo>
                <a:lnTo>
                  <a:pt x="1030" y="230"/>
                </a:lnTo>
                <a:lnTo>
                  <a:pt x="1038" y="235"/>
                </a:lnTo>
                <a:lnTo>
                  <a:pt x="1041" y="239"/>
                </a:lnTo>
                <a:lnTo>
                  <a:pt x="1042" y="251"/>
                </a:lnTo>
                <a:lnTo>
                  <a:pt x="1046" y="255"/>
                </a:lnTo>
                <a:lnTo>
                  <a:pt x="1049" y="258"/>
                </a:lnTo>
                <a:lnTo>
                  <a:pt x="1057" y="258"/>
                </a:lnTo>
                <a:lnTo>
                  <a:pt x="1063" y="261"/>
                </a:lnTo>
                <a:lnTo>
                  <a:pt x="1069" y="268"/>
                </a:lnTo>
                <a:lnTo>
                  <a:pt x="1077" y="276"/>
                </a:lnTo>
                <a:lnTo>
                  <a:pt x="1082" y="285"/>
                </a:lnTo>
                <a:lnTo>
                  <a:pt x="1082" y="297"/>
                </a:lnTo>
                <a:lnTo>
                  <a:pt x="1085" y="303"/>
                </a:lnTo>
                <a:lnTo>
                  <a:pt x="1090" y="307"/>
                </a:lnTo>
                <a:lnTo>
                  <a:pt x="1099" y="308"/>
                </a:lnTo>
                <a:lnTo>
                  <a:pt x="1102" y="310"/>
                </a:lnTo>
                <a:lnTo>
                  <a:pt x="1101" y="313"/>
                </a:lnTo>
                <a:lnTo>
                  <a:pt x="1089" y="324"/>
                </a:lnTo>
                <a:lnTo>
                  <a:pt x="1085" y="328"/>
                </a:lnTo>
                <a:lnTo>
                  <a:pt x="1084" y="332"/>
                </a:lnTo>
                <a:lnTo>
                  <a:pt x="1086" y="337"/>
                </a:lnTo>
                <a:lnTo>
                  <a:pt x="1091" y="342"/>
                </a:lnTo>
                <a:lnTo>
                  <a:pt x="1098" y="345"/>
                </a:lnTo>
                <a:lnTo>
                  <a:pt x="1126" y="349"/>
                </a:lnTo>
                <a:lnTo>
                  <a:pt x="1129" y="351"/>
                </a:lnTo>
                <a:lnTo>
                  <a:pt x="1131" y="354"/>
                </a:lnTo>
                <a:lnTo>
                  <a:pt x="1135" y="363"/>
                </a:lnTo>
                <a:lnTo>
                  <a:pt x="1136" y="370"/>
                </a:lnTo>
                <a:lnTo>
                  <a:pt x="1135" y="374"/>
                </a:lnTo>
                <a:lnTo>
                  <a:pt x="1127" y="388"/>
                </a:lnTo>
                <a:lnTo>
                  <a:pt x="1125" y="397"/>
                </a:lnTo>
                <a:lnTo>
                  <a:pt x="1124" y="405"/>
                </a:lnTo>
                <a:lnTo>
                  <a:pt x="1127" y="413"/>
                </a:lnTo>
                <a:lnTo>
                  <a:pt x="1131" y="419"/>
                </a:lnTo>
                <a:lnTo>
                  <a:pt x="1145" y="433"/>
                </a:lnTo>
                <a:lnTo>
                  <a:pt x="1159" y="453"/>
                </a:lnTo>
                <a:lnTo>
                  <a:pt x="1166" y="462"/>
                </a:lnTo>
                <a:lnTo>
                  <a:pt x="1177" y="471"/>
                </a:lnTo>
                <a:lnTo>
                  <a:pt x="1192" y="483"/>
                </a:lnTo>
                <a:lnTo>
                  <a:pt x="1197" y="489"/>
                </a:lnTo>
                <a:lnTo>
                  <a:pt x="1199" y="492"/>
                </a:lnTo>
                <a:lnTo>
                  <a:pt x="1199" y="498"/>
                </a:lnTo>
                <a:lnTo>
                  <a:pt x="1196" y="522"/>
                </a:lnTo>
                <a:lnTo>
                  <a:pt x="1200" y="526"/>
                </a:lnTo>
                <a:lnTo>
                  <a:pt x="1220" y="536"/>
                </a:lnTo>
                <a:lnTo>
                  <a:pt x="1226" y="539"/>
                </a:lnTo>
                <a:lnTo>
                  <a:pt x="1227" y="546"/>
                </a:lnTo>
                <a:lnTo>
                  <a:pt x="1225" y="563"/>
                </a:lnTo>
                <a:lnTo>
                  <a:pt x="1226" y="568"/>
                </a:lnTo>
                <a:lnTo>
                  <a:pt x="1231" y="572"/>
                </a:lnTo>
                <a:lnTo>
                  <a:pt x="1247" y="578"/>
                </a:lnTo>
                <a:lnTo>
                  <a:pt x="1251" y="581"/>
                </a:lnTo>
                <a:lnTo>
                  <a:pt x="1252" y="585"/>
                </a:lnTo>
                <a:lnTo>
                  <a:pt x="1250" y="592"/>
                </a:lnTo>
                <a:lnTo>
                  <a:pt x="1247" y="597"/>
                </a:lnTo>
                <a:lnTo>
                  <a:pt x="1240" y="600"/>
                </a:lnTo>
                <a:lnTo>
                  <a:pt x="1239" y="603"/>
                </a:lnTo>
                <a:lnTo>
                  <a:pt x="1240" y="613"/>
                </a:lnTo>
                <a:lnTo>
                  <a:pt x="1244" y="622"/>
                </a:lnTo>
                <a:lnTo>
                  <a:pt x="1246" y="625"/>
                </a:lnTo>
                <a:lnTo>
                  <a:pt x="1250" y="626"/>
                </a:lnTo>
                <a:lnTo>
                  <a:pt x="1252" y="626"/>
                </a:lnTo>
                <a:lnTo>
                  <a:pt x="1254" y="622"/>
                </a:lnTo>
                <a:lnTo>
                  <a:pt x="1255" y="616"/>
                </a:lnTo>
                <a:lnTo>
                  <a:pt x="1251" y="609"/>
                </a:lnTo>
                <a:lnTo>
                  <a:pt x="1252" y="606"/>
                </a:lnTo>
                <a:lnTo>
                  <a:pt x="1254" y="603"/>
                </a:lnTo>
                <a:lnTo>
                  <a:pt x="1262" y="600"/>
                </a:lnTo>
                <a:lnTo>
                  <a:pt x="1264" y="601"/>
                </a:lnTo>
                <a:lnTo>
                  <a:pt x="1266" y="604"/>
                </a:lnTo>
                <a:lnTo>
                  <a:pt x="1268" y="609"/>
                </a:lnTo>
                <a:lnTo>
                  <a:pt x="1268" y="614"/>
                </a:lnTo>
                <a:lnTo>
                  <a:pt x="1263" y="632"/>
                </a:lnTo>
                <a:lnTo>
                  <a:pt x="1262" y="644"/>
                </a:lnTo>
                <a:lnTo>
                  <a:pt x="1269" y="674"/>
                </a:lnTo>
                <a:lnTo>
                  <a:pt x="1273" y="683"/>
                </a:lnTo>
                <a:lnTo>
                  <a:pt x="1279" y="690"/>
                </a:lnTo>
                <a:lnTo>
                  <a:pt x="1300" y="709"/>
                </a:lnTo>
                <a:lnTo>
                  <a:pt x="1308" y="715"/>
                </a:lnTo>
                <a:lnTo>
                  <a:pt x="1317" y="720"/>
                </a:lnTo>
                <a:lnTo>
                  <a:pt x="1323" y="725"/>
                </a:lnTo>
                <a:lnTo>
                  <a:pt x="1332" y="735"/>
                </a:lnTo>
                <a:lnTo>
                  <a:pt x="1351" y="760"/>
                </a:lnTo>
                <a:lnTo>
                  <a:pt x="1369" y="774"/>
                </a:lnTo>
                <a:lnTo>
                  <a:pt x="1375" y="798"/>
                </a:lnTo>
                <a:lnTo>
                  <a:pt x="1388" y="816"/>
                </a:lnTo>
                <a:lnTo>
                  <a:pt x="1392" y="826"/>
                </a:lnTo>
                <a:lnTo>
                  <a:pt x="1392" y="833"/>
                </a:lnTo>
                <a:lnTo>
                  <a:pt x="1387" y="852"/>
                </a:lnTo>
                <a:lnTo>
                  <a:pt x="1387" y="860"/>
                </a:lnTo>
                <a:lnTo>
                  <a:pt x="1389" y="864"/>
                </a:lnTo>
                <a:lnTo>
                  <a:pt x="1400" y="873"/>
                </a:lnTo>
                <a:lnTo>
                  <a:pt x="1402" y="876"/>
                </a:lnTo>
                <a:lnTo>
                  <a:pt x="1402" y="903"/>
                </a:lnTo>
                <a:lnTo>
                  <a:pt x="1405" y="907"/>
                </a:lnTo>
                <a:lnTo>
                  <a:pt x="1412" y="915"/>
                </a:lnTo>
                <a:lnTo>
                  <a:pt x="1419" y="920"/>
                </a:lnTo>
                <a:lnTo>
                  <a:pt x="1429" y="922"/>
                </a:lnTo>
                <a:lnTo>
                  <a:pt x="1451" y="925"/>
                </a:lnTo>
                <a:lnTo>
                  <a:pt x="1460" y="931"/>
                </a:lnTo>
                <a:lnTo>
                  <a:pt x="1466" y="937"/>
                </a:lnTo>
                <a:lnTo>
                  <a:pt x="1467" y="940"/>
                </a:lnTo>
                <a:lnTo>
                  <a:pt x="1465" y="955"/>
                </a:lnTo>
                <a:lnTo>
                  <a:pt x="1462" y="972"/>
                </a:lnTo>
                <a:lnTo>
                  <a:pt x="1458" y="990"/>
                </a:lnTo>
                <a:lnTo>
                  <a:pt x="1456" y="999"/>
                </a:lnTo>
                <a:lnTo>
                  <a:pt x="1459" y="1009"/>
                </a:lnTo>
                <a:lnTo>
                  <a:pt x="1469" y="1032"/>
                </a:lnTo>
                <a:lnTo>
                  <a:pt x="1474" y="1059"/>
                </a:lnTo>
                <a:lnTo>
                  <a:pt x="1477" y="1063"/>
                </a:lnTo>
                <a:lnTo>
                  <a:pt x="1487" y="1070"/>
                </a:lnTo>
                <a:lnTo>
                  <a:pt x="1499" y="1075"/>
                </a:lnTo>
                <a:lnTo>
                  <a:pt x="1506" y="1079"/>
                </a:lnTo>
                <a:lnTo>
                  <a:pt x="1511" y="1086"/>
                </a:lnTo>
                <a:lnTo>
                  <a:pt x="1518" y="1100"/>
                </a:lnTo>
                <a:lnTo>
                  <a:pt x="1525" y="1109"/>
                </a:lnTo>
                <a:lnTo>
                  <a:pt x="1556" y="1124"/>
                </a:lnTo>
                <a:lnTo>
                  <a:pt x="1585" y="1119"/>
                </a:lnTo>
                <a:lnTo>
                  <a:pt x="1594" y="1120"/>
                </a:lnTo>
                <a:lnTo>
                  <a:pt x="1612" y="1127"/>
                </a:lnTo>
                <a:lnTo>
                  <a:pt x="1618" y="1127"/>
                </a:lnTo>
                <a:lnTo>
                  <a:pt x="1648" y="1118"/>
                </a:lnTo>
                <a:lnTo>
                  <a:pt x="1680" y="1101"/>
                </a:lnTo>
                <a:lnTo>
                  <a:pt x="1698" y="1094"/>
                </a:lnTo>
                <a:lnTo>
                  <a:pt x="1703" y="1093"/>
                </a:lnTo>
                <a:lnTo>
                  <a:pt x="1729" y="1095"/>
                </a:lnTo>
                <a:lnTo>
                  <a:pt x="1753" y="1091"/>
                </a:lnTo>
                <a:lnTo>
                  <a:pt x="1755" y="1091"/>
                </a:lnTo>
                <a:lnTo>
                  <a:pt x="1756" y="1094"/>
                </a:lnTo>
                <a:lnTo>
                  <a:pt x="1758" y="1116"/>
                </a:lnTo>
                <a:lnTo>
                  <a:pt x="1759" y="1119"/>
                </a:lnTo>
                <a:lnTo>
                  <a:pt x="1761" y="1121"/>
                </a:lnTo>
                <a:lnTo>
                  <a:pt x="1765" y="1123"/>
                </a:lnTo>
                <a:lnTo>
                  <a:pt x="1768" y="1123"/>
                </a:lnTo>
                <a:lnTo>
                  <a:pt x="1788" y="1118"/>
                </a:lnTo>
                <a:lnTo>
                  <a:pt x="1796" y="1118"/>
                </a:lnTo>
                <a:lnTo>
                  <a:pt x="1804" y="1119"/>
                </a:lnTo>
                <a:lnTo>
                  <a:pt x="1808" y="1122"/>
                </a:lnTo>
                <a:lnTo>
                  <a:pt x="1814" y="1127"/>
                </a:lnTo>
                <a:lnTo>
                  <a:pt x="1830" y="1145"/>
                </a:lnTo>
                <a:lnTo>
                  <a:pt x="1835" y="1148"/>
                </a:lnTo>
                <a:lnTo>
                  <a:pt x="1842" y="1149"/>
                </a:lnTo>
                <a:lnTo>
                  <a:pt x="1847" y="1148"/>
                </a:lnTo>
                <a:lnTo>
                  <a:pt x="1861" y="1138"/>
                </a:lnTo>
                <a:lnTo>
                  <a:pt x="1868" y="1135"/>
                </a:lnTo>
                <a:lnTo>
                  <a:pt x="1875" y="1135"/>
                </a:lnTo>
                <a:lnTo>
                  <a:pt x="1892" y="1140"/>
                </a:lnTo>
                <a:lnTo>
                  <a:pt x="1897" y="1141"/>
                </a:lnTo>
                <a:lnTo>
                  <a:pt x="1899" y="1137"/>
                </a:lnTo>
                <a:lnTo>
                  <a:pt x="1900" y="1121"/>
                </a:lnTo>
                <a:lnTo>
                  <a:pt x="1901" y="1116"/>
                </a:lnTo>
                <a:lnTo>
                  <a:pt x="1905" y="1114"/>
                </a:lnTo>
                <a:lnTo>
                  <a:pt x="1911" y="1112"/>
                </a:lnTo>
                <a:lnTo>
                  <a:pt x="1920" y="1112"/>
                </a:lnTo>
                <a:lnTo>
                  <a:pt x="1924" y="1114"/>
                </a:lnTo>
                <a:lnTo>
                  <a:pt x="1928" y="1117"/>
                </a:lnTo>
                <a:lnTo>
                  <a:pt x="1932" y="1124"/>
                </a:lnTo>
                <a:lnTo>
                  <a:pt x="1937" y="1136"/>
                </a:lnTo>
                <a:lnTo>
                  <a:pt x="1945" y="1143"/>
                </a:lnTo>
                <a:lnTo>
                  <a:pt x="1955" y="1149"/>
                </a:lnTo>
                <a:lnTo>
                  <a:pt x="1970" y="1151"/>
                </a:lnTo>
                <a:lnTo>
                  <a:pt x="1979" y="1155"/>
                </a:lnTo>
                <a:lnTo>
                  <a:pt x="1992" y="1169"/>
                </a:lnTo>
                <a:lnTo>
                  <a:pt x="2012" y="1182"/>
                </a:lnTo>
                <a:lnTo>
                  <a:pt x="2027" y="1197"/>
                </a:lnTo>
                <a:lnTo>
                  <a:pt x="2039" y="1206"/>
                </a:lnTo>
                <a:lnTo>
                  <a:pt x="2053" y="1221"/>
                </a:lnTo>
                <a:lnTo>
                  <a:pt x="2077" y="1238"/>
                </a:lnTo>
                <a:lnTo>
                  <a:pt x="2085" y="1243"/>
                </a:lnTo>
                <a:lnTo>
                  <a:pt x="2115" y="1255"/>
                </a:lnTo>
                <a:lnTo>
                  <a:pt x="2125" y="1257"/>
                </a:lnTo>
                <a:lnTo>
                  <a:pt x="2134" y="1254"/>
                </a:lnTo>
                <a:lnTo>
                  <a:pt x="2154" y="1245"/>
                </a:lnTo>
                <a:lnTo>
                  <a:pt x="2184" y="1247"/>
                </a:lnTo>
                <a:lnTo>
                  <a:pt x="2205" y="1240"/>
                </a:lnTo>
                <a:lnTo>
                  <a:pt x="2210" y="1239"/>
                </a:lnTo>
                <a:lnTo>
                  <a:pt x="2213" y="1243"/>
                </a:lnTo>
                <a:lnTo>
                  <a:pt x="2213" y="1249"/>
                </a:lnTo>
                <a:lnTo>
                  <a:pt x="2208" y="1273"/>
                </a:lnTo>
                <a:lnTo>
                  <a:pt x="2200" y="1326"/>
                </a:lnTo>
                <a:lnTo>
                  <a:pt x="2212" y="1333"/>
                </a:lnTo>
                <a:lnTo>
                  <a:pt x="2216" y="1335"/>
                </a:lnTo>
                <a:lnTo>
                  <a:pt x="2225" y="1356"/>
                </a:lnTo>
                <a:lnTo>
                  <a:pt x="2229" y="1362"/>
                </a:lnTo>
                <a:lnTo>
                  <a:pt x="2231" y="1363"/>
                </a:lnTo>
                <a:lnTo>
                  <a:pt x="2236" y="1362"/>
                </a:lnTo>
                <a:lnTo>
                  <a:pt x="2253" y="1354"/>
                </a:lnTo>
                <a:lnTo>
                  <a:pt x="2256" y="1355"/>
                </a:lnTo>
                <a:lnTo>
                  <a:pt x="2258" y="1362"/>
                </a:lnTo>
                <a:lnTo>
                  <a:pt x="2259" y="1374"/>
                </a:lnTo>
                <a:lnTo>
                  <a:pt x="2262" y="1385"/>
                </a:lnTo>
                <a:lnTo>
                  <a:pt x="2266" y="1392"/>
                </a:lnTo>
                <a:lnTo>
                  <a:pt x="2282" y="1408"/>
                </a:lnTo>
                <a:lnTo>
                  <a:pt x="2285" y="1414"/>
                </a:lnTo>
                <a:lnTo>
                  <a:pt x="2284" y="1423"/>
                </a:lnTo>
                <a:lnTo>
                  <a:pt x="2276" y="1453"/>
                </a:lnTo>
                <a:lnTo>
                  <a:pt x="2266" y="1479"/>
                </a:lnTo>
                <a:lnTo>
                  <a:pt x="2266" y="1486"/>
                </a:lnTo>
                <a:lnTo>
                  <a:pt x="2269" y="1494"/>
                </a:lnTo>
                <a:lnTo>
                  <a:pt x="2275" y="1504"/>
                </a:lnTo>
                <a:lnTo>
                  <a:pt x="2282" y="1509"/>
                </a:lnTo>
                <a:lnTo>
                  <a:pt x="2294" y="1519"/>
                </a:lnTo>
                <a:lnTo>
                  <a:pt x="2317" y="1534"/>
                </a:lnTo>
                <a:lnTo>
                  <a:pt x="2327" y="1542"/>
                </a:lnTo>
                <a:lnTo>
                  <a:pt x="2335" y="1552"/>
                </a:lnTo>
                <a:lnTo>
                  <a:pt x="2343" y="1565"/>
                </a:lnTo>
                <a:lnTo>
                  <a:pt x="2348" y="1574"/>
                </a:lnTo>
                <a:lnTo>
                  <a:pt x="2352" y="1587"/>
                </a:lnTo>
                <a:lnTo>
                  <a:pt x="2354" y="1592"/>
                </a:lnTo>
                <a:lnTo>
                  <a:pt x="2360" y="1598"/>
                </a:lnTo>
                <a:lnTo>
                  <a:pt x="2366" y="1601"/>
                </a:lnTo>
                <a:lnTo>
                  <a:pt x="2379" y="1604"/>
                </a:lnTo>
                <a:lnTo>
                  <a:pt x="2390" y="1603"/>
                </a:lnTo>
                <a:lnTo>
                  <a:pt x="2402" y="1596"/>
                </a:lnTo>
                <a:lnTo>
                  <a:pt x="2423" y="1579"/>
                </a:lnTo>
                <a:lnTo>
                  <a:pt x="2432" y="1573"/>
                </a:lnTo>
                <a:lnTo>
                  <a:pt x="2440" y="1571"/>
                </a:lnTo>
                <a:lnTo>
                  <a:pt x="2456" y="1568"/>
                </a:lnTo>
                <a:lnTo>
                  <a:pt x="2470" y="1568"/>
                </a:lnTo>
                <a:lnTo>
                  <a:pt x="2475" y="1569"/>
                </a:lnTo>
                <a:lnTo>
                  <a:pt x="2494" y="1577"/>
                </a:lnTo>
                <a:lnTo>
                  <a:pt x="2500" y="1579"/>
                </a:lnTo>
                <a:lnTo>
                  <a:pt x="2505" y="1579"/>
                </a:lnTo>
                <a:lnTo>
                  <a:pt x="2518" y="1572"/>
                </a:lnTo>
                <a:lnTo>
                  <a:pt x="2531" y="1569"/>
                </a:lnTo>
                <a:lnTo>
                  <a:pt x="2568" y="1566"/>
                </a:lnTo>
                <a:lnTo>
                  <a:pt x="2583" y="1562"/>
                </a:lnTo>
                <a:lnTo>
                  <a:pt x="2606" y="1551"/>
                </a:lnTo>
                <a:lnTo>
                  <a:pt x="2632" y="1542"/>
                </a:lnTo>
                <a:lnTo>
                  <a:pt x="2655" y="1523"/>
                </a:lnTo>
                <a:lnTo>
                  <a:pt x="2660" y="1520"/>
                </a:lnTo>
                <a:lnTo>
                  <a:pt x="2666" y="1519"/>
                </a:lnTo>
                <a:lnTo>
                  <a:pt x="2673" y="1519"/>
                </a:lnTo>
                <a:lnTo>
                  <a:pt x="2692" y="1524"/>
                </a:lnTo>
                <a:lnTo>
                  <a:pt x="2699" y="1524"/>
                </a:lnTo>
                <a:lnTo>
                  <a:pt x="2704" y="1523"/>
                </a:lnTo>
                <a:lnTo>
                  <a:pt x="2707" y="1519"/>
                </a:lnTo>
                <a:lnTo>
                  <a:pt x="2709" y="1512"/>
                </a:lnTo>
                <a:lnTo>
                  <a:pt x="2712" y="1482"/>
                </a:lnTo>
                <a:lnTo>
                  <a:pt x="2717" y="1452"/>
                </a:lnTo>
                <a:lnTo>
                  <a:pt x="2718" y="1450"/>
                </a:lnTo>
                <a:lnTo>
                  <a:pt x="2722" y="1446"/>
                </a:lnTo>
                <a:lnTo>
                  <a:pt x="2728" y="1442"/>
                </a:lnTo>
                <a:lnTo>
                  <a:pt x="2733" y="1441"/>
                </a:lnTo>
                <a:lnTo>
                  <a:pt x="2742" y="1440"/>
                </a:lnTo>
                <a:lnTo>
                  <a:pt x="2746" y="1438"/>
                </a:lnTo>
                <a:lnTo>
                  <a:pt x="2751" y="1432"/>
                </a:lnTo>
                <a:lnTo>
                  <a:pt x="2760" y="1415"/>
                </a:lnTo>
                <a:lnTo>
                  <a:pt x="2778" y="1399"/>
                </a:lnTo>
                <a:lnTo>
                  <a:pt x="2788" y="1380"/>
                </a:lnTo>
                <a:lnTo>
                  <a:pt x="2796" y="1370"/>
                </a:lnTo>
                <a:lnTo>
                  <a:pt x="2803" y="1367"/>
                </a:lnTo>
                <a:lnTo>
                  <a:pt x="2812" y="1365"/>
                </a:lnTo>
                <a:lnTo>
                  <a:pt x="2836" y="1361"/>
                </a:lnTo>
                <a:lnTo>
                  <a:pt x="2844" y="1360"/>
                </a:lnTo>
                <a:lnTo>
                  <a:pt x="2873" y="1350"/>
                </a:lnTo>
                <a:lnTo>
                  <a:pt x="2885" y="1346"/>
                </a:lnTo>
                <a:lnTo>
                  <a:pt x="2889" y="1342"/>
                </a:lnTo>
                <a:lnTo>
                  <a:pt x="2903" y="1324"/>
                </a:lnTo>
                <a:lnTo>
                  <a:pt x="2912" y="1314"/>
                </a:lnTo>
                <a:lnTo>
                  <a:pt x="2929" y="1289"/>
                </a:lnTo>
                <a:lnTo>
                  <a:pt x="2938" y="1284"/>
                </a:lnTo>
                <a:lnTo>
                  <a:pt x="2960" y="1276"/>
                </a:lnTo>
                <a:lnTo>
                  <a:pt x="2966" y="1273"/>
                </a:lnTo>
                <a:lnTo>
                  <a:pt x="2974" y="1265"/>
                </a:lnTo>
                <a:lnTo>
                  <a:pt x="2981" y="1257"/>
                </a:lnTo>
                <a:lnTo>
                  <a:pt x="2986" y="1249"/>
                </a:lnTo>
                <a:lnTo>
                  <a:pt x="3003" y="1236"/>
                </a:lnTo>
                <a:lnTo>
                  <a:pt x="3068" y="1203"/>
                </a:lnTo>
                <a:lnTo>
                  <a:pt x="3094" y="1192"/>
                </a:lnTo>
                <a:lnTo>
                  <a:pt x="3105" y="1191"/>
                </a:lnTo>
                <a:lnTo>
                  <a:pt x="3134" y="1196"/>
                </a:lnTo>
                <a:lnTo>
                  <a:pt x="3141" y="1196"/>
                </a:lnTo>
                <a:lnTo>
                  <a:pt x="3147" y="1195"/>
                </a:lnTo>
                <a:lnTo>
                  <a:pt x="3154" y="1191"/>
                </a:lnTo>
                <a:lnTo>
                  <a:pt x="3170" y="1174"/>
                </a:lnTo>
                <a:lnTo>
                  <a:pt x="3185" y="1160"/>
                </a:lnTo>
                <a:lnTo>
                  <a:pt x="3193" y="1151"/>
                </a:lnTo>
                <a:lnTo>
                  <a:pt x="3194" y="1152"/>
                </a:lnTo>
                <a:lnTo>
                  <a:pt x="3197" y="1158"/>
                </a:lnTo>
                <a:lnTo>
                  <a:pt x="3198" y="1163"/>
                </a:lnTo>
                <a:lnTo>
                  <a:pt x="3196" y="1173"/>
                </a:lnTo>
                <a:lnTo>
                  <a:pt x="3192" y="1182"/>
                </a:lnTo>
                <a:lnTo>
                  <a:pt x="3189" y="1186"/>
                </a:lnTo>
                <a:lnTo>
                  <a:pt x="3172" y="1196"/>
                </a:lnTo>
                <a:lnTo>
                  <a:pt x="3164" y="1203"/>
                </a:lnTo>
                <a:lnTo>
                  <a:pt x="3149" y="1219"/>
                </a:lnTo>
                <a:lnTo>
                  <a:pt x="3141" y="1230"/>
                </a:lnTo>
                <a:lnTo>
                  <a:pt x="3138" y="1238"/>
                </a:lnTo>
                <a:lnTo>
                  <a:pt x="3137" y="1250"/>
                </a:lnTo>
                <a:lnTo>
                  <a:pt x="3136" y="1286"/>
                </a:lnTo>
                <a:lnTo>
                  <a:pt x="3128" y="1310"/>
                </a:lnTo>
                <a:lnTo>
                  <a:pt x="3126" y="1321"/>
                </a:lnTo>
                <a:lnTo>
                  <a:pt x="3126" y="1326"/>
                </a:lnTo>
                <a:lnTo>
                  <a:pt x="3128" y="1333"/>
                </a:lnTo>
                <a:lnTo>
                  <a:pt x="3136" y="1351"/>
                </a:lnTo>
                <a:lnTo>
                  <a:pt x="3139" y="1353"/>
                </a:lnTo>
                <a:lnTo>
                  <a:pt x="3142" y="1354"/>
                </a:lnTo>
                <a:lnTo>
                  <a:pt x="3155" y="1355"/>
                </a:lnTo>
                <a:lnTo>
                  <a:pt x="3157" y="1356"/>
                </a:lnTo>
                <a:lnTo>
                  <a:pt x="3160" y="1361"/>
                </a:lnTo>
                <a:lnTo>
                  <a:pt x="3166" y="1378"/>
                </a:lnTo>
                <a:lnTo>
                  <a:pt x="3189" y="1396"/>
                </a:lnTo>
                <a:lnTo>
                  <a:pt x="3191" y="1401"/>
                </a:lnTo>
                <a:lnTo>
                  <a:pt x="3192" y="1405"/>
                </a:lnTo>
                <a:lnTo>
                  <a:pt x="3190" y="1411"/>
                </a:lnTo>
                <a:lnTo>
                  <a:pt x="3185" y="1422"/>
                </a:lnTo>
                <a:lnTo>
                  <a:pt x="3184" y="1441"/>
                </a:lnTo>
                <a:lnTo>
                  <a:pt x="3182" y="1450"/>
                </a:lnTo>
                <a:lnTo>
                  <a:pt x="3174" y="1466"/>
                </a:lnTo>
                <a:lnTo>
                  <a:pt x="3163" y="1491"/>
                </a:lnTo>
                <a:lnTo>
                  <a:pt x="3157" y="1501"/>
                </a:lnTo>
                <a:lnTo>
                  <a:pt x="3148" y="1509"/>
                </a:lnTo>
                <a:lnTo>
                  <a:pt x="3127" y="1515"/>
                </a:lnTo>
                <a:lnTo>
                  <a:pt x="3121" y="1518"/>
                </a:lnTo>
                <a:lnTo>
                  <a:pt x="3118" y="1523"/>
                </a:lnTo>
                <a:lnTo>
                  <a:pt x="3110" y="1534"/>
                </a:lnTo>
                <a:lnTo>
                  <a:pt x="3105" y="1552"/>
                </a:lnTo>
                <a:lnTo>
                  <a:pt x="3098" y="1566"/>
                </a:lnTo>
                <a:lnTo>
                  <a:pt x="3098" y="1578"/>
                </a:lnTo>
                <a:lnTo>
                  <a:pt x="3100" y="1587"/>
                </a:lnTo>
                <a:lnTo>
                  <a:pt x="3103" y="1592"/>
                </a:lnTo>
                <a:lnTo>
                  <a:pt x="3116" y="1607"/>
                </a:lnTo>
                <a:lnTo>
                  <a:pt x="3118" y="1615"/>
                </a:lnTo>
                <a:lnTo>
                  <a:pt x="3119" y="1623"/>
                </a:lnTo>
                <a:lnTo>
                  <a:pt x="3117" y="1631"/>
                </a:lnTo>
                <a:lnTo>
                  <a:pt x="3105" y="1644"/>
                </a:lnTo>
                <a:lnTo>
                  <a:pt x="3101" y="1653"/>
                </a:lnTo>
                <a:lnTo>
                  <a:pt x="3099" y="1674"/>
                </a:lnTo>
                <a:lnTo>
                  <a:pt x="3099" y="1693"/>
                </a:lnTo>
                <a:lnTo>
                  <a:pt x="3101" y="1726"/>
                </a:lnTo>
                <a:lnTo>
                  <a:pt x="3110" y="1756"/>
                </a:lnTo>
                <a:lnTo>
                  <a:pt x="3113" y="1779"/>
                </a:lnTo>
                <a:lnTo>
                  <a:pt x="3113" y="1788"/>
                </a:lnTo>
                <a:lnTo>
                  <a:pt x="3110" y="1798"/>
                </a:lnTo>
                <a:lnTo>
                  <a:pt x="3095" y="1823"/>
                </a:lnTo>
                <a:lnTo>
                  <a:pt x="3092" y="1833"/>
                </a:lnTo>
                <a:lnTo>
                  <a:pt x="3092" y="1840"/>
                </a:lnTo>
                <a:lnTo>
                  <a:pt x="3093" y="1848"/>
                </a:lnTo>
                <a:lnTo>
                  <a:pt x="3095" y="1855"/>
                </a:lnTo>
                <a:lnTo>
                  <a:pt x="3105" y="1868"/>
                </a:lnTo>
                <a:lnTo>
                  <a:pt x="3109" y="1879"/>
                </a:lnTo>
                <a:lnTo>
                  <a:pt x="3116" y="1904"/>
                </a:lnTo>
                <a:lnTo>
                  <a:pt x="3117" y="1914"/>
                </a:lnTo>
                <a:lnTo>
                  <a:pt x="3114" y="1922"/>
                </a:lnTo>
                <a:lnTo>
                  <a:pt x="3102" y="1942"/>
                </a:lnTo>
                <a:lnTo>
                  <a:pt x="3096" y="1951"/>
                </a:lnTo>
                <a:lnTo>
                  <a:pt x="3081" y="1973"/>
                </a:lnTo>
                <a:lnTo>
                  <a:pt x="3082" y="1975"/>
                </a:lnTo>
                <a:lnTo>
                  <a:pt x="3090" y="1992"/>
                </a:lnTo>
                <a:lnTo>
                  <a:pt x="3093" y="1997"/>
                </a:lnTo>
                <a:lnTo>
                  <a:pt x="3091" y="2032"/>
                </a:lnTo>
                <a:lnTo>
                  <a:pt x="3075" y="2054"/>
                </a:lnTo>
                <a:lnTo>
                  <a:pt x="3057" y="2071"/>
                </a:lnTo>
                <a:lnTo>
                  <a:pt x="3054" y="2080"/>
                </a:lnTo>
                <a:lnTo>
                  <a:pt x="3054" y="2089"/>
                </a:lnTo>
                <a:lnTo>
                  <a:pt x="3056" y="2102"/>
                </a:lnTo>
                <a:lnTo>
                  <a:pt x="3057" y="2124"/>
                </a:lnTo>
                <a:lnTo>
                  <a:pt x="3064" y="2152"/>
                </a:lnTo>
                <a:lnTo>
                  <a:pt x="3064" y="2157"/>
                </a:lnTo>
                <a:lnTo>
                  <a:pt x="3062" y="2165"/>
                </a:lnTo>
                <a:lnTo>
                  <a:pt x="3057" y="2174"/>
                </a:lnTo>
                <a:lnTo>
                  <a:pt x="3054" y="2180"/>
                </a:lnTo>
                <a:lnTo>
                  <a:pt x="3024" y="2205"/>
                </a:lnTo>
                <a:lnTo>
                  <a:pt x="3018" y="2214"/>
                </a:lnTo>
                <a:lnTo>
                  <a:pt x="3014" y="2224"/>
                </a:lnTo>
                <a:lnTo>
                  <a:pt x="3013" y="2265"/>
                </a:lnTo>
                <a:lnTo>
                  <a:pt x="3015" y="2285"/>
                </a:lnTo>
                <a:lnTo>
                  <a:pt x="3018" y="2297"/>
                </a:lnTo>
                <a:lnTo>
                  <a:pt x="3028" y="2316"/>
                </a:lnTo>
                <a:lnTo>
                  <a:pt x="3028" y="2323"/>
                </a:lnTo>
                <a:lnTo>
                  <a:pt x="3029" y="2330"/>
                </a:lnTo>
                <a:lnTo>
                  <a:pt x="3030" y="2332"/>
                </a:lnTo>
                <a:lnTo>
                  <a:pt x="3035" y="2335"/>
                </a:lnTo>
                <a:lnTo>
                  <a:pt x="3034" y="2342"/>
                </a:lnTo>
                <a:lnTo>
                  <a:pt x="3031" y="2352"/>
                </a:lnTo>
                <a:lnTo>
                  <a:pt x="3023" y="2363"/>
                </a:lnTo>
                <a:lnTo>
                  <a:pt x="3014" y="2371"/>
                </a:lnTo>
                <a:lnTo>
                  <a:pt x="3003" y="2374"/>
                </a:lnTo>
                <a:lnTo>
                  <a:pt x="2990" y="2375"/>
                </a:lnTo>
                <a:lnTo>
                  <a:pt x="2777" y="2356"/>
                </a:lnTo>
                <a:lnTo>
                  <a:pt x="2766" y="2353"/>
                </a:lnTo>
                <a:lnTo>
                  <a:pt x="2756" y="2349"/>
                </a:lnTo>
                <a:lnTo>
                  <a:pt x="2750" y="2345"/>
                </a:lnTo>
                <a:lnTo>
                  <a:pt x="2741" y="2335"/>
                </a:lnTo>
                <a:lnTo>
                  <a:pt x="2736" y="2334"/>
                </a:lnTo>
                <a:lnTo>
                  <a:pt x="2732" y="2335"/>
                </a:lnTo>
                <a:lnTo>
                  <a:pt x="2729" y="2337"/>
                </a:lnTo>
                <a:lnTo>
                  <a:pt x="2725" y="2343"/>
                </a:lnTo>
                <a:lnTo>
                  <a:pt x="2723" y="2351"/>
                </a:lnTo>
                <a:lnTo>
                  <a:pt x="2721" y="2363"/>
                </a:lnTo>
                <a:lnTo>
                  <a:pt x="2716" y="2371"/>
                </a:lnTo>
                <a:lnTo>
                  <a:pt x="2709" y="2378"/>
                </a:lnTo>
                <a:lnTo>
                  <a:pt x="2698" y="2384"/>
                </a:lnTo>
                <a:lnTo>
                  <a:pt x="2694" y="2389"/>
                </a:lnTo>
                <a:lnTo>
                  <a:pt x="2692" y="2396"/>
                </a:lnTo>
                <a:lnTo>
                  <a:pt x="2695" y="2411"/>
                </a:lnTo>
                <a:lnTo>
                  <a:pt x="2695" y="2417"/>
                </a:lnTo>
                <a:lnTo>
                  <a:pt x="2688" y="2430"/>
                </a:lnTo>
                <a:lnTo>
                  <a:pt x="2676" y="2446"/>
                </a:lnTo>
                <a:lnTo>
                  <a:pt x="2664" y="2460"/>
                </a:lnTo>
                <a:lnTo>
                  <a:pt x="2658" y="2465"/>
                </a:lnTo>
                <a:lnTo>
                  <a:pt x="2651" y="2467"/>
                </a:lnTo>
                <a:lnTo>
                  <a:pt x="2634" y="2471"/>
                </a:lnTo>
                <a:lnTo>
                  <a:pt x="2630" y="2472"/>
                </a:lnTo>
                <a:lnTo>
                  <a:pt x="2625" y="2478"/>
                </a:lnTo>
                <a:lnTo>
                  <a:pt x="2618" y="2489"/>
                </a:lnTo>
                <a:lnTo>
                  <a:pt x="2606" y="2494"/>
                </a:lnTo>
                <a:lnTo>
                  <a:pt x="2588" y="2497"/>
                </a:lnTo>
                <a:lnTo>
                  <a:pt x="2586" y="2498"/>
                </a:lnTo>
                <a:lnTo>
                  <a:pt x="2581" y="2504"/>
                </a:lnTo>
                <a:lnTo>
                  <a:pt x="2578" y="2514"/>
                </a:lnTo>
                <a:lnTo>
                  <a:pt x="2574" y="2519"/>
                </a:lnTo>
                <a:lnTo>
                  <a:pt x="2560" y="2537"/>
                </a:lnTo>
                <a:lnTo>
                  <a:pt x="2562" y="2540"/>
                </a:lnTo>
                <a:lnTo>
                  <a:pt x="2590" y="2562"/>
                </a:lnTo>
                <a:lnTo>
                  <a:pt x="2595" y="2568"/>
                </a:lnTo>
                <a:lnTo>
                  <a:pt x="2600" y="2576"/>
                </a:lnTo>
                <a:lnTo>
                  <a:pt x="2617" y="2609"/>
                </a:lnTo>
                <a:lnTo>
                  <a:pt x="2666" y="2718"/>
                </a:lnTo>
                <a:lnTo>
                  <a:pt x="2690" y="2770"/>
                </a:lnTo>
                <a:lnTo>
                  <a:pt x="2692" y="2776"/>
                </a:lnTo>
                <a:lnTo>
                  <a:pt x="2692" y="2782"/>
                </a:lnTo>
                <a:lnTo>
                  <a:pt x="2688" y="2797"/>
                </a:lnTo>
                <a:lnTo>
                  <a:pt x="2686" y="2812"/>
                </a:lnTo>
                <a:lnTo>
                  <a:pt x="2692" y="2837"/>
                </a:lnTo>
                <a:lnTo>
                  <a:pt x="2692" y="2884"/>
                </a:lnTo>
                <a:lnTo>
                  <a:pt x="2697" y="2924"/>
                </a:lnTo>
                <a:lnTo>
                  <a:pt x="2702" y="2941"/>
                </a:lnTo>
                <a:lnTo>
                  <a:pt x="2706" y="2951"/>
                </a:lnTo>
                <a:lnTo>
                  <a:pt x="2713" y="2959"/>
                </a:lnTo>
                <a:lnTo>
                  <a:pt x="2728" y="2967"/>
                </a:lnTo>
                <a:lnTo>
                  <a:pt x="2732" y="2975"/>
                </a:lnTo>
                <a:lnTo>
                  <a:pt x="2732" y="2975"/>
                </a:lnTo>
                <a:lnTo>
                  <a:pt x="2712" y="2981"/>
                </a:lnTo>
                <a:lnTo>
                  <a:pt x="2704" y="2988"/>
                </a:lnTo>
                <a:lnTo>
                  <a:pt x="2696" y="2991"/>
                </a:lnTo>
                <a:lnTo>
                  <a:pt x="2690" y="2989"/>
                </a:lnTo>
                <a:lnTo>
                  <a:pt x="2677" y="2980"/>
                </a:lnTo>
                <a:lnTo>
                  <a:pt x="2672" y="2978"/>
                </a:lnTo>
                <a:lnTo>
                  <a:pt x="2668" y="2978"/>
                </a:lnTo>
                <a:lnTo>
                  <a:pt x="2660" y="2984"/>
                </a:lnTo>
                <a:lnTo>
                  <a:pt x="2643" y="3003"/>
                </a:lnTo>
                <a:lnTo>
                  <a:pt x="2636" y="3005"/>
                </a:lnTo>
                <a:lnTo>
                  <a:pt x="2633" y="3004"/>
                </a:lnTo>
                <a:lnTo>
                  <a:pt x="2631" y="3002"/>
                </a:lnTo>
                <a:lnTo>
                  <a:pt x="2617" y="2982"/>
                </a:lnTo>
                <a:lnTo>
                  <a:pt x="2610" y="2975"/>
                </a:lnTo>
                <a:lnTo>
                  <a:pt x="2594" y="2973"/>
                </a:lnTo>
                <a:lnTo>
                  <a:pt x="2584" y="2968"/>
                </a:lnTo>
                <a:lnTo>
                  <a:pt x="2573" y="2965"/>
                </a:lnTo>
                <a:lnTo>
                  <a:pt x="2566" y="2961"/>
                </a:lnTo>
                <a:lnTo>
                  <a:pt x="2537" y="2961"/>
                </a:lnTo>
                <a:lnTo>
                  <a:pt x="2528" y="2959"/>
                </a:lnTo>
                <a:lnTo>
                  <a:pt x="2525" y="2953"/>
                </a:lnTo>
                <a:lnTo>
                  <a:pt x="2517" y="2938"/>
                </a:lnTo>
                <a:lnTo>
                  <a:pt x="2513" y="2934"/>
                </a:lnTo>
                <a:lnTo>
                  <a:pt x="2506" y="2928"/>
                </a:lnTo>
                <a:lnTo>
                  <a:pt x="2502" y="2923"/>
                </a:lnTo>
                <a:lnTo>
                  <a:pt x="2496" y="2902"/>
                </a:lnTo>
                <a:lnTo>
                  <a:pt x="2493" y="2895"/>
                </a:lnTo>
                <a:lnTo>
                  <a:pt x="2488" y="2877"/>
                </a:lnTo>
                <a:lnTo>
                  <a:pt x="2483" y="2864"/>
                </a:lnTo>
                <a:lnTo>
                  <a:pt x="2478" y="2838"/>
                </a:lnTo>
                <a:lnTo>
                  <a:pt x="2475" y="2833"/>
                </a:lnTo>
                <a:lnTo>
                  <a:pt x="2471" y="2833"/>
                </a:lnTo>
                <a:lnTo>
                  <a:pt x="2468" y="2835"/>
                </a:lnTo>
                <a:lnTo>
                  <a:pt x="2454" y="2863"/>
                </a:lnTo>
                <a:lnTo>
                  <a:pt x="2439" y="2879"/>
                </a:lnTo>
                <a:lnTo>
                  <a:pt x="2428" y="2902"/>
                </a:lnTo>
                <a:lnTo>
                  <a:pt x="2426" y="2903"/>
                </a:lnTo>
                <a:lnTo>
                  <a:pt x="2421" y="2905"/>
                </a:lnTo>
                <a:lnTo>
                  <a:pt x="2418" y="2903"/>
                </a:lnTo>
                <a:lnTo>
                  <a:pt x="2411" y="2900"/>
                </a:lnTo>
                <a:lnTo>
                  <a:pt x="2406" y="2894"/>
                </a:lnTo>
                <a:lnTo>
                  <a:pt x="2402" y="2890"/>
                </a:lnTo>
                <a:lnTo>
                  <a:pt x="2400" y="2884"/>
                </a:lnTo>
                <a:lnTo>
                  <a:pt x="2393" y="2860"/>
                </a:lnTo>
                <a:lnTo>
                  <a:pt x="2385" y="2855"/>
                </a:lnTo>
                <a:lnTo>
                  <a:pt x="2381" y="2856"/>
                </a:lnTo>
                <a:lnTo>
                  <a:pt x="2353" y="2878"/>
                </a:lnTo>
                <a:lnTo>
                  <a:pt x="2351" y="2903"/>
                </a:lnTo>
                <a:lnTo>
                  <a:pt x="2347" y="2907"/>
                </a:lnTo>
                <a:lnTo>
                  <a:pt x="2341" y="2909"/>
                </a:lnTo>
                <a:lnTo>
                  <a:pt x="2336" y="2919"/>
                </a:lnTo>
                <a:lnTo>
                  <a:pt x="2326" y="2924"/>
                </a:lnTo>
                <a:lnTo>
                  <a:pt x="2294" y="2931"/>
                </a:lnTo>
                <a:lnTo>
                  <a:pt x="2283" y="2935"/>
                </a:lnTo>
                <a:lnTo>
                  <a:pt x="2275" y="2942"/>
                </a:lnTo>
                <a:lnTo>
                  <a:pt x="2264" y="2955"/>
                </a:lnTo>
                <a:lnTo>
                  <a:pt x="2253" y="2967"/>
                </a:lnTo>
                <a:lnTo>
                  <a:pt x="2246" y="2970"/>
                </a:lnTo>
                <a:lnTo>
                  <a:pt x="2238" y="2970"/>
                </a:lnTo>
                <a:lnTo>
                  <a:pt x="2231" y="2974"/>
                </a:lnTo>
                <a:lnTo>
                  <a:pt x="2229" y="2979"/>
                </a:lnTo>
                <a:lnTo>
                  <a:pt x="2229" y="2984"/>
                </a:lnTo>
                <a:lnTo>
                  <a:pt x="2233" y="2998"/>
                </a:lnTo>
                <a:lnTo>
                  <a:pt x="2233" y="3009"/>
                </a:lnTo>
                <a:lnTo>
                  <a:pt x="2239" y="3026"/>
                </a:lnTo>
                <a:lnTo>
                  <a:pt x="2238" y="3034"/>
                </a:lnTo>
                <a:lnTo>
                  <a:pt x="2235" y="3040"/>
                </a:lnTo>
                <a:lnTo>
                  <a:pt x="2207" y="3060"/>
                </a:lnTo>
                <a:lnTo>
                  <a:pt x="2199" y="3064"/>
                </a:lnTo>
                <a:lnTo>
                  <a:pt x="2197" y="3064"/>
                </a:lnTo>
                <a:lnTo>
                  <a:pt x="2174" y="3056"/>
                </a:lnTo>
                <a:lnTo>
                  <a:pt x="2166" y="3065"/>
                </a:lnTo>
                <a:lnTo>
                  <a:pt x="2157" y="3064"/>
                </a:lnTo>
                <a:lnTo>
                  <a:pt x="2153" y="3062"/>
                </a:lnTo>
                <a:lnTo>
                  <a:pt x="2150" y="3057"/>
                </a:lnTo>
                <a:lnTo>
                  <a:pt x="2129" y="3020"/>
                </a:lnTo>
                <a:lnTo>
                  <a:pt x="2113" y="2996"/>
                </a:lnTo>
                <a:lnTo>
                  <a:pt x="2100" y="2992"/>
                </a:lnTo>
                <a:lnTo>
                  <a:pt x="2093" y="2977"/>
                </a:lnTo>
                <a:lnTo>
                  <a:pt x="2078" y="2961"/>
                </a:lnTo>
                <a:lnTo>
                  <a:pt x="2048" y="2914"/>
                </a:lnTo>
                <a:lnTo>
                  <a:pt x="2032" y="2897"/>
                </a:lnTo>
                <a:lnTo>
                  <a:pt x="2030" y="2893"/>
                </a:lnTo>
                <a:lnTo>
                  <a:pt x="2030" y="2876"/>
                </a:lnTo>
                <a:lnTo>
                  <a:pt x="2028" y="2872"/>
                </a:lnTo>
                <a:lnTo>
                  <a:pt x="2021" y="2865"/>
                </a:lnTo>
                <a:lnTo>
                  <a:pt x="2019" y="2858"/>
                </a:lnTo>
                <a:lnTo>
                  <a:pt x="2015" y="2844"/>
                </a:lnTo>
                <a:lnTo>
                  <a:pt x="2007" y="2834"/>
                </a:lnTo>
                <a:lnTo>
                  <a:pt x="2005" y="2829"/>
                </a:lnTo>
                <a:lnTo>
                  <a:pt x="2011" y="2817"/>
                </a:lnTo>
                <a:lnTo>
                  <a:pt x="2010" y="2813"/>
                </a:lnTo>
                <a:lnTo>
                  <a:pt x="2005" y="2804"/>
                </a:lnTo>
                <a:lnTo>
                  <a:pt x="1994" y="2790"/>
                </a:lnTo>
                <a:lnTo>
                  <a:pt x="1988" y="2784"/>
                </a:lnTo>
                <a:lnTo>
                  <a:pt x="1981" y="2779"/>
                </a:lnTo>
                <a:lnTo>
                  <a:pt x="1972" y="2776"/>
                </a:lnTo>
                <a:lnTo>
                  <a:pt x="1967" y="2777"/>
                </a:lnTo>
                <a:lnTo>
                  <a:pt x="1955" y="2805"/>
                </a:lnTo>
                <a:lnTo>
                  <a:pt x="1947" y="2815"/>
                </a:lnTo>
                <a:lnTo>
                  <a:pt x="1933" y="2833"/>
                </a:lnTo>
                <a:lnTo>
                  <a:pt x="1929" y="2835"/>
                </a:lnTo>
                <a:lnTo>
                  <a:pt x="1917" y="2829"/>
                </a:lnTo>
                <a:lnTo>
                  <a:pt x="1914" y="2835"/>
                </a:lnTo>
                <a:lnTo>
                  <a:pt x="1914" y="2838"/>
                </a:lnTo>
                <a:lnTo>
                  <a:pt x="1915" y="2842"/>
                </a:lnTo>
                <a:lnTo>
                  <a:pt x="1923" y="2852"/>
                </a:lnTo>
                <a:lnTo>
                  <a:pt x="1924" y="2867"/>
                </a:lnTo>
                <a:lnTo>
                  <a:pt x="1925" y="2871"/>
                </a:lnTo>
                <a:lnTo>
                  <a:pt x="1933" y="2879"/>
                </a:lnTo>
                <a:lnTo>
                  <a:pt x="1928" y="2900"/>
                </a:lnTo>
                <a:lnTo>
                  <a:pt x="1935" y="2906"/>
                </a:lnTo>
                <a:lnTo>
                  <a:pt x="1936" y="2910"/>
                </a:lnTo>
                <a:lnTo>
                  <a:pt x="1935" y="2913"/>
                </a:lnTo>
                <a:lnTo>
                  <a:pt x="1911" y="2929"/>
                </a:lnTo>
                <a:lnTo>
                  <a:pt x="1897" y="2941"/>
                </a:lnTo>
                <a:lnTo>
                  <a:pt x="1891" y="2941"/>
                </a:lnTo>
                <a:lnTo>
                  <a:pt x="1876" y="2937"/>
                </a:lnTo>
                <a:lnTo>
                  <a:pt x="1859" y="2938"/>
                </a:lnTo>
                <a:lnTo>
                  <a:pt x="1855" y="2936"/>
                </a:lnTo>
                <a:lnTo>
                  <a:pt x="1852" y="2934"/>
                </a:lnTo>
                <a:lnTo>
                  <a:pt x="1849" y="2910"/>
                </a:lnTo>
                <a:lnTo>
                  <a:pt x="1846" y="2906"/>
                </a:lnTo>
                <a:lnTo>
                  <a:pt x="1844" y="2906"/>
                </a:lnTo>
                <a:lnTo>
                  <a:pt x="1838" y="2913"/>
                </a:lnTo>
                <a:lnTo>
                  <a:pt x="1835" y="2914"/>
                </a:lnTo>
                <a:lnTo>
                  <a:pt x="1828" y="2914"/>
                </a:lnTo>
                <a:lnTo>
                  <a:pt x="1824" y="2912"/>
                </a:lnTo>
                <a:lnTo>
                  <a:pt x="1820" y="2903"/>
                </a:lnTo>
                <a:lnTo>
                  <a:pt x="1816" y="2882"/>
                </a:lnTo>
                <a:lnTo>
                  <a:pt x="1813" y="2876"/>
                </a:lnTo>
                <a:lnTo>
                  <a:pt x="1802" y="2863"/>
                </a:lnTo>
                <a:lnTo>
                  <a:pt x="1783" y="2847"/>
                </a:lnTo>
                <a:lnTo>
                  <a:pt x="1778" y="2843"/>
                </a:lnTo>
                <a:lnTo>
                  <a:pt x="1777" y="2838"/>
                </a:lnTo>
                <a:lnTo>
                  <a:pt x="1777" y="2827"/>
                </a:lnTo>
                <a:lnTo>
                  <a:pt x="1775" y="2823"/>
                </a:lnTo>
                <a:lnTo>
                  <a:pt x="1761" y="2815"/>
                </a:lnTo>
                <a:lnTo>
                  <a:pt x="1758" y="2811"/>
                </a:lnTo>
                <a:lnTo>
                  <a:pt x="1756" y="2805"/>
                </a:lnTo>
                <a:lnTo>
                  <a:pt x="1757" y="2803"/>
                </a:lnTo>
                <a:lnTo>
                  <a:pt x="1766" y="2798"/>
                </a:lnTo>
                <a:lnTo>
                  <a:pt x="1776" y="2800"/>
                </a:lnTo>
                <a:lnTo>
                  <a:pt x="1780" y="2800"/>
                </a:lnTo>
                <a:lnTo>
                  <a:pt x="1783" y="2797"/>
                </a:lnTo>
                <a:lnTo>
                  <a:pt x="1785" y="2793"/>
                </a:lnTo>
                <a:lnTo>
                  <a:pt x="1786" y="2789"/>
                </a:lnTo>
                <a:lnTo>
                  <a:pt x="1784" y="2788"/>
                </a:lnTo>
                <a:lnTo>
                  <a:pt x="1753" y="2776"/>
                </a:lnTo>
                <a:lnTo>
                  <a:pt x="1749" y="2772"/>
                </a:lnTo>
                <a:lnTo>
                  <a:pt x="1745" y="2766"/>
                </a:lnTo>
                <a:lnTo>
                  <a:pt x="1738" y="2766"/>
                </a:lnTo>
                <a:lnTo>
                  <a:pt x="1720" y="2769"/>
                </a:lnTo>
                <a:lnTo>
                  <a:pt x="1717" y="2771"/>
                </a:lnTo>
                <a:lnTo>
                  <a:pt x="1714" y="2774"/>
                </a:lnTo>
                <a:lnTo>
                  <a:pt x="1707" y="2777"/>
                </a:lnTo>
                <a:lnTo>
                  <a:pt x="1706" y="2776"/>
                </a:lnTo>
                <a:lnTo>
                  <a:pt x="1705" y="2774"/>
                </a:lnTo>
                <a:lnTo>
                  <a:pt x="1701" y="2773"/>
                </a:lnTo>
                <a:lnTo>
                  <a:pt x="1694" y="2773"/>
                </a:lnTo>
                <a:lnTo>
                  <a:pt x="1687" y="2774"/>
                </a:lnTo>
                <a:lnTo>
                  <a:pt x="1685" y="2776"/>
                </a:lnTo>
                <a:lnTo>
                  <a:pt x="1679" y="2790"/>
                </a:lnTo>
                <a:lnTo>
                  <a:pt x="1677" y="2799"/>
                </a:lnTo>
                <a:lnTo>
                  <a:pt x="1673" y="2802"/>
                </a:lnTo>
                <a:lnTo>
                  <a:pt x="1670" y="2804"/>
                </a:lnTo>
                <a:lnTo>
                  <a:pt x="1667" y="2805"/>
                </a:lnTo>
                <a:lnTo>
                  <a:pt x="1661" y="2800"/>
                </a:lnTo>
                <a:lnTo>
                  <a:pt x="1657" y="2791"/>
                </a:lnTo>
                <a:lnTo>
                  <a:pt x="1654" y="2758"/>
                </a:lnTo>
                <a:lnTo>
                  <a:pt x="1645" y="2736"/>
                </a:lnTo>
                <a:lnTo>
                  <a:pt x="1645" y="2731"/>
                </a:lnTo>
                <a:lnTo>
                  <a:pt x="1646" y="2700"/>
                </a:lnTo>
                <a:lnTo>
                  <a:pt x="1648" y="2696"/>
                </a:lnTo>
                <a:lnTo>
                  <a:pt x="1657" y="2692"/>
                </a:lnTo>
                <a:lnTo>
                  <a:pt x="1657" y="2690"/>
                </a:lnTo>
                <a:lnTo>
                  <a:pt x="1648" y="2674"/>
                </a:lnTo>
                <a:lnTo>
                  <a:pt x="1623" y="2646"/>
                </a:lnTo>
                <a:lnTo>
                  <a:pt x="1621" y="2641"/>
                </a:lnTo>
                <a:lnTo>
                  <a:pt x="1619" y="2627"/>
                </a:lnTo>
                <a:lnTo>
                  <a:pt x="1617" y="2624"/>
                </a:lnTo>
                <a:lnTo>
                  <a:pt x="1607" y="2623"/>
                </a:lnTo>
                <a:lnTo>
                  <a:pt x="1590" y="2626"/>
                </a:lnTo>
                <a:lnTo>
                  <a:pt x="1579" y="2627"/>
                </a:lnTo>
                <a:lnTo>
                  <a:pt x="1558" y="2620"/>
                </a:lnTo>
                <a:lnTo>
                  <a:pt x="1532" y="2608"/>
                </a:lnTo>
                <a:lnTo>
                  <a:pt x="1519" y="2606"/>
                </a:lnTo>
                <a:lnTo>
                  <a:pt x="1500" y="2610"/>
                </a:lnTo>
                <a:lnTo>
                  <a:pt x="1490" y="2613"/>
                </a:lnTo>
                <a:lnTo>
                  <a:pt x="1454" y="2644"/>
                </a:lnTo>
                <a:lnTo>
                  <a:pt x="1443" y="2651"/>
                </a:lnTo>
                <a:lnTo>
                  <a:pt x="1434" y="2654"/>
                </a:lnTo>
                <a:lnTo>
                  <a:pt x="1424" y="2654"/>
                </a:lnTo>
                <a:lnTo>
                  <a:pt x="1409" y="2651"/>
                </a:lnTo>
                <a:lnTo>
                  <a:pt x="1395" y="2649"/>
                </a:lnTo>
                <a:lnTo>
                  <a:pt x="1372" y="2641"/>
                </a:lnTo>
                <a:lnTo>
                  <a:pt x="1346" y="2631"/>
                </a:lnTo>
                <a:lnTo>
                  <a:pt x="1330" y="2621"/>
                </a:lnTo>
                <a:lnTo>
                  <a:pt x="1321" y="2612"/>
                </a:lnTo>
                <a:lnTo>
                  <a:pt x="1315" y="2602"/>
                </a:lnTo>
                <a:lnTo>
                  <a:pt x="1312" y="2594"/>
                </a:lnTo>
                <a:lnTo>
                  <a:pt x="1312" y="2558"/>
                </a:lnTo>
                <a:lnTo>
                  <a:pt x="1316" y="2544"/>
                </a:lnTo>
                <a:lnTo>
                  <a:pt x="1314" y="2543"/>
                </a:lnTo>
                <a:lnTo>
                  <a:pt x="1297" y="2546"/>
                </a:lnTo>
                <a:lnTo>
                  <a:pt x="1288" y="2548"/>
                </a:lnTo>
                <a:lnTo>
                  <a:pt x="1281" y="2552"/>
                </a:lnTo>
                <a:lnTo>
                  <a:pt x="1274" y="2558"/>
                </a:lnTo>
                <a:lnTo>
                  <a:pt x="1269" y="2562"/>
                </a:lnTo>
                <a:lnTo>
                  <a:pt x="1253" y="2564"/>
                </a:lnTo>
                <a:lnTo>
                  <a:pt x="1251" y="2568"/>
                </a:lnTo>
                <a:lnTo>
                  <a:pt x="1250" y="2577"/>
                </a:lnTo>
                <a:lnTo>
                  <a:pt x="1248" y="2582"/>
                </a:lnTo>
                <a:lnTo>
                  <a:pt x="1238" y="2592"/>
                </a:lnTo>
                <a:lnTo>
                  <a:pt x="1230" y="2597"/>
                </a:lnTo>
                <a:lnTo>
                  <a:pt x="1228" y="2597"/>
                </a:lnTo>
                <a:lnTo>
                  <a:pt x="1217" y="2593"/>
                </a:lnTo>
                <a:lnTo>
                  <a:pt x="1213" y="2593"/>
                </a:lnTo>
                <a:lnTo>
                  <a:pt x="1188" y="2605"/>
                </a:lnTo>
                <a:lnTo>
                  <a:pt x="1175" y="2609"/>
                </a:lnTo>
                <a:lnTo>
                  <a:pt x="1168" y="2609"/>
                </a:lnTo>
                <a:lnTo>
                  <a:pt x="1160" y="2590"/>
                </a:lnTo>
                <a:lnTo>
                  <a:pt x="1153" y="2578"/>
                </a:lnTo>
                <a:lnTo>
                  <a:pt x="1149" y="2577"/>
                </a:lnTo>
                <a:lnTo>
                  <a:pt x="1143" y="2578"/>
                </a:lnTo>
                <a:lnTo>
                  <a:pt x="1138" y="2577"/>
                </a:lnTo>
                <a:lnTo>
                  <a:pt x="1134" y="2575"/>
                </a:lnTo>
                <a:lnTo>
                  <a:pt x="1126" y="2570"/>
                </a:lnTo>
                <a:lnTo>
                  <a:pt x="1124" y="2569"/>
                </a:lnTo>
                <a:lnTo>
                  <a:pt x="1122" y="2570"/>
                </a:lnTo>
                <a:lnTo>
                  <a:pt x="1121" y="2572"/>
                </a:lnTo>
                <a:lnTo>
                  <a:pt x="1117" y="2597"/>
                </a:lnTo>
                <a:lnTo>
                  <a:pt x="1112" y="2601"/>
                </a:lnTo>
                <a:lnTo>
                  <a:pt x="1109" y="2601"/>
                </a:lnTo>
                <a:lnTo>
                  <a:pt x="1104" y="2600"/>
                </a:lnTo>
                <a:lnTo>
                  <a:pt x="1093" y="2594"/>
                </a:lnTo>
                <a:lnTo>
                  <a:pt x="1089" y="2593"/>
                </a:lnTo>
                <a:lnTo>
                  <a:pt x="1086" y="2594"/>
                </a:lnTo>
                <a:lnTo>
                  <a:pt x="1073" y="2606"/>
                </a:lnTo>
                <a:lnTo>
                  <a:pt x="1060" y="2607"/>
                </a:lnTo>
                <a:lnTo>
                  <a:pt x="1055" y="2608"/>
                </a:lnTo>
                <a:lnTo>
                  <a:pt x="1051" y="2610"/>
                </a:lnTo>
                <a:lnTo>
                  <a:pt x="1046" y="2615"/>
                </a:lnTo>
                <a:lnTo>
                  <a:pt x="1041" y="2618"/>
                </a:lnTo>
                <a:lnTo>
                  <a:pt x="1028" y="2614"/>
                </a:lnTo>
                <a:lnTo>
                  <a:pt x="1014" y="2612"/>
                </a:lnTo>
                <a:lnTo>
                  <a:pt x="1009" y="2610"/>
                </a:lnTo>
                <a:lnTo>
                  <a:pt x="1005" y="2606"/>
                </a:lnTo>
                <a:lnTo>
                  <a:pt x="997" y="2585"/>
                </a:lnTo>
                <a:lnTo>
                  <a:pt x="992" y="2582"/>
                </a:lnTo>
                <a:lnTo>
                  <a:pt x="980" y="2580"/>
                </a:lnTo>
                <a:lnTo>
                  <a:pt x="976" y="2578"/>
                </a:lnTo>
                <a:lnTo>
                  <a:pt x="972" y="2574"/>
                </a:lnTo>
                <a:lnTo>
                  <a:pt x="967" y="2564"/>
                </a:lnTo>
                <a:lnTo>
                  <a:pt x="962" y="2558"/>
                </a:lnTo>
                <a:lnTo>
                  <a:pt x="958" y="2558"/>
                </a:lnTo>
                <a:lnTo>
                  <a:pt x="948" y="2562"/>
                </a:lnTo>
                <a:lnTo>
                  <a:pt x="945" y="2562"/>
                </a:lnTo>
                <a:lnTo>
                  <a:pt x="942" y="2558"/>
                </a:lnTo>
                <a:lnTo>
                  <a:pt x="939" y="2548"/>
                </a:lnTo>
                <a:lnTo>
                  <a:pt x="934" y="2541"/>
                </a:lnTo>
                <a:lnTo>
                  <a:pt x="909" y="2522"/>
                </a:lnTo>
                <a:lnTo>
                  <a:pt x="904" y="2517"/>
                </a:lnTo>
                <a:lnTo>
                  <a:pt x="904" y="2515"/>
                </a:lnTo>
                <a:lnTo>
                  <a:pt x="909" y="2505"/>
                </a:lnTo>
                <a:lnTo>
                  <a:pt x="907" y="2498"/>
                </a:lnTo>
                <a:lnTo>
                  <a:pt x="907" y="2493"/>
                </a:lnTo>
                <a:lnTo>
                  <a:pt x="912" y="2486"/>
                </a:lnTo>
                <a:lnTo>
                  <a:pt x="912" y="2482"/>
                </a:lnTo>
                <a:lnTo>
                  <a:pt x="908" y="2477"/>
                </a:lnTo>
                <a:lnTo>
                  <a:pt x="891" y="2465"/>
                </a:lnTo>
                <a:lnTo>
                  <a:pt x="887" y="2458"/>
                </a:lnTo>
                <a:lnTo>
                  <a:pt x="887" y="2451"/>
                </a:lnTo>
                <a:lnTo>
                  <a:pt x="894" y="2430"/>
                </a:lnTo>
                <a:lnTo>
                  <a:pt x="895" y="2427"/>
                </a:lnTo>
                <a:lnTo>
                  <a:pt x="890" y="2414"/>
                </a:lnTo>
                <a:lnTo>
                  <a:pt x="890" y="2402"/>
                </a:lnTo>
                <a:lnTo>
                  <a:pt x="889" y="2397"/>
                </a:lnTo>
                <a:lnTo>
                  <a:pt x="885" y="2391"/>
                </a:lnTo>
                <a:lnTo>
                  <a:pt x="876" y="2384"/>
                </a:lnTo>
                <a:lnTo>
                  <a:pt x="875" y="2379"/>
                </a:lnTo>
                <a:lnTo>
                  <a:pt x="875" y="2376"/>
                </a:lnTo>
                <a:lnTo>
                  <a:pt x="879" y="2359"/>
                </a:lnTo>
                <a:lnTo>
                  <a:pt x="879" y="2355"/>
                </a:lnTo>
                <a:lnTo>
                  <a:pt x="876" y="2352"/>
                </a:lnTo>
                <a:lnTo>
                  <a:pt x="874" y="2351"/>
                </a:lnTo>
                <a:lnTo>
                  <a:pt x="865" y="2356"/>
                </a:lnTo>
                <a:lnTo>
                  <a:pt x="859" y="2357"/>
                </a:lnTo>
                <a:lnTo>
                  <a:pt x="854" y="2356"/>
                </a:lnTo>
                <a:lnTo>
                  <a:pt x="848" y="2350"/>
                </a:lnTo>
                <a:lnTo>
                  <a:pt x="834" y="2356"/>
                </a:lnTo>
                <a:lnTo>
                  <a:pt x="811" y="2366"/>
                </a:lnTo>
                <a:lnTo>
                  <a:pt x="784" y="2379"/>
                </a:lnTo>
                <a:lnTo>
                  <a:pt x="778" y="2378"/>
                </a:lnTo>
                <a:lnTo>
                  <a:pt x="764" y="2373"/>
                </a:lnTo>
                <a:lnTo>
                  <a:pt x="759" y="2372"/>
                </a:lnTo>
                <a:lnTo>
                  <a:pt x="757" y="2373"/>
                </a:lnTo>
                <a:lnTo>
                  <a:pt x="747" y="2387"/>
                </a:lnTo>
                <a:lnTo>
                  <a:pt x="745" y="2389"/>
                </a:lnTo>
                <a:lnTo>
                  <a:pt x="743" y="2390"/>
                </a:lnTo>
                <a:lnTo>
                  <a:pt x="736" y="2390"/>
                </a:lnTo>
                <a:lnTo>
                  <a:pt x="723" y="2382"/>
                </a:lnTo>
                <a:lnTo>
                  <a:pt x="706" y="2378"/>
                </a:lnTo>
                <a:lnTo>
                  <a:pt x="698" y="2378"/>
                </a:lnTo>
                <a:lnTo>
                  <a:pt x="693" y="2381"/>
                </a:lnTo>
                <a:lnTo>
                  <a:pt x="687" y="2384"/>
                </a:lnTo>
                <a:lnTo>
                  <a:pt x="687" y="2384"/>
                </a:lnTo>
                <a:lnTo>
                  <a:pt x="687" y="2384"/>
                </a:lnTo>
                <a:lnTo>
                  <a:pt x="687" y="2384"/>
                </a:lnTo>
                <a:close/>
              </a:path>
            </a:pathLst>
          </a:custGeom>
          <a:solidFill>
            <a:srgbClr val="B9CDE5"/>
          </a:solidFill>
          <a:ln>
            <a:solidFill>
              <a:srgbClr val="1F497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5" name="新疆">
            <a:extLst>
              <a:ext uri="{FF2B5EF4-FFF2-40B4-BE49-F238E27FC236}">
                <a16:creationId xmlns:a16="http://schemas.microsoft.com/office/drawing/2014/main" id="{DE364479-C555-43C7-AA6D-6D7FAB9FF047}"/>
              </a:ext>
            </a:extLst>
          </p:cNvPr>
          <p:cNvSpPr>
            <a:spLocks/>
          </p:cNvSpPr>
          <p:nvPr/>
        </p:nvSpPr>
        <p:spPr bwMode="auto">
          <a:xfrm>
            <a:off x="642844" y="1079052"/>
            <a:ext cx="2590961" cy="1509833"/>
          </a:xfrm>
          <a:custGeom>
            <a:avLst/>
            <a:gdLst>
              <a:gd name="T0" fmla="*/ 4160 w 5810"/>
              <a:gd name="T1" fmla="*/ 3635 h 4517"/>
              <a:gd name="T2" fmla="*/ 4032 w 5810"/>
              <a:gd name="T3" fmla="*/ 3730 h 4517"/>
              <a:gd name="T4" fmla="*/ 4162 w 5810"/>
              <a:gd name="T5" fmla="*/ 4032 h 4517"/>
              <a:gd name="T6" fmla="*/ 4137 w 5810"/>
              <a:gd name="T7" fmla="*/ 4224 h 4517"/>
              <a:gd name="T8" fmla="*/ 4127 w 5810"/>
              <a:gd name="T9" fmla="*/ 4373 h 4517"/>
              <a:gd name="T10" fmla="*/ 3992 w 5810"/>
              <a:gd name="T11" fmla="*/ 4468 h 4517"/>
              <a:gd name="T12" fmla="*/ 3796 w 5810"/>
              <a:gd name="T13" fmla="*/ 4439 h 4517"/>
              <a:gd name="T14" fmla="*/ 3596 w 5810"/>
              <a:gd name="T15" fmla="*/ 4326 h 4517"/>
              <a:gd name="T16" fmla="*/ 3429 w 5810"/>
              <a:gd name="T17" fmla="*/ 4227 h 4517"/>
              <a:gd name="T18" fmla="*/ 3109 w 5810"/>
              <a:gd name="T19" fmla="*/ 4212 h 4517"/>
              <a:gd name="T20" fmla="*/ 2832 w 5810"/>
              <a:gd name="T21" fmla="*/ 4244 h 4517"/>
              <a:gd name="T22" fmla="*/ 2606 w 5810"/>
              <a:gd name="T23" fmla="*/ 4310 h 4517"/>
              <a:gd name="T24" fmla="*/ 2434 w 5810"/>
              <a:gd name="T25" fmla="*/ 4291 h 4517"/>
              <a:gd name="T26" fmla="*/ 2193 w 5810"/>
              <a:gd name="T27" fmla="*/ 4304 h 4517"/>
              <a:gd name="T28" fmla="*/ 1977 w 5810"/>
              <a:gd name="T29" fmla="*/ 4226 h 4517"/>
              <a:gd name="T30" fmla="*/ 1813 w 5810"/>
              <a:gd name="T31" fmla="*/ 4131 h 4517"/>
              <a:gd name="T32" fmla="*/ 1539 w 5810"/>
              <a:gd name="T33" fmla="*/ 4140 h 4517"/>
              <a:gd name="T34" fmla="*/ 1323 w 5810"/>
              <a:gd name="T35" fmla="*/ 4054 h 4517"/>
              <a:gd name="T36" fmla="*/ 1205 w 5810"/>
              <a:gd name="T37" fmla="*/ 4120 h 4517"/>
              <a:gd name="T38" fmla="*/ 1067 w 5810"/>
              <a:gd name="T39" fmla="*/ 4286 h 4517"/>
              <a:gd name="T40" fmla="*/ 876 w 5810"/>
              <a:gd name="T41" fmla="*/ 4251 h 4517"/>
              <a:gd name="T42" fmla="*/ 726 w 5810"/>
              <a:gd name="T43" fmla="*/ 4162 h 4517"/>
              <a:gd name="T44" fmla="*/ 675 w 5810"/>
              <a:gd name="T45" fmla="*/ 3942 h 4517"/>
              <a:gd name="T46" fmla="*/ 591 w 5810"/>
              <a:gd name="T47" fmla="*/ 3790 h 4517"/>
              <a:gd name="T48" fmla="*/ 368 w 5810"/>
              <a:gd name="T49" fmla="*/ 3587 h 4517"/>
              <a:gd name="T50" fmla="*/ 240 w 5810"/>
              <a:gd name="T51" fmla="*/ 3471 h 4517"/>
              <a:gd name="T52" fmla="*/ 229 w 5810"/>
              <a:gd name="T53" fmla="*/ 3196 h 4517"/>
              <a:gd name="T54" fmla="*/ 85 w 5810"/>
              <a:gd name="T55" fmla="*/ 3083 h 4517"/>
              <a:gd name="T56" fmla="*/ 63 w 5810"/>
              <a:gd name="T57" fmla="*/ 2963 h 4517"/>
              <a:gd name="T58" fmla="*/ 197 w 5810"/>
              <a:gd name="T59" fmla="*/ 2817 h 4517"/>
              <a:gd name="T60" fmla="*/ 185 w 5810"/>
              <a:gd name="T61" fmla="*/ 2515 h 4517"/>
              <a:gd name="T62" fmla="*/ 27 w 5810"/>
              <a:gd name="T63" fmla="*/ 2345 h 4517"/>
              <a:gd name="T64" fmla="*/ 76 w 5810"/>
              <a:gd name="T65" fmla="*/ 2165 h 4517"/>
              <a:gd name="T66" fmla="*/ 258 w 5810"/>
              <a:gd name="T67" fmla="*/ 2001 h 4517"/>
              <a:gd name="T68" fmla="*/ 505 w 5810"/>
              <a:gd name="T69" fmla="*/ 1965 h 4517"/>
              <a:gd name="T70" fmla="*/ 692 w 5810"/>
              <a:gd name="T71" fmla="*/ 2091 h 4517"/>
              <a:gd name="T72" fmla="*/ 937 w 5810"/>
              <a:gd name="T73" fmla="*/ 2021 h 4517"/>
              <a:gd name="T74" fmla="*/ 1239 w 5810"/>
              <a:gd name="T75" fmla="*/ 2010 h 4517"/>
              <a:gd name="T76" fmla="*/ 1510 w 5810"/>
              <a:gd name="T77" fmla="*/ 1928 h 4517"/>
              <a:gd name="T78" fmla="*/ 1902 w 5810"/>
              <a:gd name="T79" fmla="*/ 1870 h 4517"/>
              <a:gd name="T80" fmla="*/ 2008 w 5810"/>
              <a:gd name="T81" fmla="*/ 1632 h 4517"/>
              <a:gd name="T82" fmla="*/ 2161 w 5810"/>
              <a:gd name="T83" fmla="*/ 1520 h 4517"/>
              <a:gd name="T84" fmla="*/ 2184 w 5810"/>
              <a:gd name="T85" fmla="*/ 1016 h 4517"/>
              <a:gd name="T86" fmla="*/ 2292 w 5810"/>
              <a:gd name="T87" fmla="*/ 914 h 4517"/>
              <a:gd name="T88" fmla="*/ 2648 w 5810"/>
              <a:gd name="T89" fmla="*/ 972 h 4517"/>
              <a:gd name="T90" fmla="*/ 2767 w 5810"/>
              <a:gd name="T91" fmla="*/ 781 h 4517"/>
              <a:gd name="T92" fmla="*/ 3072 w 5810"/>
              <a:gd name="T93" fmla="*/ 407 h 4517"/>
              <a:gd name="T94" fmla="*/ 3419 w 5810"/>
              <a:gd name="T95" fmla="*/ 598 h 4517"/>
              <a:gd name="T96" fmla="*/ 3679 w 5810"/>
              <a:gd name="T97" fmla="*/ 235 h 4517"/>
              <a:gd name="T98" fmla="*/ 3987 w 5810"/>
              <a:gd name="T99" fmla="*/ 60 h 4517"/>
              <a:gd name="T100" fmla="*/ 4237 w 5810"/>
              <a:gd name="T101" fmla="*/ 71 h 4517"/>
              <a:gd name="T102" fmla="*/ 4343 w 5810"/>
              <a:gd name="T103" fmla="*/ 333 h 4517"/>
              <a:gd name="T104" fmla="*/ 4548 w 5810"/>
              <a:gd name="T105" fmla="*/ 506 h 4517"/>
              <a:gd name="T106" fmla="*/ 4699 w 5810"/>
              <a:gd name="T107" fmla="*/ 701 h 4517"/>
              <a:gd name="T108" fmla="*/ 4734 w 5810"/>
              <a:gd name="T109" fmla="*/ 1096 h 4517"/>
              <a:gd name="T110" fmla="*/ 4644 w 5810"/>
              <a:gd name="T111" fmla="*/ 1441 h 4517"/>
              <a:gd name="T112" fmla="*/ 4939 w 5810"/>
              <a:gd name="T113" fmla="*/ 1584 h 4517"/>
              <a:gd name="T114" fmla="*/ 5446 w 5810"/>
              <a:gd name="T115" fmla="*/ 1849 h 4517"/>
              <a:gd name="T116" fmla="*/ 5671 w 5810"/>
              <a:gd name="T117" fmla="*/ 2076 h 4517"/>
              <a:gd name="T118" fmla="*/ 5704 w 5810"/>
              <a:gd name="T119" fmla="*/ 2585 h 4517"/>
              <a:gd name="T120" fmla="*/ 5555 w 5810"/>
              <a:gd name="T121" fmla="*/ 2801 h 4517"/>
              <a:gd name="T122" fmla="*/ 5065 w 5810"/>
              <a:gd name="T123" fmla="*/ 3102 h 4517"/>
              <a:gd name="T124" fmla="*/ 4634 w 5810"/>
              <a:gd name="T125" fmla="*/ 3531 h 4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10" h="4517">
                <a:moveTo>
                  <a:pt x="4629" y="3594"/>
                </a:moveTo>
                <a:lnTo>
                  <a:pt x="4591" y="3595"/>
                </a:lnTo>
                <a:lnTo>
                  <a:pt x="4563" y="3603"/>
                </a:lnTo>
                <a:lnTo>
                  <a:pt x="4533" y="3604"/>
                </a:lnTo>
                <a:lnTo>
                  <a:pt x="4527" y="3606"/>
                </a:lnTo>
                <a:lnTo>
                  <a:pt x="4493" y="3621"/>
                </a:lnTo>
                <a:lnTo>
                  <a:pt x="4481" y="3624"/>
                </a:lnTo>
                <a:lnTo>
                  <a:pt x="4471" y="3624"/>
                </a:lnTo>
                <a:lnTo>
                  <a:pt x="4440" y="3622"/>
                </a:lnTo>
                <a:lnTo>
                  <a:pt x="4417" y="3623"/>
                </a:lnTo>
                <a:lnTo>
                  <a:pt x="4388" y="3629"/>
                </a:lnTo>
                <a:lnTo>
                  <a:pt x="4346" y="3639"/>
                </a:lnTo>
                <a:lnTo>
                  <a:pt x="4328" y="3642"/>
                </a:lnTo>
                <a:lnTo>
                  <a:pt x="4300" y="3641"/>
                </a:lnTo>
                <a:lnTo>
                  <a:pt x="4282" y="3642"/>
                </a:lnTo>
                <a:lnTo>
                  <a:pt x="4244" y="3642"/>
                </a:lnTo>
                <a:lnTo>
                  <a:pt x="4205" y="3646"/>
                </a:lnTo>
                <a:lnTo>
                  <a:pt x="4197" y="3640"/>
                </a:lnTo>
                <a:lnTo>
                  <a:pt x="4188" y="3631"/>
                </a:lnTo>
                <a:lnTo>
                  <a:pt x="4185" y="3629"/>
                </a:lnTo>
                <a:lnTo>
                  <a:pt x="4170" y="3623"/>
                </a:lnTo>
                <a:lnTo>
                  <a:pt x="4161" y="3623"/>
                </a:lnTo>
                <a:lnTo>
                  <a:pt x="4157" y="3624"/>
                </a:lnTo>
                <a:lnTo>
                  <a:pt x="4162" y="3631"/>
                </a:lnTo>
                <a:lnTo>
                  <a:pt x="4160" y="3635"/>
                </a:lnTo>
                <a:lnTo>
                  <a:pt x="4149" y="3642"/>
                </a:lnTo>
                <a:lnTo>
                  <a:pt x="4134" y="3650"/>
                </a:lnTo>
                <a:lnTo>
                  <a:pt x="4126" y="3652"/>
                </a:lnTo>
                <a:lnTo>
                  <a:pt x="4112" y="3655"/>
                </a:lnTo>
                <a:lnTo>
                  <a:pt x="4110" y="3658"/>
                </a:lnTo>
                <a:lnTo>
                  <a:pt x="4108" y="3666"/>
                </a:lnTo>
                <a:lnTo>
                  <a:pt x="4106" y="3672"/>
                </a:lnTo>
                <a:lnTo>
                  <a:pt x="4102" y="3676"/>
                </a:lnTo>
                <a:lnTo>
                  <a:pt x="4098" y="3678"/>
                </a:lnTo>
                <a:lnTo>
                  <a:pt x="4085" y="3681"/>
                </a:lnTo>
                <a:lnTo>
                  <a:pt x="4076" y="3681"/>
                </a:lnTo>
                <a:lnTo>
                  <a:pt x="4072" y="3678"/>
                </a:lnTo>
                <a:lnTo>
                  <a:pt x="4062" y="3672"/>
                </a:lnTo>
                <a:lnTo>
                  <a:pt x="4058" y="3671"/>
                </a:lnTo>
                <a:lnTo>
                  <a:pt x="4039" y="3667"/>
                </a:lnTo>
                <a:lnTo>
                  <a:pt x="4020" y="3665"/>
                </a:lnTo>
                <a:lnTo>
                  <a:pt x="4018" y="3671"/>
                </a:lnTo>
                <a:lnTo>
                  <a:pt x="4017" y="3688"/>
                </a:lnTo>
                <a:lnTo>
                  <a:pt x="4022" y="3690"/>
                </a:lnTo>
                <a:lnTo>
                  <a:pt x="4031" y="3692"/>
                </a:lnTo>
                <a:lnTo>
                  <a:pt x="4035" y="3697"/>
                </a:lnTo>
                <a:lnTo>
                  <a:pt x="4034" y="3701"/>
                </a:lnTo>
                <a:lnTo>
                  <a:pt x="4025" y="3713"/>
                </a:lnTo>
                <a:lnTo>
                  <a:pt x="4025" y="3720"/>
                </a:lnTo>
                <a:lnTo>
                  <a:pt x="4032" y="3730"/>
                </a:lnTo>
                <a:lnTo>
                  <a:pt x="4049" y="3749"/>
                </a:lnTo>
                <a:lnTo>
                  <a:pt x="4052" y="3751"/>
                </a:lnTo>
                <a:lnTo>
                  <a:pt x="4054" y="3751"/>
                </a:lnTo>
                <a:lnTo>
                  <a:pt x="4063" y="3749"/>
                </a:lnTo>
                <a:lnTo>
                  <a:pt x="4068" y="3739"/>
                </a:lnTo>
                <a:lnTo>
                  <a:pt x="4099" y="3740"/>
                </a:lnTo>
                <a:lnTo>
                  <a:pt x="4109" y="3741"/>
                </a:lnTo>
                <a:lnTo>
                  <a:pt x="4109" y="3751"/>
                </a:lnTo>
                <a:lnTo>
                  <a:pt x="4103" y="3773"/>
                </a:lnTo>
                <a:lnTo>
                  <a:pt x="4070" y="3915"/>
                </a:lnTo>
                <a:lnTo>
                  <a:pt x="4070" y="3922"/>
                </a:lnTo>
                <a:lnTo>
                  <a:pt x="4075" y="3936"/>
                </a:lnTo>
                <a:lnTo>
                  <a:pt x="4085" y="3941"/>
                </a:lnTo>
                <a:lnTo>
                  <a:pt x="4104" y="3947"/>
                </a:lnTo>
                <a:lnTo>
                  <a:pt x="4110" y="3953"/>
                </a:lnTo>
                <a:lnTo>
                  <a:pt x="4125" y="3970"/>
                </a:lnTo>
                <a:lnTo>
                  <a:pt x="4132" y="3977"/>
                </a:lnTo>
                <a:lnTo>
                  <a:pt x="4144" y="3986"/>
                </a:lnTo>
                <a:lnTo>
                  <a:pt x="4153" y="3989"/>
                </a:lnTo>
                <a:lnTo>
                  <a:pt x="4155" y="3993"/>
                </a:lnTo>
                <a:lnTo>
                  <a:pt x="4155" y="3996"/>
                </a:lnTo>
                <a:lnTo>
                  <a:pt x="4147" y="4009"/>
                </a:lnTo>
                <a:lnTo>
                  <a:pt x="4146" y="4013"/>
                </a:lnTo>
                <a:lnTo>
                  <a:pt x="4158" y="4025"/>
                </a:lnTo>
                <a:lnTo>
                  <a:pt x="4162" y="4032"/>
                </a:lnTo>
                <a:lnTo>
                  <a:pt x="4167" y="4034"/>
                </a:lnTo>
                <a:lnTo>
                  <a:pt x="4181" y="4035"/>
                </a:lnTo>
                <a:lnTo>
                  <a:pt x="4189" y="4037"/>
                </a:lnTo>
                <a:lnTo>
                  <a:pt x="4194" y="4043"/>
                </a:lnTo>
                <a:lnTo>
                  <a:pt x="4200" y="4050"/>
                </a:lnTo>
                <a:lnTo>
                  <a:pt x="4202" y="4057"/>
                </a:lnTo>
                <a:lnTo>
                  <a:pt x="4202" y="4089"/>
                </a:lnTo>
                <a:lnTo>
                  <a:pt x="4208" y="4107"/>
                </a:lnTo>
                <a:lnTo>
                  <a:pt x="4209" y="4134"/>
                </a:lnTo>
                <a:lnTo>
                  <a:pt x="4212" y="4141"/>
                </a:lnTo>
                <a:lnTo>
                  <a:pt x="4222" y="4153"/>
                </a:lnTo>
                <a:lnTo>
                  <a:pt x="4226" y="4162"/>
                </a:lnTo>
                <a:lnTo>
                  <a:pt x="4228" y="4185"/>
                </a:lnTo>
                <a:lnTo>
                  <a:pt x="4228" y="4203"/>
                </a:lnTo>
                <a:lnTo>
                  <a:pt x="4225" y="4205"/>
                </a:lnTo>
                <a:lnTo>
                  <a:pt x="4219" y="4206"/>
                </a:lnTo>
                <a:lnTo>
                  <a:pt x="4212" y="4204"/>
                </a:lnTo>
                <a:lnTo>
                  <a:pt x="4196" y="4197"/>
                </a:lnTo>
                <a:lnTo>
                  <a:pt x="4191" y="4197"/>
                </a:lnTo>
                <a:lnTo>
                  <a:pt x="4183" y="4202"/>
                </a:lnTo>
                <a:lnTo>
                  <a:pt x="4171" y="4211"/>
                </a:lnTo>
                <a:lnTo>
                  <a:pt x="4157" y="4212"/>
                </a:lnTo>
                <a:lnTo>
                  <a:pt x="4150" y="4222"/>
                </a:lnTo>
                <a:lnTo>
                  <a:pt x="4144" y="4224"/>
                </a:lnTo>
                <a:lnTo>
                  <a:pt x="4137" y="4224"/>
                </a:lnTo>
                <a:lnTo>
                  <a:pt x="4120" y="4221"/>
                </a:lnTo>
                <a:lnTo>
                  <a:pt x="4100" y="4220"/>
                </a:lnTo>
                <a:lnTo>
                  <a:pt x="4096" y="4223"/>
                </a:lnTo>
                <a:lnTo>
                  <a:pt x="4088" y="4231"/>
                </a:lnTo>
                <a:lnTo>
                  <a:pt x="4079" y="4237"/>
                </a:lnTo>
                <a:lnTo>
                  <a:pt x="4067" y="4243"/>
                </a:lnTo>
                <a:lnTo>
                  <a:pt x="4063" y="4245"/>
                </a:lnTo>
                <a:lnTo>
                  <a:pt x="4061" y="4249"/>
                </a:lnTo>
                <a:lnTo>
                  <a:pt x="4060" y="4259"/>
                </a:lnTo>
                <a:lnTo>
                  <a:pt x="4062" y="4272"/>
                </a:lnTo>
                <a:lnTo>
                  <a:pt x="4062" y="4276"/>
                </a:lnTo>
                <a:lnTo>
                  <a:pt x="4061" y="4278"/>
                </a:lnTo>
                <a:lnTo>
                  <a:pt x="4056" y="4282"/>
                </a:lnTo>
                <a:lnTo>
                  <a:pt x="4052" y="4293"/>
                </a:lnTo>
                <a:lnTo>
                  <a:pt x="4055" y="4304"/>
                </a:lnTo>
                <a:lnTo>
                  <a:pt x="4053" y="4313"/>
                </a:lnTo>
                <a:lnTo>
                  <a:pt x="4054" y="4317"/>
                </a:lnTo>
                <a:lnTo>
                  <a:pt x="4060" y="4322"/>
                </a:lnTo>
                <a:lnTo>
                  <a:pt x="4074" y="4331"/>
                </a:lnTo>
                <a:lnTo>
                  <a:pt x="4081" y="4338"/>
                </a:lnTo>
                <a:lnTo>
                  <a:pt x="4093" y="4341"/>
                </a:lnTo>
                <a:lnTo>
                  <a:pt x="4120" y="4352"/>
                </a:lnTo>
                <a:lnTo>
                  <a:pt x="4121" y="4355"/>
                </a:lnTo>
                <a:lnTo>
                  <a:pt x="4122" y="4365"/>
                </a:lnTo>
                <a:lnTo>
                  <a:pt x="4127" y="4373"/>
                </a:lnTo>
                <a:lnTo>
                  <a:pt x="4127" y="4377"/>
                </a:lnTo>
                <a:lnTo>
                  <a:pt x="4117" y="4398"/>
                </a:lnTo>
                <a:lnTo>
                  <a:pt x="4112" y="4417"/>
                </a:lnTo>
                <a:lnTo>
                  <a:pt x="4113" y="4426"/>
                </a:lnTo>
                <a:lnTo>
                  <a:pt x="4118" y="4435"/>
                </a:lnTo>
                <a:lnTo>
                  <a:pt x="4116" y="4440"/>
                </a:lnTo>
                <a:lnTo>
                  <a:pt x="4110" y="4447"/>
                </a:lnTo>
                <a:lnTo>
                  <a:pt x="4108" y="4454"/>
                </a:lnTo>
                <a:lnTo>
                  <a:pt x="4109" y="4459"/>
                </a:lnTo>
                <a:lnTo>
                  <a:pt x="4116" y="4476"/>
                </a:lnTo>
                <a:lnTo>
                  <a:pt x="4114" y="4491"/>
                </a:lnTo>
                <a:lnTo>
                  <a:pt x="4109" y="4500"/>
                </a:lnTo>
                <a:lnTo>
                  <a:pt x="4099" y="4500"/>
                </a:lnTo>
                <a:lnTo>
                  <a:pt x="4090" y="4496"/>
                </a:lnTo>
                <a:lnTo>
                  <a:pt x="4085" y="4495"/>
                </a:lnTo>
                <a:lnTo>
                  <a:pt x="4078" y="4499"/>
                </a:lnTo>
                <a:lnTo>
                  <a:pt x="4068" y="4512"/>
                </a:lnTo>
                <a:lnTo>
                  <a:pt x="4063" y="4515"/>
                </a:lnTo>
                <a:lnTo>
                  <a:pt x="4056" y="4517"/>
                </a:lnTo>
                <a:lnTo>
                  <a:pt x="4042" y="4515"/>
                </a:lnTo>
                <a:lnTo>
                  <a:pt x="4036" y="4510"/>
                </a:lnTo>
                <a:lnTo>
                  <a:pt x="4019" y="4481"/>
                </a:lnTo>
                <a:lnTo>
                  <a:pt x="4013" y="4476"/>
                </a:lnTo>
                <a:lnTo>
                  <a:pt x="4009" y="4474"/>
                </a:lnTo>
                <a:lnTo>
                  <a:pt x="3992" y="4468"/>
                </a:lnTo>
                <a:lnTo>
                  <a:pt x="3971" y="4457"/>
                </a:lnTo>
                <a:lnTo>
                  <a:pt x="3945" y="4456"/>
                </a:lnTo>
                <a:lnTo>
                  <a:pt x="3895" y="4439"/>
                </a:lnTo>
                <a:lnTo>
                  <a:pt x="3888" y="4431"/>
                </a:lnTo>
                <a:lnTo>
                  <a:pt x="3874" y="4424"/>
                </a:lnTo>
                <a:lnTo>
                  <a:pt x="3868" y="4420"/>
                </a:lnTo>
                <a:lnTo>
                  <a:pt x="3872" y="4405"/>
                </a:lnTo>
                <a:lnTo>
                  <a:pt x="3872" y="4403"/>
                </a:lnTo>
                <a:lnTo>
                  <a:pt x="3870" y="4401"/>
                </a:lnTo>
                <a:lnTo>
                  <a:pt x="3860" y="4392"/>
                </a:lnTo>
                <a:lnTo>
                  <a:pt x="3846" y="4387"/>
                </a:lnTo>
                <a:lnTo>
                  <a:pt x="3845" y="4387"/>
                </a:lnTo>
                <a:lnTo>
                  <a:pt x="3844" y="4389"/>
                </a:lnTo>
                <a:lnTo>
                  <a:pt x="3844" y="4396"/>
                </a:lnTo>
                <a:lnTo>
                  <a:pt x="3843" y="4401"/>
                </a:lnTo>
                <a:lnTo>
                  <a:pt x="3836" y="4416"/>
                </a:lnTo>
                <a:lnTo>
                  <a:pt x="3826" y="4427"/>
                </a:lnTo>
                <a:lnTo>
                  <a:pt x="3818" y="4431"/>
                </a:lnTo>
                <a:lnTo>
                  <a:pt x="3815" y="4437"/>
                </a:lnTo>
                <a:lnTo>
                  <a:pt x="3814" y="4446"/>
                </a:lnTo>
                <a:lnTo>
                  <a:pt x="3813" y="4449"/>
                </a:lnTo>
                <a:lnTo>
                  <a:pt x="3810" y="4448"/>
                </a:lnTo>
                <a:lnTo>
                  <a:pt x="3804" y="4442"/>
                </a:lnTo>
                <a:lnTo>
                  <a:pt x="3800" y="4440"/>
                </a:lnTo>
                <a:lnTo>
                  <a:pt x="3796" y="4439"/>
                </a:lnTo>
                <a:lnTo>
                  <a:pt x="3785" y="4442"/>
                </a:lnTo>
                <a:lnTo>
                  <a:pt x="3782" y="4442"/>
                </a:lnTo>
                <a:lnTo>
                  <a:pt x="3768" y="4437"/>
                </a:lnTo>
                <a:lnTo>
                  <a:pt x="3742" y="4424"/>
                </a:lnTo>
                <a:lnTo>
                  <a:pt x="3742" y="4424"/>
                </a:lnTo>
                <a:lnTo>
                  <a:pt x="3715" y="4407"/>
                </a:lnTo>
                <a:lnTo>
                  <a:pt x="3696" y="4393"/>
                </a:lnTo>
                <a:lnTo>
                  <a:pt x="3685" y="4382"/>
                </a:lnTo>
                <a:lnTo>
                  <a:pt x="3677" y="4366"/>
                </a:lnTo>
                <a:lnTo>
                  <a:pt x="3670" y="4364"/>
                </a:lnTo>
                <a:lnTo>
                  <a:pt x="3659" y="4363"/>
                </a:lnTo>
                <a:lnTo>
                  <a:pt x="3656" y="4360"/>
                </a:lnTo>
                <a:lnTo>
                  <a:pt x="3653" y="4353"/>
                </a:lnTo>
                <a:lnTo>
                  <a:pt x="3651" y="4338"/>
                </a:lnTo>
                <a:lnTo>
                  <a:pt x="3649" y="4334"/>
                </a:lnTo>
                <a:lnTo>
                  <a:pt x="3644" y="4333"/>
                </a:lnTo>
                <a:lnTo>
                  <a:pt x="3641" y="4333"/>
                </a:lnTo>
                <a:lnTo>
                  <a:pt x="3636" y="4336"/>
                </a:lnTo>
                <a:lnTo>
                  <a:pt x="3627" y="4345"/>
                </a:lnTo>
                <a:lnTo>
                  <a:pt x="3622" y="4347"/>
                </a:lnTo>
                <a:lnTo>
                  <a:pt x="3616" y="4347"/>
                </a:lnTo>
                <a:lnTo>
                  <a:pt x="3611" y="4342"/>
                </a:lnTo>
                <a:lnTo>
                  <a:pt x="3604" y="4330"/>
                </a:lnTo>
                <a:lnTo>
                  <a:pt x="3600" y="4327"/>
                </a:lnTo>
                <a:lnTo>
                  <a:pt x="3596" y="4326"/>
                </a:lnTo>
                <a:lnTo>
                  <a:pt x="3579" y="4323"/>
                </a:lnTo>
                <a:lnTo>
                  <a:pt x="3575" y="4321"/>
                </a:lnTo>
                <a:lnTo>
                  <a:pt x="3569" y="4313"/>
                </a:lnTo>
                <a:lnTo>
                  <a:pt x="3561" y="4297"/>
                </a:lnTo>
                <a:lnTo>
                  <a:pt x="3558" y="4293"/>
                </a:lnTo>
                <a:lnTo>
                  <a:pt x="3554" y="4292"/>
                </a:lnTo>
                <a:lnTo>
                  <a:pt x="3550" y="4292"/>
                </a:lnTo>
                <a:lnTo>
                  <a:pt x="3544" y="4295"/>
                </a:lnTo>
                <a:lnTo>
                  <a:pt x="3525" y="4314"/>
                </a:lnTo>
                <a:lnTo>
                  <a:pt x="3519" y="4313"/>
                </a:lnTo>
                <a:lnTo>
                  <a:pt x="3516" y="4303"/>
                </a:lnTo>
                <a:lnTo>
                  <a:pt x="3513" y="4286"/>
                </a:lnTo>
                <a:lnTo>
                  <a:pt x="3510" y="4282"/>
                </a:lnTo>
                <a:lnTo>
                  <a:pt x="3506" y="4280"/>
                </a:lnTo>
                <a:lnTo>
                  <a:pt x="3494" y="4277"/>
                </a:lnTo>
                <a:lnTo>
                  <a:pt x="3490" y="4273"/>
                </a:lnTo>
                <a:lnTo>
                  <a:pt x="3488" y="4260"/>
                </a:lnTo>
                <a:lnTo>
                  <a:pt x="3485" y="4252"/>
                </a:lnTo>
                <a:lnTo>
                  <a:pt x="3482" y="4251"/>
                </a:lnTo>
                <a:lnTo>
                  <a:pt x="3467" y="4247"/>
                </a:lnTo>
                <a:lnTo>
                  <a:pt x="3463" y="4243"/>
                </a:lnTo>
                <a:lnTo>
                  <a:pt x="3461" y="4237"/>
                </a:lnTo>
                <a:lnTo>
                  <a:pt x="3458" y="4234"/>
                </a:lnTo>
                <a:lnTo>
                  <a:pt x="3448" y="4232"/>
                </a:lnTo>
                <a:lnTo>
                  <a:pt x="3429" y="4227"/>
                </a:lnTo>
                <a:lnTo>
                  <a:pt x="3419" y="4233"/>
                </a:lnTo>
                <a:lnTo>
                  <a:pt x="3414" y="4232"/>
                </a:lnTo>
                <a:lnTo>
                  <a:pt x="3406" y="4228"/>
                </a:lnTo>
                <a:lnTo>
                  <a:pt x="3402" y="4227"/>
                </a:lnTo>
                <a:lnTo>
                  <a:pt x="3392" y="4231"/>
                </a:lnTo>
                <a:lnTo>
                  <a:pt x="3383" y="4230"/>
                </a:lnTo>
                <a:lnTo>
                  <a:pt x="3372" y="4233"/>
                </a:lnTo>
                <a:lnTo>
                  <a:pt x="3369" y="4233"/>
                </a:lnTo>
                <a:lnTo>
                  <a:pt x="3340" y="4226"/>
                </a:lnTo>
                <a:lnTo>
                  <a:pt x="3317" y="4221"/>
                </a:lnTo>
                <a:lnTo>
                  <a:pt x="3315" y="4222"/>
                </a:lnTo>
                <a:lnTo>
                  <a:pt x="3311" y="4229"/>
                </a:lnTo>
                <a:lnTo>
                  <a:pt x="3301" y="4231"/>
                </a:lnTo>
                <a:lnTo>
                  <a:pt x="3280" y="4232"/>
                </a:lnTo>
                <a:lnTo>
                  <a:pt x="3235" y="4227"/>
                </a:lnTo>
                <a:lnTo>
                  <a:pt x="3216" y="4230"/>
                </a:lnTo>
                <a:lnTo>
                  <a:pt x="3206" y="4225"/>
                </a:lnTo>
                <a:lnTo>
                  <a:pt x="3196" y="4219"/>
                </a:lnTo>
                <a:lnTo>
                  <a:pt x="3195" y="4215"/>
                </a:lnTo>
                <a:lnTo>
                  <a:pt x="3191" y="4201"/>
                </a:lnTo>
                <a:lnTo>
                  <a:pt x="3181" y="4196"/>
                </a:lnTo>
                <a:lnTo>
                  <a:pt x="3170" y="4193"/>
                </a:lnTo>
                <a:lnTo>
                  <a:pt x="3155" y="4202"/>
                </a:lnTo>
                <a:lnTo>
                  <a:pt x="3113" y="4207"/>
                </a:lnTo>
                <a:lnTo>
                  <a:pt x="3109" y="4212"/>
                </a:lnTo>
                <a:lnTo>
                  <a:pt x="3107" y="4219"/>
                </a:lnTo>
                <a:lnTo>
                  <a:pt x="3104" y="4221"/>
                </a:lnTo>
                <a:lnTo>
                  <a:pt x="3094" y="4219"/>
                </a:lnTo>
                <a:lnTo>
                  <a:pt x="3074" y="4210"/>
                </a:lnTo>
                <a:lnTo>
                  <a:pt x="3043" y="4208"/>
                </a:lnTo>
                <a:lnTo>
                  <a:pt x="3033" y="4200"/>
                </a:lnTo>
                <a:lnTo>
                  <a:pt x="3003" y="4195"/>
                </a:lnTo>
                <a:lnTo>
                  <a:pt x="2998" y="4196"/>
                </a:lnTo>
                <a:lnTo>
                  <a:pt x="2982" y="4204"/>
                </a:lnTo>
                <a:lnTo>
                  <a:pt x="2969" y="4205"/>
                </a:lnTo>
                <a:lnTo>
                  <a:pt x="2960" y="4206"/>
                </a:lnTo>
                <a:lnTo>
                  <a:pt x="2953" y="4206"/>
                </a:lnTo>
                <a:lnTo>
                  <a:pt x="2941" y="4204"/>
                </a:lnTo>
                <a:lnTo>
                  <a:pt x="2930" y="4208"/>
                </a:lnTo>
                <a:lnTo>
                  <a:pt x="2925" y="4208"/>
                </a:lnTo>
                <a:lnTo>
                  <a:pt x="2922" y="4207"/>
                </a:lnTo>
                <a:lnTo>
                  <a:pt x="2913" y="4197"/>
                </a:lnTo>
                <a:lnTo>
                  <a:pt x="2911" y="4197"/>
                </a:lnTo>
                <a:lnTo>
                  <a:pt x="2905" y="4200"/>
                </a:lnTo>
                <a:lnTo>
                  <a:pt x="2897" y="4205"/>
                </a:lnTo>
                <a:lnTo>
                  <a:pt x="2891" y="4207"/>
                </a:lnTo>
                <a:lnTo>
                  <a:pt x="2881" y="4208"/>
                </a:lnTo>
                <a:lnTo>
                  <a:pt x="2853" y="4208"/>
                </a:lnTo>
                <a:lnTo>
                  <a:pt x="2848" y="4215"/>
                </a:lnTo>
                <a:lnTo>
                  <a:pt x="2832" y="4244"/>
                </a:lnTo>
                <a:lnTo>
                  <a:pt x="2828" y="4248"/>
                </a:lnTo>
                <a:lnTo>
                  <a:pt x="2822" y="4250"/>
                </a:lnTo>
                <a:lnTo>
                  <a:pt x="2819" y="4254"/>
                </a:lnTo>
                <a:lnTo>
                  <a:pt x="2817" y="4269"/>
                </a:lnTo>
                <a:lnTo>
                  <a:pt x="2812" y="4273"/>
                </a:lnTo>
                <a:lnTo>
                  <a:pt x="2802" y="4275"/>
                </a:lnTo>
                <a:lnTo>
                  <a:pt x="2798" y="4279"/>
                </a:lnTo>
                <a:lnTo>
                  <a:pt x="2796" y="4282"/>
                </a:lnTo>
                <a:lnTo>
                  <a:pt x="2793" y="4300"/>
                </a:lnTo>
                <a:lnTo>
                  <a:pt x="2780" y="4301"/>
                </a:lnTo>
                <a:lnTo>
                  <a:pt x="2761" y="4308"/>
                </a:lnTo>
                <a:lnTo>
                  <a:pt x="2749" y="4304"/>
                </a:lnTo>
                <a:lnTo>
                  <a:pt x="2741" y="4303"/>
                </a:lnTo>
                <a:lnTo>
                  <a:pt x="2695" y="4310"/>
                </a:lnTo>
                <a:lnTo>
                  <a:pt x="2681" y="4312"/>
                </a:lnTo>
                <a:lnTo>
                  <a:pt x="2670" y="4318"/>
                </a:lnTo>
                <a:lnTo>
                  <a:pt x="2656" y="4336"/>
                </a:lnTo>
                <a:lnTo>
                  <a:pt x="2652" y="4339"/>
                </a:lnTo>
                <a:lnTo>
                  <a:pt x="2643" y="4338"/>
                </a:lnTo>
                <a:lnTo>
                  <a:pt x="2636" y="4336"/>
                </a:lnTo>
                <a:lnTo>
                  <a:pt x="2632" y="4329"/>
                </a:lnTo>
                <a:lnTo>
                  <a:pt x="2630" y="4317"/>
                </a:lnTo>
                <a:lnTo>
                  <a:pt x="2625" y="4314"/>
                </a:lnTo>
                <a:lnTo>
                  <a:pt x="2621" y="4312"/>
                </a:lnTo>
                <a:lnTo>
                  <a:pt x="2606" y="4310"/>
                </a:lnTo>
                <a:lnTo>
                  <a:pt x="2603" y="4308"/>
                </a:lnTo>
                <a:lnTo>
                  <a:pt x="2599" y="4302"/>
                </a:lnTo>
                <a:lnTo>
                  <a:pt x="2595" y="4288"/>
                </a:lnTo>
                <a:lnTo>
                  <a:pt x="2591" y="4285"/>
                </a:lnTo>
                <a:lnTo>
                  <a:pt x="2587" y="4282"/>
                </a:lnTo>
                <a:lnTo>
                  <a:pt x="2584" y="4272"/>
                </a:lnTo>
                <a:lnTo>
                  <a:pt x="2571" y="4273"/>
                </a:lnTo>
                <a:lnTo>
                  <a:pt x="2568" y="4272"/>
                </a:lnTo>
                <a:lnTo>
                  <a:pt x="2565" y="4267"/>
                </a:lnTo>
                <a:lnTo>
                  <a:pt x="2561" y="4267"/>
                </a:lnTo>
                <a:lnTo>
                  <a:pt x="2559" y="4268"/>
                </a:lnTo>
                <a:lnTo>
                  <a:pt x="2557" y="4275"/>
                </a:lnTo>
                <a:lnTo>
                  <a:pt x="2554" y="4277"/>
                </a:lnTo>
                <a:lnTo>
                  <a:pt x="2549" y="4279"/>
                </a:lnTo>
                <a:lnTo>
                  <a:pt x="2544" y="4279"/>
                </a:lnTo>
                <a:lnTo>
                  <a:pt x="2532" y="4276"/>
                </a:lnTo>
                <a:lnTo>
                  <a:pt x="2528" y="4274"/>
                </a:lnTo>
                <a:lnTo>
                  <a:pt x="2521" y="4266"/>
                </a:lnTo>
                <a:lnTo>
                  <a:pt x="2514" y="4264"/>
                </a:lnTo>
                <a:lnTo>
                  <a:pt x="2510" y="4265"/>
                </a:lnTo>
                <a:lnTo>
                  <a:pt x="2506" y="4266"/>
                </a:lnTo>
                <a:lnTo>
                  <a:pt x="2495" y="4279"/>
                </a:lnTo>
                <a:lnTo>
                  <a:pt x="2469" y="4280"/>
                </a:lnTo>
                <a:lnTo>
                  <a:pt x="2443" y="4291"/>
                </a:lnTo>
                <a:lnTo>
                  <a:pt x="2434" y="4291"/>
                </a:lnTo>
                <a:lnTo>
                  <a:pt x="2415" y="4290"/>
                </a:lnTo>
                <a:lnTo>
                  <a:pt x="2378" y="4292"/>
                </a:lnTo>
                <a:lnTo>
                  <a:pt x="2350" y="4290"/>
                </a:lnTo>
                <a:lnTo>
                  <a:pt x="2345" y="4291"/>
                </a:lnTo>
                <a:lnTo>
                  <a:pt x="2343" y="4292"/>
                </a:lnTo>
                <a:lnTo>
                  <a:pt x="2342" y="4294"/>
                </a:lnTo>
                <a:lnTo>
                  <a:pt x="2347" y="4302"/>
                </a:lnTo>
                <a:lnTo>
                  <a:pt x="2348" y="4306"/>
                </a:lnTo>
                <a:lnTo>
                  <a:pt x="2346" y="4309"/>
                </a:lnTo>
                <a:lnTo>
                  <a:pt x="2342" y="4312"/>
                </a:lnTo>
                <a:lnTo>
                  <a:pt x="2316" y="4321"/>
                </a:lnTo>
                <a:lnTo>
                  <a:pt x="2287" y="4324"/>
                </a:lnTo>
                <a:lnTo>
                  <a:pt x="2276" y="4330"/>
                </a:lnTo>
                <a:lnTo>
                  <a:pt x="2272" y="4330"/>
                </a:lnTo>
                <a:lnTo>
                  <a:pt x="2268" y="4329"/>
                </a:lnTo>
                <a:lnTo>
                  <a:pt x="2263" y="4323"/>
                </a:lnTo>
                <a:lnTo>
                  <a:pt x="2259" y="4321"/>
                </a:lnTo>
                <a:lnTo>
                  <a:pt x="2246" y="4323"/>
                </a:lnTo>
                <a:lnTo>
                  <a:pt x="2243" y="4320"/>
                </a:lnTo>
                <a:lnTo>
                  <a:pt x="2237" y="4310"/>
                </a:lnTo>
                <a:lnTo>
                  <a:pt x="2233" y="4305"/>
                </a:lnTo>
                <a:lnTo>
                  <a:pt x="2227" y="4302"/>
                </a:lnTo>
                <a:lnTo>
                  <a:pt x="2214" y="4298"/>
                </a:lnTo>
                <a:lnTo>
                  <a:pt x="2208" y="4298"/>
                </a:lnTo>
                <a:lnTo>
                  <a:pt x="2193" y="4304"/>
                </a:lnTo>
                <a:lnTo>
                  <a:pt x="2184" y="4308"/>
                </a:lnTo>
                <a:lnTo>
                  <a:pt x="2165" y="4310"/>
                </a:lnTo>
                <a:lnTo>
                  <a:pt x="2154" y="4304"/>
                </a:lnTo>
                <a:lnTo>
                  <a:pt x="2144" y="4295"/>
                </a:lnTo>
                <a:lnTo>
                  <a:pt x="2135" y="4295"/>
                </a:lnTo>
                <a:lnTo>
                  <a:pt x="2124" y="4298"/>
                </a:lnTo>
                <a:lnTo>
                  <a:pt x="2119" y="4299"/>
                </a:lnTo>
                <a:lnTo>
                  <a:pt x="2115" y="4294"/>
                </a:lnTo>
                <a:lnTo>
                  <a:pt x="2091" y="4283"/>
                </a:lnTo>
                <a:lnTo>
                  <a:pt x="2078" y="4275"/>
                </a:lnTo>
                <a:lnTo>
                  <a:pt x="2073" y="4275"/>
                </a:lnTo>
                <a:lnTo>
                  <a:pt x="2065" y="4278"/>
                </a:lnTo>
                <a:lnTo>
                  <a:pt x="2062" y="4278"/>
                </a:lnTo>
                <a:lnTo>
                  <a:pt x="2061" y="4276"/>
                </a:lnTo>
                <a:lnTo>
                  <a:pt x="2059" y="4268"/>
                </a:lnTo>
                <a:lnTo>
                  <a:pt x="2042" y="4261"/>
                </a:lnTo>
                <a:lnTo>
                  <a:pt x="2037" y="4257"/>
                </a:lnTo>
                <a:lnTo>
                  <a:pt x="2031" y="4249"/>
                </a:lnTo>
                <a:lnTo>
                  <a:pt x="2028" y="4248"/>
                </a:lnTo>
                <a:lnTo>
                  <a:pt x="2022" y="4248"/>
                </a:lnTo>
                <a:lnTo>
                  <a:pt x="2008" y="4252"/>
                </a:lnTo>
                <a:lnTo>
                  <a:pt x="2003" y="4252"/>
                </a:lnTo>
                <a:lnTo>
                  <a:pt x="2000" y="4248"/>
                </a:lnTo>
                <a:lnTo>
                  <a:pt x="1988" y="4230"/>
                </a:lnTo>
                <a:lnTo>
                  <a:pt x="1977" y="4226"/>
                </a:lnTo>
                <a:lnTo>
                  <a:pt x="1975" y="4225"/>
                </a:lnTo>
                <a:lnTo>
                  <a:pt x="1971" y="4211"/>
                </a:lnTo>
                <a:lnTo>
                  <a:pt x="1963" y="4198"/>
                </a:lnTo>
                <a:lnTo>
                  <a:pt x="1964" y="4193"/>
                </a:lnTo>
                <a:lnTo>
                  <a:pt x="1969" y="4178"/>
                </a:lnTo>
                <a:lnTo>
                  <a:pt x="1973" y="4161"/>
                </a:lnTo>
                <a:lnTo>
                  <a:pt x="1974" y="4155"/>
                </a:lnTo>
                <a:lnTo>
                  <a:pt x="1973" y="4153"/>
                </a:lnTo>
                <a:lnTo>
                  <a:pt x="1968" y="4150"/>
                </a:lnTo>
                <a:lnTo>
                  <a:pt x="1952" y="4142"/>
                </a:lnTo>
                <a:lnTo>
                  <a:pt x="1950" y="4140"/>
                </a:lnTo>
                <a:lnTo>
                  <a:pt x="1948" y="4134"/>
                </a:lnTo>
                <a:lnTo>
                  <a:pt x="1938" y="4131"/>
                </a:lnTo>
                <a:lnTo>
                  <a:pt x="1934" y="4131"/>
                </a:lnTo>
                <a:lnTo>
                  <a:pt x="1913" y="4141"/>
                </a:lnTo>
                <a:lnTo>
                  <a:pt x="1911" y="4141"/>
                </a:lnTo>
                <a:lnTo>
                  <a:pt x="1902" y="4134"/>
                </a:lnTo>
                <a:lnTo>
                  <a:pt x="1887" y="4119"/>
                </a:lnTo>
                <a:lnTo>
                  <a:pt x="1879" y="4112"/>
                </a:lnTo>
                <a:lnTo>
                  <a:pt x="1870" y="4107"/>
                </a:lnTo>
                <a:lnTo>
                  <a:pt x="1842" y="4094"/>
                </a:lnTo>
                <a:lnTo>
                  <a:pt x="1839" y="4094"/>
                </a:lnTo>
                <a:lnTo>
                  <a:pt x="1836" y="4095"/>
                </a:lnTo>
                <a:lnTo>
                  <a:pt x="1820" y="4104"/>
                </a:lnTo>
                <a:lnTo>
                  <a:pt x="1813" y="4131"/>
                </a:lnTo>
                <a:lnTo>
                  <a:pt x="1811" y="4133"/>
                </a:lnTo>
                <a:lnTo>
                  <a:pt x="1807" y="4136"/>
                </a:lnTo>
                <a:lnTo>
                  <a:pt x="1798" y="4139"/>
                </a:lnTo>
                <a:lnTo>
                  <a:pt x="1786" y="4142"/>
                </a:lnTo>
                <a:lnTo>
                  <a:pt x="1744" y="4150"/>
                </a:lnTo>
                <a:lnTo>
                  <a:pt x="1714" y="4158"/>
                </a:lnTo>
                <a:lnTo>
                  <a:pt x="1710" y="4170"/>
                </a:lnTo>
                <a:lnTo>
                  <a:pt x="1706" y="4191"/>
                </a:lnTo>
                <a:lnTo>
                  <a:pt x="1704" y="4194"/>
                </a:lnTo>
                <a:lnTo>
                  <a:pt x="1700" y="4197"/>
                </a:lnTo>
                <a:lnTo>
                  <a:pt x="1694" y="4200"/>
                </a:lnTo>
                <a:lnTo>
                  <a:pt x="1682" y="4202"/>
                </a:lnTo>
                <a:lnTo>
                  <a:pt x="1650" y="4202"/>
                </a:lnTo>
                <a:lnTo>
                  <a:pt x="1627" y="4194"/>
                </a:lnTo>
                <a:lnTo>
                  <a:pt x="1602" y="4192"/>
                </a:lnTo>
                <a:lnTo>
                  <a:pt x="1589" y="4190"/>
                </a:lnTo>
                <a:lnTo>
                  <a:pt x="1579" y="4188"/>
                </a:lnTo>
                <a:lnTo>
                  <a:pt x="1571" y="4184"/>
                </a:lnTo>
                <a:lnTo>
                  <a:pt x="1567" y="4179"/>
                </a:lnTo>
                <a:lnTo>
                  <a:pt x="1560" y="4154"/>
                </a:lnTo>
                <a:lnTo>
                  <a:pt x="1558" y="4149"/>
                </a:lnTo>
                <a:lnTo>
                  <a:pt x="1554" y="4142"/>
                </a:lnTo>
                <a:lnTo>
                  <a:pt x="1549" y="4140"/>
                </a:lnTo>
                <a:lnTo>
                  <a:pt x="1542" y="4141"/>
                </a:lnTo>
                <a:lnTo>
                  <a:pt x="1539" y="4140"/>
                </a:lnTo>
                <a:lnTo>
                  <a:pt x="1532" y="4134"/>
                </a:lnTo>
                <a:lnTo>
                  <a:pt x="1526" y="4132"/>
                </a:lnTo>
                <a:lnTo>
                  <a:pt x="1501" y="4131"/>
                </a:lnTo>
                <a:lnTo>
                  <a:pt x="1494" y="4129"/>
                </a:lnTo>
                <a:lnTo>
                  <a:pt x="1490" y="4126"/>
                </a:lnTo>
                <a:lnTo>
                  <a:pt x="1489" y="4118"/>
                </a:lnTo>
                <a:lnTo>
                  <a:pt x="1487" y="4115"/>
                </a:lnTo>
                <a:lnTo>
                  <a:pt x="1469" y="4107"/>
                </a:lnTo>
                <a:lnTo>
                  <a:pt x="1467" y="4095"/>
                </a:lnTo>
                <a:lnTo>
                  <a:pt x="1463" y="4090"/>
                </a:lnTo>
                <a:lnTo>
                  <a:pt x="1460" y="4090"/>
                </a:lnTo>
                <a:lnTo>
                  <a:pt x="1455" y="4091"/>
                </a:lnTo>
                <a:lnTo>
                  <a:pt x="1451" y="4096"/>
                </a:lnTo>
                <a:lnTo>
                  <a:pt x="1448" y="4104"/>
                </a:lnTo>
                <a:lnTo>
                  <a:pt x="1447" y="4122"/>
                </a:lnTo>
                <a:lnTo>
                  <a:pt x="1443" y="4123"/>
                </a:lnTo>
                <a:lnTo>
                  <a:pt x="1437" y="4122"/>
                </a:lnTo>
                <a:lnTo>
                  <a:pt x="1430" y="4119"/>
                </a:lnTo>
                <a:lnTo>
                  <a:pt x="1391" y="4091"/>
                </a:lnTo>
                <a:lnTo>
                  <a:pt x="1364" y="4087"/>
                </a:lnTo>
                <a:lnTo>
                  <a:pt x="1362" y="4085"/>
                </a:lnTo>
                <a:lnTo>
                  <a:pt x="1356" y="4067"/>
                </a:lnTo>
                <a:lnTo>
                  <a:pt x="1349" y="4060"/>
                </a:lnTo>
                <a:lnTo>
                  <a:pt x="1343" y="4057"/>
                </a:lnTo>
                <a:lnTo>
                  <a:pt x="1323" y="4054"/>
                </a:lnTo>
                <a:lnTo>
                  <a:pt x="1317" y="4051"/>
                </a:lnTo>
                <a:lnTo>
                  <a:pt x="1311" y="4046"/>
                </a:lnTo>
                <a:lnTo>
                  <a:pt x="1306" y="4039"/>
                </a:lnTo>
                <a:lnTo>
                  <a:pt x="1308" y="4025"/>
                </a:lnTo>
                <a:lnTo>
                  <a:pt x="1306" y="4023"/>
                </a:lnTo>
                <a:lnTo>
                  <a:pt x="1303" y="4022"/>
                </a:lnTo>
                <a:lnTo>
                  <a:pt x="1300" y="4024"/>
                </a:lnTo>
                <a:lnTo>
                  <a:pt x="1289" y="4035"/>
                </a:lnTo>
                <a:lnTo>
                  <a:pt x="1284" y="4035"/>
                </a:lnTo>
                <a:lnTo>
                  <a:pt x="1275" y="4034"/>
                </a:lnTo>
                <a:lnTo>
                  <a:pt x="1271" y="4035"/>
                </a:lnTo>
                <a:lnTo>
                  <a:pt x="1267" y="4041"/>
                </a:lnTo>
                <a:lnTo>
                  <a:pt x="1257" y="4053"/>
                </a:lnTo>
                <a:lnTo>
                  <a:pt x="1253" y="4061"/>
                </a:lnTo>
                <a:lnTo>
                  <a:pt x="1251" y="4069"/>
                </a:lnTo>
                <a:lnTo>
                  <a:pt x="1254" y="4075"/>
                </a:lnTo>
                <a:lnTo>
                  <a:pt x="1262" y="4085"/>
                </a:lnTo>
                <a:lnTo>
                  <a:pt x="1262" y="4088"/>
                </a:lnTo>
                <a:lnTo>
                  <a:pt x="1261" y="4090"/>
                </a:lnTo>
                <a:lnTo>
                  <a:pt x="1255" y="4090"/>
                </a:lnTo>
                <a:lnTo>
                  <a:pt x="1237" y="4087"/>
                </a:lnTo>
                <a:lnTo>
                  <a:pt x="1233" y="4087"/>
                </a:lnTo>
                <a:lnTo>
                  <a:pt x="1232" y="4089"/>
                </a:lnTo>
                <a:lnTo>
                  <a:pt x="1229" y="4104"/>
                </a:lnTo>
                <a:lnTo>
                  <a:pt x="1205" y="4120"/>
                </a:lnTo>
                <a:lnTo>
                  <a:pt x="1185" y="4122"/>
                </a:lnTo>
                <a:lnTo>
                  <a:pt x="1166" y="4118"/>
                </a:lnTo>
                <a:lnTo>
                  <a:pt x="1160" y="4120"/>
                </a:lnTo>
                <a:lnTo>
                  <a:pt x="1158" y="4124"/>
                </a:lnTo>
                <a:lnTo>
                  <a:pt x="1145" y="4162"/>
                </a:lnTo>
                <a:lnTo>
                  <a:pt x="1142" y="4166"/>
                </a:lnTo>
                <a:lnTo>
                  <a:pt x="1138" y="4169"/>
                </a:lnTo>
                <a:lnTo>
                  <a:pt x="1120" y="4173"/>
                </a:lnTo>
                <a:lnTo>
                  <a:pt x="1116" y="4175"/>
                </a:lnTo>
                <a:lnTo>
                  <a:pt x="1115" y="4178"/>
                </a:lnTo>
                <a:lnTo>
                  <a:pt x="1115" y="4192"/>
                </a:lnTo>
                <a:lnTo>
                  <a:pt x="1097" y="4219"/>
                </a:lnTo>
                <a:lnTo>
                  <a:pt x="1098" y="4233"/>
                </a:lnTo>
                <a:lnTo>
                  <a:pt x="1092" y="4236"/>
                </a:lnTo>
                <a:lnTo>
                  <a:pt x="1082" y="4237"/>
                </a:lnTo>
                <a:lnTo>
                  <a:pt x="1080" y="4239"/>
                </a:lnTo>
                <a:lnTo>
                  <a:pt x="1080" y="4241"/>
                </a:lnTo>
                <a:lnTo>
                  <a:pt x="1081" y="4241"/>
                </a:lnTo>
                <a:lnTo>
                  <a:pt x="1081" y="4241"/>
                </a:lnTo>
                <a:lnTo>
                  <a:pt x="1080" y="4247"/>
                </a:lnTo>
                <a:lnTo>
                  <a:pt x="1082" y="4260"/>
                </a:lnTo>
                <a:lnTo>
                  <a:pt x="1077" y="4262"/>
                </a:lnTo>
                <a:lnTo>
                  <a:pt x="1068" y="4267"/>
                </a:lnTo>
                <a:lnTo>
                  <a:pt x="1064" y="4273"/>
                </a:lnTo>
                <a:lnTo>
                  <a:pt x="1067" y="4286"/>
                </a:lnTo>
                <a:lnTo>
                  <a:pt x="1065" y="4292"/>
                </a:lnTo>
                <a:lnTo>
                  <a:pt x="1063" y="4293"/>
                </a:lnTo>
                <a:lnTo>
                  <a:pt x="1048" y="4294"/>
                </a:lnTo>
                <a:lnTo>
                  <a:pt x="1035" y="4297"/>
                </a:lnTo>
                <a:lnTo>
                  <a:pt x="1030" y="4297"/>
                </a:lnTo>
                <a:lnTo>
                  <a:pt x="1020" y="4287"/>
                </a:lnTo>
                <a:lnTo>
                  <a:pt x="1018" y="4286"/>
                </a:lnTo>
                <a:lnTo>
                  <a:pt x="1014" y="4287"/>
                </a:lnTo>
                <a:lnTo>
                  <a:pt x="1003" y="4293"/>
                </a:lnTo>
                <a:lnTo>
                  <a:pt x="998" y="4293"/>
                </a:lnTo>
                <a:lnTo>
                  <a:pt x="992" y="4292"/>
                </a:lnTo>
                <a:lnTo>
                  <a:pt x="981" y="4287"/>
                </a:lnTo>
                <a:lnTo>
                  <a:pt x="973" y="4279"/>
                </a:lnTo>
                <a:lnTo>
                  <a:pt x="971" y="4278"/>
                </a:lnTo>
                <a:lnTo>
                  <a:pt x="967" y="4278"/>
                </a:lnTo>
                <a:lnTo>
                  <a:pt x="956" y="4282"/>
                </a:lnTo>
                <a:lnTo>
                  <a:pt x="946" y="4281"/>
                </a:lnTo>
                <a:lnTo>
                  <a:pt x="937" y="4277"/>
                </a:lnTo>
                <a:lnTo>
                  <a:pt x="924" y="4267"/>
                </a:lnTo>
                <a:lnTo>
                  <a:pt x="918" y="4265"/>
                </a:lnTo>
                <a:lnTo>
                  <a:pt x="912" y="4265"/>
                </a:lnTo>
                <a:lnTo>
                  <a:pt x="892" y="4268"/>
                </a:lnTo>
                <a:lnTo>
                  <a:pt x="887" y="4267"/>
                </a:lnTo>
                <a:lnTo>
                  <a:pt x="882" y="4263"/>
                </a:lnTo>
                <a:lnTo>
                  <a:pt x="876" y="4251"/>
                </a:lnTo>
                <a:lnTo>
                  <a:pt x="874" y="4249"/>
                </a:lnTo>
                <a:lnTo>
                  <a:pt x="859" y="4252"/>
                </a:lnTo>
                <a:lnTo>
                  <a:pt x="848" y="4248"/>
                </a:lnTo>
                <a:lnTo>
                  <a:pt x="842" y="4250"/>
                </a:lnTo>
                <a:lnTo>
                  <a:pt x="839" y="4254"/>
                </a:lnTo>
                <a:lnTo>
                  <a:pt x="839" y="4257"/>
                </a:lnTo>
                <a:lnTo>
                  <a:pt x="841" y="4266"/>
                </a:lnTo>
                <a:lnTo>
                  <a:pt x="841" y="4270"/>
                </a:lnTo>
                <a:lnTo>
                  <a:pt x="839" y="4273"/>
                </a:lnTo>
                <a:lnTo>
                  <a:pt x="835" y="4275"/>
                </a:lnTo>
                <a:lnTo>
                  <a:pt x="835" y="4275"/>
                </a:lnTo>
                <a:lnTo>
                  <a:pt x="830" y="4264"/>
                </a:lnTo>
                <a:lnTo>
                  <a:pt x="825" y="4259"/>
                </a:lnTo>
                <a:lnTo>
                  <a:pt x="816" y="4255"/>
                </a:lnTo>
                <a:lnTo>
                  <a:pt x="804" y="4252"/>
                </a:lnTo>
                <a:lnTo>
                  <a:pt x="799" y="4248"/>
                </a:lnTo>
                <a:lnTo>
                  <a:pt x="787" y="4231"/>
                </a:lnTo>
                <a:lnTo>
                  <a:pt x="771" y="4213"/>
                </a:lnTo>
                <a:lnTo>
                  <a:pt x="760" y="4188"/>
                </a:lnTo>
                <a:lnTo>
                  <a:pt x="755" y="4184"/>
                </a:lnTo>
                <a:lnTo>
                  <a:pt x="748" y="4181"/>
                </a:lnTo>
                <a:lnTo>
                  <a:pt x="742" y="4180"/>
                </a:lnTo>
                <a:lnTo>
                  <a:pt x="734" y="4180"/>
                </a:lnTo>
                <a:lnTo>
                  <a:pt x="731" y="4176"/>
                </a:lnTo>
                <a:lnTo>
                  <a:pt x="726" y="4162"/>
                </a:lnTo>
                <a:lnTo>
                  <a:pt x="723" y="4158"/>
                </a:lnTo>
                <a:lnTo>
                  <a:pt x="720" y="4156"/>
                </a:lnTo>
                <a:lnTo>
                  <a:pt x="701" y="4149"/>
                </a:lnTo>
                <a:lnTo>
                  <a:pt x="697" y="4147"/>
                </a:lnTo>
                <a:lnTo>
                  <a:pt x="694" y="4141"/>
                </a:lnTo>
                <a:lnTo>
                  <a:pt x="691" y="4138"/>
                </a:lnTo>
                <a:lnTo>
                  <a:pt x="672" y="4125"/>
                </a:lnTo>
                <a:lnTo>
                  <a:pt x="671" y="4121"/>
                </a:lnTo>
                <a:lnTo>
                  <a:pt x="670" y="4109"/>
                </a:lnTo>
                <a:lnTo>
                  <a:pt x="672" y="4098"/>
                </a:lnTo>
                <a:lnTo>
                  <a:pt x="671" y="4093"/>
                </a:lnTo>
                <a:lnTo>
                  <a:pt x="666" y="4083"/>
                </a:lnTo>
                <a:lnTo>
                  <a:pt x="665" y="4081"/>
                </a:lnTo>
                <a:lnTo>
                  <a:pt x="668" y="4068"/>
                </a:lnTo>
                <a:lnTo>
                  <a:pt x="671" y="4061"/>
                </a:lnTo>
                <a:lnTo>
                  <a:pt x="676" y="4052"/>
                </a:lnTo>
                <a:lnTo>
                  <a:pt x="679" y="4040"/>
                </a:lnTo>
                <a:lnTo>
                  <a:pt x="679" y="4030"/>
                </a:lnTo>
                <a:lnTo>
                  <a:pt x="678" y="4019"/>
                </a:lnTo>
                <a:lnTo>
                  <a:pt x="674" y="3980"/>
                </a:lnTo>
                <a:lnTo>
                  <a:pt x="675" y="3971"/>
                </a:lnTo>
                <a:lnTo>
                  <a:pt x="680" y="3958"/>
                </a:lnTo>
                <a:lnTo>
                  <a:pt x="681" y="3952"/>
                </a:lnTo>
                <a:lnTo>
                  <a:pt x="680" y="3946"/>
                </a:lnTo>
                <a:lnTo>
                  <a:pt x="675" y="3942"/>
                </a:lnTo>
                <a:lnTo>
                  <a:pt x="673" y="3938"/>
                </a:lnTo>
                <a:lnTo>
                  <a:pt x="669" y="3925"/>
                </a:lnTo>
                <a:lnTo>
                  <a:pt x="668" y="3908"/>
                </a:lnTo>
                <a:lnTo>
                  <a:pt x="669" y="3883"/>
                </a:lnTo>
                <a:lnTo>
                  <a:pt x="674" y="3869"/>
                </a:lnTo>
                <a:lnTo>
                  <a:pt x="680" y="3859"/>
                </a:lnTo>
                <a:lnTo>
                  <a:pt x="691" y="3851"/>
                </a:lnTo>
                <a:lnTo>
                  <a:pt x="711" y="3839"/>
                </a:lnTo>
                <a:lnTo>
                  <a:pt x="721" y="3831"/>
                </a:lnTo>
                <a:lnTo>
                  <a:pt x="723" y="3829"/>
                </a:lnTo>
                <a:lnTo>
                  <a:pt x="723" y="3828"/>
                </a:lnTo>
                <a:lnTo>
                  <a:pt x="720" y="3825"/>
                </a:lnTo>
                <a:lnTo>
                  <a:pt x="714" y="3824"/>
                </a:lnTo>
                <a:lnTo>
                  <a:pt x="691" y="3819"/>
                </a:lnTo>
                <a:lnTo>
                  <a:pt x="676" y="3813"/>
                </a:lnTo>
                <a:lnTo>
                  <a:pt x="672" y="3813"/>
                </a:lnTo>
                <a:lnTo>
                  <a:pt x="661" y="3815"/>
                </a:lnTo>
                <a:lnTo>
                  <a:pt x="657" y="3815"/>
                </a:lnTo>
                <a:lnTo>
                  <a:pt x="652" y="3812"/>
                </a:lnTo>
                <a:lnTo>
                  <a:pt x="638" y="3800"/>
                </a:lnTo>
                <a:lnTo>
                  <a:pt x="635" y="3798"/>
                </a:lnTo>
                <a:lnTo>
                  <a:pt x="629" y="3799"/>
                </a:lnTo>
                <a:lnTo>
                  <a:pt x="611" y="3803"/>
                </a:lnTo>
                <a:lnTo>
                  <a:pt x="608" y="3802"/>
                </a:lnTo>
                <a:lnTo>
                  <a:pt x="591" y="3790"/>
                </a:lnTo>
                <a:lnTo>
                  <a:pt x="586" y="3788"/>
                </a:lnTo>
                <a:lnTo>
                  <a:pt x="575" y="3783"/>
                </a:lnTo>
                <a:lnTo>
                  <a:pt x="553" y="3780"/>
                </a:lnTo>
                <a:lnTo>
                  <a:pt x="543" y="3775"/>
                </a:lnTo>
                <a:lnTo>
                  <a:pt x="532" y="3766"/>
                </a:lnTo>
                <a:lnTo>
                  <a:pt x="522" y="3753"/>
                </a:lnTo>
                <a:lnTo>
                  <a:pt x="517" y="3751"/>
                </a:lnTo>
                <a:lnTo>
                  <a:pt x="510" y="3745"/>
                </a:lnTo>
                <a:lnTo>
                  <a:pt x="490" y="3735"/>
                </a:lnTo>
                <a:lnTo>
                  <a:pt x="478" y="3727"/>
                </a:lnTo>
                <a:lnTo>
                  <a:pt x="453" y="3702"/>
                </a:lnTo>
                <a:lnTo>
                  <a:pt x="447" y="3698"/>
                </a:lnTo>
                <a:lnTo>
                  <a:pt x="438" y="3693"/>
                </a:lnTo>
                <a:lnTo>
                  <a:pt x="432" y="3690"/>
                </a:lnTo>
                <a:lnTo>
                  <a:pt x="427" y="3685"/>
                </a:lnTo>
                <a:lnTo>
                  <a:pt x="418" y="3669"/>
                </a:lnTo>
                <a:lnTo>
                  <a:pt x="414" y="3666"/>
                </a:lnTo>
                <a:lnTo>
                  <a:pt x="401" y="3659"/>
                </a:lnTo>
                <a:lnTo>
                  <a:pt x="391" y="3648"/>
                </a:lnTo>
                <a:lnTo>
                  <a:pt x="382" y="3623"/>
                </a:lnTo>
                <a:lnTo>
                  <a:pt x="379" y="3618"/>
                </a:lnTo>
                <a:lnTo>
                  <a:pt x="371" y="3609"/>
                </a:lnTo>
                <a:lnTo>
                  <a:pt x="367" y="3598"/>
                </a:lnTo>
                <a:lnTo>
                  <a:pt x="367" y="3594"/>
                </a:lnTo>
                <a:lnTo>
                  <a:pt x="368" y="3587"/>
                </a:lnTo>
                <a:lnTo>
                  <a:pt x="370" y="3583"/>
                </a:lnTo>
                <a:lnTo>
                  <a:pt x="376" y="3574"/>
                </a:lnTo>
                <a:lnTo>
                  <a:pt x="377" y="3569"/>
                </a:lnTo>
                <a:lnTo>
                  <a:pt x="377" y="3562"/>
                </a:lnTo>
                <a:lnTo>
                  <a:pt x="372" y="3557"/>
                </a:lnTo>
                <a:lnTo>
                  <a:pt x="369" y="3556"/>
                </a:lnTo>
                <a:lnTo>
                  <a:pt x="364" y="3557"/>
                </a:lnTo>
                <a:lnTo>
                  <a:pt x="344" y="3561"/>
                </a:lnTo>
                <a:lnTo>
                  <a:pt x="322" y="3561"/>
                </a:lnTo>
                <a:lnTo>
                  <a:pt x="318" y="3563"/>
                </a:lnTo>
                <a:lnTo>
                  <a:pt x="315" y="3566"/>
                </a:lnTo>
                <a:lnTo>
                  <a:pt x="312" y="3567"/>
                </a:lnTo>
                <a:lnTo>
                  <a:pt x="306" y="3565"/>
                </a:lnTo>
                <a:lnTo>
                  <a:pt x="294" y="3560"/>
                </a:lnTo>
                <a:lnTo>
                  <a:pt x="275" y="3556"/>
                </a:lnTo>
                <a:lnTo>
                  <a:pt x="271" y="3552"/>
                </a:lnTo>
                <a:lnTo>
                  <a:pt x="266" y="3546"/>
                </a:lnTo>
                <a:lnTo>
                  <a:pt x="264" y="3539"/>
                </a:lnTo>
                <a:lnTo>
                  <a:pt x="268" y="3516"/>
                </a:lnTo>
                <a:lnTo>
                  <a:pt x="266" y="3489"/>
                </a:lnTo>
                <a:lnTo>
                  <a:pt x="265" y="3486"/>
                </a:lnTo>
                <a:lnTo>
                  <a:pt x="262" y="3483"/>
                </a:lnTo>
                <a:lnTo>
                  <a:pt x="248" y="3480"/>
                </a:lnTo>
                <a:lnTo>
                  <a:pt x="243" y="3476"/>
                </a:lnTo>
                <a:lnTo>
                  <a:pt x="240" y="3471"/>
                </a:lnTo>
                <a:lnTo>
                  <a:pt x="238" y="3465"/>
                </a:lnTo>
                <a:lnTo>
                  <a:pt x="237" y="3449"/>
                </a:lnTo>
                <a:lnTo>
                  <a:pt x="238" y="3441"/>
                </a:lnTo>
                <a:lnTo>
                  <a:pt x="242" y="3435"/>
                </a:lnTo>
                <a:lnTo>
                  <a:pt x="247" y="3431"/>
                </a:lnTo>
                <a:lnTo>
                  <a:pt x="260" y="3425"/>
                </a:lnTo>
                <a:lnTo>
                  <a:pt x="266" y="3417"/>
                </a:lnTo>
                <a:lnTo>
                  <a:pt x="273" y="3413"/>
                </a:lnTo>
                <a:lnTo>
                  <a:pt x="276" y="3408"/>
                </a:lnTo>
                <a:lnTo>
                  <a:pt x="278" y="3401"/>
                </a:lnTo>
                <a:lnTo>
                  <a:pt x="278" y="3385"/>
                </a:lnTo>
                <a:lnTo>
                  <a:pt x="280" y="3376"/>
                </a:lnTo>
                <a:lnTo>
                  <a:pt x="283" y="3367"/>
                </a:lnTo>
                <a:lnTo>
                  <a:pt x="293" y="3350"/>
                </a:lnTo>
                <a:lnTo>
                  <a:pt x="297" y="3341"/>
                </a:lnTo>
                <a:lnTo>
                  <a:pt x="297" y="3338"/>
                </a:lnTo>
                <a:lnTo>
                  <a:pt x="293" y="3324"/>
                </a:lnTo>
                <a:lnTo>
                  <a:pt x="290" y="3310"/>
                </a:lnTo>
                <a:lnTo>
                  <a:pt x="292" y="3280"/>
                </a:lnTo>
                <a:lnTo>
                  <a:pt x="286" y="3266"/>
                </a:lnTo>
                <a:lnTo>
                  <a:pt x="272" y="3240"/>
                </a:lnTo>
                <a:lnTo>
                  <a:pt x="258" y="3218"/>
                </a:lnTo>
                <a:lnTo>
                  <a:pt x="252" y="3209"/>
                </a:lnTo>
                <a:lnTo>
                  <a:pt x="243" y="3203"/>
                </a:lnTo>
                <a:lnTo>
                  <a:pt x="229" y="3196"/>
                </a:lnTo>
                <a:lnTo>
                  <a:pt x="221" y="3192"/>
                </a:lnTo>
                <a:lnTo>
                  <a:pt x="216" y="3194"/>
                </a:lnTo>
                <a:lnTo>
                  <a:pt x="210" y="3202"/>
                </a:lnTo>
                <a:lnTo>
                  <a:pt x="204" y="3204"/>
                </a:lnTo>
                <a:lnTo>
                  <a:pt x="196" y="3204"/>
                </a:lnTo>
                <a:lnTo>
                  <a:pt x="191" y="3202"/>
                </a:lnTo>
                <a:lnTo>
                  <a:pt x="189" y="3201"/>
                </a:lnTo>
                <a:lnTo>
                  <a:pt x="188" y="3191"/>
                </a:lnTo>
                <a:lnTo>
                  <a:pt x="190" y="3175"/>
                </a:lnTo>
                <a:lnTo>
                  <a:pt x="199" y="3136"/>
                </a:lnTo>
                <a:lnTo>
                  <a:pt x="204" y="3126"/>
                </a:lnTo>
                <a:lnTo>
                  <a:pt x="203" y="3123"/>
                </a:lnTo>
                <a:lnTo>
                  <a:pt x="201" y="3119"/>
                </a:lnTo>
                <a:lnTo>
                  <a:pt x="193" y="3115"/>
                </a:lnTo>
                <a:lnTo>
                  <a:pt x="171" y="3111"/>
                </a:lnTo>
                <a:lnTo>
                  <a:pt x="164" y="3108"/>
                </a:lnTo>
                <a:lnTo>
                  <a:pt x="160" y="3102"/>
                </a:lnTo>
                <a:lnTo>
                  <a:pt x="155" y="3091"/>
                </a:lnTo>
                <a:lnTo>
                  <a:pt x="152" y="3084"/>
                </a:lnTo>
                <a:lnTo>
                  <a:pt x="144" y="3077"/>
                </a:lnTo>
                <a:lnTo>
                  <a:pt x="136" y="3073"/>
                </a:lnTo>
                <a:lnTo>
                  <a:pt x="119" y="3070"/>
                </a:lnTo>
                <a:lnTo>
                  <a:pt x="104" y="3070"/>
                </a:lnTo>
                <a:lnTo>
                  <a:pt x="95" y="3074"/>
                </a:lnTo>
                <a:lnTo>
                  <a:pt x="85" y="3083"/>
                </a:lnTo>
                <a:lnTo>
                  <a:pt x="81" y="3085"/>
                </a:lnTo>
                <a:lnTo>
                  <a:pt x="78" y="3084"/>
                </a:lnTo>
                <a:lnTo>
                  <a:pt x="76" y="3082"/>
                </a:lnTo>
                <a:lnTo>
                  <a:pt x="74" y="3078"/>
                </a:lnTo>
                <a:lnTo>
                  <a:pt x="73" y="3057"/>
                </a:lnTo>
                <a:lnTo>
                  <a:pt x="70" y="3043"/>
                </a:lnTo>
                <a:lnTo>
                  <a:pt x="67" y="3039"/>
                </a:lnTo>
                <a:lnTo>
                  <a:pt x="46" y="3034"/>
                </a:lnTo>
                <a:lnTo>
                  <a:pt x="42" y="3030"/>
                </a:lnTo>
                <a:lnTo>
                  <a:pt x="39" y="3025"/>
                </a:lnTo>
                <a:lnTo>
                  <a:pt x="34" y="3022"/>
                </a:lnTo>
                <a:lnTo>
                  <a:pt x="27" y="3022"/>
                </a:lnTo>
                <a:lnTo>
                  <a:pt x="18" y="3025"/>
                </a:lnTo>
                <a:lnTo>
                  <a:pt x="13" y="3025"/>
                </a:lnTo>
                <a:lnTo>
                  <a:pt x="6" y="3022"/>
                </a:lnTo>
                <a:lnTo>
                  <a:pt x="2" y="3017"/>
                </a:lnTo>
                <a:lnTo>
                  <a:pt x="0" y="3010"/>
                </a:lnTo>
                <a:lnTo>
                  <a:pt x="0" y="3000"/>
                </a:lnTo>
                <a:lnTo>
                  <a:pt x="1" y="2976"/>
                </a:lnTo>
                <a:lnTo>
                  <a:pt x="8" y="2962"/>
                </a:lnTo>
                <a:lnTo>
                  <a:pt x="12" y="2956"/>
                </a:lnTo>
                <a:lnTo>
                  <a:pt x="16" y="2954"/>
                </a:lnTo>
                <a:lnTo>
                  <a:pt x="38" y="2956"/>
                </a:lnTo>
                <a:lnTo>
                  <a:pt x="46" y="2956"/>
                </a:lnTo>
                <a:lnTo>
                  <a:pt x="63" y="2963"/>
                </a:lnTo>
                <a:lnTo>
                  <a:pt x="75" y="2963"/>
                </a:lnTo>
                <a:lnTo>
                  <a:pt x="78" y="2965"/>
                </a:lnTo>
                <a:lnTo>
                  <a:pt x="84" y="2973"/>
                </a:lnTo>
                <a:lnTo>
                  <a:pt x="90" y="2979"/>
                </a:lnTo>
                <a:lnTo>
                  <a:pt x="97" y="2983"/>
                </a:lnTo>
                <a:lnTo>
                  <a:pt x="104" y="2985"/>
                </a:lnTo>
                <a:lnTo>
                  <a:pt x="135" y="2980"/>
                </a:lnTo>
                <a:lnTo>
                  <a:pt x="156" y="2980"/>
                </a:lnTo>
                <a:lnTo>
                  <a:pt x="172" y="2979"/>
                </a:lnTo>
                <a:lnTo>
                  <a:pt x="180" y="2976"/>
                </a:lnTo>
                <a:lnTo>
                  <a:pt x="185" y="2970"/>
                </a:lnTo>
                <a:lnTo>
                  <a:pt x="191" y="2954"/>
                </a:lnTo>
                <a:lnTo>
                  <a:pt x="190" y="2941"/>
                </a:lnTo>
                <a:lnTo>
                  <a:pt x="187" y="2931"/>
                </a:lnTo>
                <a:lnTo>
                  <a:pt x="173" y="2910"/>
                </a:lnTo>
                <a:lnTo>
                  <a:pt x="167" y="2898"/>
                </a:lnTo>
                <a:lnTo>
                  <a:pt x="162" y="2877"/>
                </a:lnTo>
                <a:lnTo>
                  <a:pt x="161" y="2866"/>
                </a:lnTo>
                <a:lnTo>
                  <a:pt x="162" y="2860"/>
                </a:lnTo>
                <a:lnTo>
                  <a:pt x="164" y="2851"/>
                </a:lnTo>
                <a:lnTo>
                  <a:pt x="176" y="2841"/>
                </a:lnTo>
                <a:lnTo>
                  <a:pt x="186" y="2835"/>
                </a:lnTo>
                <a:lnTo>
                  <a:pt x="190" y="2830"/>
                </a:lnTo>
                <a:lnTo>
                  <a:pt x="194" y="2823"/>
                </a:lnTo>
                <a:lnTo>
                  <a:pt x="197" y="2817"/>
                </a:lnTo>
                <a:lnTo>
                  <a:pt x="197" y="2812"/>
                </a:lnTo>
                <a:lnTo>
                  <a:pt x="190" y="2791"/>
                </a:lnTo>
                <a:lnTo>
                  <a:pt x="189" y="2783"/>
                </a:lnTo>
                <a:lnTo>
                  <a:pt x="191" y="2772"/>
                </a:lnTo>
                <a:lnTo>
                  <a:pt x="200" y="2751"/>
                </a:lnTo>
                <a:lnTo>
                  <a:pt x="202" y="2737"/>
                </a:lnTo>
                <a:lnTo>
                  <a:pt x="201" y="2733"/>
                </a:lnTo>
                <a:lnTo>
                  <a:pt x="197" y="2725"/>
                </a:lnTo>
                <a:lnTo>
                  <a:pt x="194" y="2718"/>
                </a:lnTo>
                <a:lnTo>
                  <a:pt x="193" y="2709"/>
                </a:lnTo>
                <a:lnTo>
                  <a:pt x="193" y="2696"/>
                </a:lnTo>
                <a:lnTo>
                  <a:pt x="196" y="2677"/>
                </a:lnTo>
                <a:lnTo>
                  <a:pt x="206" y="2639"/>
                </a:lnTo>
                <a:lnTo>
                  <a:pt x="211" y="2630"/>
                </a:lnTo>
                <a:lnTo>
                  <a:pt x="226" y="2618"/>
                </a:lnTo>
                <a:lnTo>
                  <a:pt x="236" y="2609"/>
                </a:lnTo>
                <a:lnTo>
                  <a:pt x="242" y="2600"/>
                </a:lnTo>
                <a:lnTo>
                  <a:pt x="244" y="2593"/>
                </a:lnTo>
                <a:lnTo>
                  <a:pt x="243" y="2589"/>
                </a:lnTo>
                <a:lnTo>
                  <a:pt x="241" y="2585"/>
                </a:lnTo>
                <a:lnTo>
                  <a:pt x="230" y="2574"/>
                </a:lnTo>
                <a:lnTo>
                  <a:pt x="221" y="2562"/>
                </a:lnTo>
                <a:lnTo>
                  <a:pt x="202" y="2531"/>
                </a:lnTo>
                <a:lnTo>
                  <a:pt x="197" y="2525"/>
                </a:lnTo>
                <a:lnTo>
                  <a:pt x="185" y="2515"/>
                </a:lnTo>
                <a:lnTo>
                  <a:pt x="150" y="2491"/>
                </a:lnTo>
                <a:lnTo>
                  <a:pt x="109" y="2472"/>
                </a:lnTo>
                <a:lnTo>
                  <a:pt x="102" y="2470"/>
                </a:lnTo>
                <a:lnTo>
                  <a:pt x="94" y="2469"/>
                </a:lnTo>
                <a:lnTo>
                  <a:pt x="85" y="2471"/>
                </a:lnTo>
                <a:lnTo>
                  <a:pt x="78" y="2476"/>
                </a:lnTo>
                <a:lnTo>
                  <a:pt x="74" y="2481"/>
                </a:lnTo>
                <a:lnTo>
                  <a:pt x="70" y="2489"/>
                </a:lnTo>
                <a:lnTo>
                  <a:pt x="66" y="2491"/>
                </a:lnTo>
                <a:lnTo>
                  <a:pt x="59" y="2494"/>
                </a:lnTo>
                <a:lnTo>
                  <a:pt x="52" y="2494"/>
                </a:lnTo>
                <a:lnTo>
                  <a:pt x="44" y="2490"/>
                </a:lnTo>
                <a:lnTo>
                  <a:pt x="36" y="2484"/>
                </a:lnTo>
                <a:lnTo>
                  <a:pt x="24" y="2470"/>
                </a:lnTo>
                <a:lnTo>
                  <a:pt x="19" y="2463"/>
                </a:lnTo>
                <a:lnTo>
                  <a:pt x="11" y="2444"/>
                </a:lnTo>
                <a:lnTo>
                  <a:pt x="10" y="2430"/>
                </a:lnTo>
                <a:lnTo>
                  <a:pt x="12" y="2406"/>
                </a:lnTo>
                <a:lnTo>
                  <a:pt x="17" y="2394"/>
                </a:lnTo>
                <a:lnTo>
                  <a:pt x="19" y="2386"/>
                </a:lnTo>
                <a:lnTo>
                  <a:pt x="19" y="2375"/>
                </a:lnTo>
                <a:lnTo>
                  <a:pt x="18" y="2363"/>
                </a:lnTo>
                <a:lnTo>
                  <a:pt x="19" y="2358"/>
                </a:lnTo>
                <a:lnTo>
                  <a:pt x="24" y="2348"/>
                </a:lnTo>
                <a:lnTo>
                  <a:pt x="27" y="2345"/>
                </a:lnTo>
                <a:lnTo>
                  <a:pt x="30" y="2344"/>
                </a:lnTo>
                <a:lnTo>
                  <a:pt x="35" y="2344"/>
                </a:lnTo>
                <a:lnTo>
                  <a:pt x="49" y="2348"/>
                </a:lnTo>
                <a:lnTo>
                  <a:pt x="55" y="2348"/>
                </a:lnTo>
                <a:lnTo>
                  <a:pt x="58" y="2345"/>
                </a:lnTo>
                <a:lnTo>
                  <a:pt x="62" y="2338"/>
                </a:lnTo>
                <a:lnTo>
                  <a:pt x="64" y="2330"/>
                </a:lnTo>
                <a:lnTo>
                  <a:pt x="65" y="2322"/>
                </a:lnTo>
                <a:lnTo>
                  <a:pt x="65" y="2318"/>
                </a:lnTo>
                <a:lnTo>
                  <a:pt x="62" y="2315"/>
                </a:lnTo>
                <a:lnTo>
                  <a:pt x="49" y="2308"/>
                </a:lnTo>
                <a:lnTo>
                  <a:pt x="46" y="2305"/>
                </a:lnTo>
                <a:lnTo>
                  <a:pt x="46" y="2299"/>
                </a:lnTo>
                <a:lnTo>
                  <a:pt x="46" y="2281"/>
                </a:lnTo>
                <a:lnTo>
                  <a:pt x="43" y="2264"/>
                </a:lnTo>
                <a:lnTo>
                  <a:pt x="42" y="2249"/>
                </a:lnTo>
                <a:lnTo>
                  <a:pt x="39" y="2242"/>
                </a:lnTo>
                <a:lnTo>
                  <a:pt x="27" y="2220"/>
                </a:lnTo>
                <a:lnTo>
                  <a:pt x="27" y="2211"/>
                </a:lnTo>
                <a:lnTo>
                  <a:pt x="36" y="2181"/>
                </a:lnTo>
                <a:lnTo>
                  <a:pt x="41" y="2177"/>
                </a:lnTo>
                <a:lnTo>
                  <a:pt x="53" y="2172"/>
                </a:lnTo>
                <a:lnTo>
                  <a:pt x="59" y="2167"/>
                </a:lnTo>
                <a:lnTo>
                  <a:pt x="66" y="2166"/>
                </a:lnTo>
                <a:lnTo>
                  <a:pt x="76" y="2165"/>
                </a:lnTo>
                <a:lnTo>
                  <a:pt x="93" y="2171"/>
                </a:lnTo>
                <a:lnTo>
                  <a:pt x="101" y="2172"/>
                </a:lnTo>
                <a:lnTo>
                  <a:pt x="110" y="2172"/>
                </a:lnTo>
                <a:lnTo>
                  <a:pt x="116" y="2169"/>
                </a:lnTo>
                <a:lnTo>
                  <a:pt x="124" y="2166"/>
                </a:lnTo>
                <a:lnTo>
                  <a:pt x="136" y="2155"/>
                </a:lnTo>
                <a:lnTo>
                  <a:pt x="147" y="2149"/>
                </a:lnTo>
                <a:lnTo>
                  <a:pt x="155" y="2144"/>
                </a:lnTo>
                <a:lnTo>
                  <a:pt x="163" y="2133"/>
                </a:lnTo>
                <a:lnTo>
                  <a:pt x="167" y="2119"/>
                </a:lnTo>
                <a:lnTo>
                  <a:pt x="167" y="2107"/>
                </a:lnTo>
                <a:lnTo>
                  <a:pt x="163" y="2097"/>
                </a:lnTo>
                <a:lnTo>
                  <a:pt x="162" y="2090"/>
                </a:lnTo>
                <a:lnTo>
                  <a:pt x="162" y="2083"/>
                </a:lnTo>
                <a:lnTo>
                  <a:pt x="164" y="2076"/>
                </a:lnTo>
                <a:lnTo>
                  <a:pt x="169" y="2071"/>
                </a:lnTo>
                <a:lnTo>
                  <a:pt x="189" y="2055"/>
                </a:lnTo>
                <a:lnTo>
                  <a:pt x="206" y="2036"/>
                </a:lnTo>
                <a:lnTo>
                  <a:pt x="216" y="2029"/>
                </a:lnTo>
                <a:lnTo>
                  <a:pt x="219" y="2024"/>
                </a:lnTo>
                <a:lnTo>
                  <a:pt x="222" y="2014"/>
                </a:lnTo>
                <a:lnTo>
                  <a:pt x="229" y="2009"/>
                </a:lnTo>
                <a:lnTo>
                  <a:pt x="245" y="2002"/>
                </a:lnTo>
                <a:lnTo>
                  <a:pt x="253" y="2001"/>
                </a:lnTo>
                <a:lnTo>
                  <a:pt x="258" y="2001"/>
                </a:lnTo>
                <a:lnTo>
                  <a:pt x="293" y="2007"/>
                </a:lnTo>
                <a:lnTo>
                  <a:pt x="298" y="2011"/>
                </a:lnTo>
                <a:lnTo>
                  <a:pt x="313" y="2022"/>
                </a:lnTo>
                <a:lnTo>
                  <a:pt x="325" y="2023"/>
                </a:lnTo>
                <a:lnTo>
                  <a:pt x="334" y="2022"/>
                </a:lnTo>
                <a:lnTo>
                  <a:pt x="343" y="2020"/>
                </a:lnTo>
                <a:lnTo>
                  <a:pt x="397" y="1997"/>
                </a:lnTo>
                <a:lnTo>
                  <a:pt x="414" y="1995"/>
                </a:lnTo>
                <a:lnTo>
                  <a:pt x="433" y="1984"/>
                </a:lnTo>
                <a:lnTo>
                  <a:pt x="443" y="1986"/>
                </a:lnTo>
                <a:lnTo>
                  <a:pt x="464" y="1996"/>
                </a:lnTo>
                <a:lnTo>
                  <a:pt x="473" y="1997"/>
                </a:lnTo>
                <a:lnTo>
                  <a:pt x="478" y="1994"/>
                </a:lnTo>
                <a:lnTo>
                  <a:pt x="480" y="1992"/>
                </a:lnTo>
                <a:lnTo>
                  <a:pt x="480" y="1989"/>
                </a:lnTo>
                <a:lnTo>
                  <a:pt x="470" y="1969"/>
                </a:lnTo>
                <a:lnTo>
                  <a:pt x="468" y="1963"/>
                </a:lnTo>
                <a:lnTo>
                  <a:pt x="470" y="1959"/>
                </a:lnTo>
                <a:lnTo>
                  <a:pt x="474" y="1951"/>
                </a:lnTo>
                <a:lnTo>
                  <a:pt x="479" y="1945"/>
                </a:lnTo>
                <a:lnTo>
                  <a:pt x="483" y="1942"/>
                </a:lnTo>
                <a:lnTo>
                  <a:pt x="486" y="1943"/>
                </a:lnTo>
                <a:lnTo>
                  <a:pt x="489" y="1945"/>
                </a:lnTo>
                <a:lnTo>
                  <a:pt x="500" y="1961"/>
                </a:lnTo>
                <a:lnTo>
                  <a:pt x="505" y="1965"/>
                </a:lnTo>
                <a:lnTo>
                  <a:pt x="527" y="1983"/>
                </a:lnTo>
                <a:lnTo>
                  <a:pt x="537" y="1987"/>
                </a:lnTo>
                <a:lnTo>
                  <a:pt x="553" y="1991"/>
                </a:lnTo>
                <a:lnTo>
                  <a:pt x="567" y="1991"/>
                </a:lnTo>
                <a:lnTo>
                  <a:pt x="577" y="1989"/>
                </a:lnTo>
                <a:lnTo>
                  <a:pt x="595" y="1983"/>
                </a:lnTo>
                <a:lnTo>
                  <a:pt x="651" y="1961"/>
                </a:lnTo>
                <a:lnTo>
                  <a:pt x="661" y="1959"/>
                </a:lnTo>
                <a:lnTo>
                  <a:pt x="670" y="1961"/>
                </a:lnTo>
                <a:lnTo>
                  <a:pt x="675" y="1964"/>
                </a:lnTo>
                <a:lnTo>
                  <a:pt x="677" y="1971"/>
                </a:lnTo>
                <a:lnTo>
                  <a:pt x="677" y="1979"/>
                </a:lnTo>
                <a:lnTo>
                  <a:pt x="674" y="1996"/>
                </a:lnTo>
                <a:lnTo>
                  <a:pt x="673" y="2007"/>
                </a:lnTo>
                <a:lnTo>
                  <a:pt x="674" y="2015"/>
                </a:lnTo>
                <a:lnTo>
                  <a:pt x="677" y="2023"/>
                </a:lnTo>
                <a:lnTo>
                  <a:pt x="678" y="2029"/>
                </a:lnTo>
                <a:lnTo>
                  <a:pt x="676" y="2034"/>
                </a:lnTo>
                <a:lnTo>
                  <a:pt x="663" y="2052"/>
                </a:lnTo>
                <a:lnTo>
                  <a:pt x="656" y="2066"/>
                </a:lnTo>
                <a:lnTo>
                  <a:pt x="654" y="2076"/>
                </a:lnTo>
                <a:lnTo>
                  <a:pt x="654" y="2079"/>
                </a:lnTo>
                <a:lnTo>
                  <a:pt x="656" y="2082"/>
                </a:lnTo>
                <a:lnTo>
                  <a:pt x="661" y="2085"/>
                </a:lnTo>
                <a:lnTo>
                  <a:pt x="692" y="2091"/>
                </a:lnTo>
                <a:lnTo>
                  <a:pt x="706" y="2097"/>
                </a:lnTo>
                <a:lnTo>
                  <a:pt x="716" y="2095"/>
                </a:lnTo>
                <a:lnTo>
                  <a:pt x="728" y="2089"/>
                </a:lnTo>
                <a:lnTo>
                  <a:pt x="731" y="2088"/>
                </a:lnTo>
                <a:lnTo>
                  <a:pt x="738" y="2089"/>
                </a:lnTo>
                <a:lnTo>
                  <a:pt x="747" y="2093"/>
                </a:lnTo>
                <a:lnTo>
                  <a:pt x="758" y="2090"/>
                </a:lnTo>
                <a:lnTo>
                  <a:pt x="765" y="2089"/>
                </a:lnTo>
                <a:lnTo>
                  <a:pt x="783" y="2092"/>
                </a:lnTo>
                <a:lnTo>
                  <a:pt x="805" y="2091"/>
                </a:lnTo>
                <a:lnTo>
                  <a:pt x="809" y="2093"/>
                </a:lnTo>
                <a:lnTo>
                  <a:pt x="813" y="2099"/>
                </a:lnTo>
                <a:lnTo>
                  <a:pt x="816" y="2105"/>
                </a:lnTo>
                <a:lnTo>
                  <a:pt x="818" y="2117"/>
                </a:lnTo>
                <a:lnTo>
                  <a:pt x="819" y="2118"/>
                </a:lnTo>
                <a:lnTo>
                  <a:pt x="822" y="2118"/>
                </a:lnTo>
                <a:lnTo>
                  <a:pt x="834" y="2115"/>
                </a:lnTo>
                <a:lnTo>
                  <a:pt x="853" y="2108"/>
                </a:lnTo>
                <a:lnTo>
                  <a:pt x="863" y="2103"/>
                </a:lnTo>
                <a:lnTo>
                  <a:pt x="873" y="2095"/>
                </a:lnTo>
                <a:lnTo>
                  <a:pt x="891" y="2076"/>
                </a:lnTo>
                <a:lnTo>
                  <a:pt x="919" y="2054"/>
                </a:lnTo>
                <a:lnTo>
                  <a:pt x="931" y="2042"/>
                </a:lnTo>
                <a:lnTo>
                  <a:pt x="935" y="2029"/>
                </a:lnTo>
                <a:lnTo>
                  <a:pt x="937" y="2021"/>
                </a:lnTo>
                <a:lnTo>
                  <a:pt x="941" y="2016"/>
                </a:lnTo>
                <a:lnTo>
                  <a:pt x="958" y="2000"/>
                </a:lnTo>
                <a:lnTo>
                  <a:pt x="973" y="1975"/>
                </a:lnTo>
                <a:lnTo>
                  <a:pt x="978" y="1968"/>
                </a:lnTo>
                <a:lnTo>
                  <a:pt x="991" y="1959"/>
                </a:lnTo>
                <a:lnTo>
                  <a:pt x="1016" y="1950"/>
                </a:lnTo>
                <a:lnTo>
                  <a:pt x="1033" y="1950"/>
                </a:lnTo>
                <a:lnTo>
                  <a:pt x="1037" y="1949"/>
                </a:lnTo>
                <a:lnTo>
                  <a:pt x="1047" y="1944"/>
                </a:lnTo>
                <a:lnTo>
                  <a:pt x="1050" y="1943"/>
                </a:lnTo>
                <a:lnTo>
                  <a:pt x="1054" y="1944"/>
                </a:lnTo>
                <a:lnTo>
                  <a:pt x="1058" y="1945"/>
                </a:lnTo>
                <a:lnTo>
                  <a:pt x="1063" y="1949"/>
                </a:lnTo>
                <a:lnTo>
                  <a:pt x="1080" y="1971"/>
                </a:lnTo>
                <a:lnTo>
                  <a:pt x="1084" y="1974"/>
                </a:lnTo>
                <a:lnTo>
                  <a:pt x="1115" y="1984"/>
                </a:lnTo>
                <a:lnTo>
                  <a:pt x="1124" y="1985"/>
                </a:lnTo>
                <a:lnTo>
                  <a:pt x="1136" y="1984"/>
                </a:lnTo>
                <a:lnTo>
                  <a:pt x="1146" y="1987"/>
                </a:lnTo>
                <a:lnTo>
                  <a:pt x="1175" y="2004"/>
                </a:lnTo>
                <a:lnTo>
                  <a:pt x="1191" y="2012"/>
                </a:lnTo>
                <a:lnTo>
                  <a:pt x="1208" y="2015"/>
                </a:lnTo>
                <a:lnTo>
                  <a:pt x="1221" y="2015"/>
                </a:lnTo>
                <a:lnTo>
                  <a:pt x="1232" y="2013"/>
                </a:lnTo>
                <a:lnTo>
                  <a:pt x="1239" y="2010"/>
                </a:lnTo>
                <a:lnTo>
                  <a:pt x="1251" y="1996"/>
                </a:lnTo>
                <a:lnTo>
                  <a:pt x="1257" y="1988"/>
                </a:lnTo>
                <a:lnTo>
                  <a:pt x="1264" y="1984"/>
                </a:lnTo>
                <a:lnTo>
                  <a:pt x="1270" y="1981"/>
                </a:lnTo>
                <a:lnTo>
                  <a:pt x="1278" y="1981"/>
                </a:lnTo>
                <a:lnTo>
                  <a:pt x="1289" y="1985"/>
                </a:lnTo>
                <a:lnTo>
                  <a:pt x="1301" y="1986"/>
                </a:lnTo>
                <a:lnTo>
                  <a:pt x="1336" y="1984"/>
                </a:lnTo>
                <a:lnTo>
                  <a:pt x="1342" y="1983"/>
                </a:lnTo>
                <a:lnTo>
                  <a:pt x="1345" y="1980"/>
                </a:lnTo>
                <a:lnTo>
                  <a:pt x="1354" y="1958"/>
                </a:lnTo>
                <a:lnTo>
                  <a:pt x="1358" y="1952"/>
                </a:lnTo>
                <a:lnTo>
                  <a:pt x="1367" y="1944"/>
                </a:lnTo>
                <a:lnTo>
                  <a:pt x="1376" y="1939"/>
                </a:lnTo>
                <a:lnTo>
                  <a:pt x="1386" y="1939"/>
                </a:lnTo>
                <a:lnTo>
                  <a:pt x="1410" y="1946"/>
                </a:lnTo>
                <a:lnTo>
                  <a:pt x="1426" y="1947"/>
                </a:lnTo>
                <a:lnTo>
                  <a:pt x="1442" y="1947"/>
                </a:lnTo>
                <a:lnTo>
                  <a:pt x="1467" y="1941"/>
                </a:lnTo>
                <a:lnTo>
                  <a:pt x="1472" y="1941"/>
                </a:lnTo>
                <a:lnTo>
                  <a:pt x="1478" y="1942"/>
                </a:lnTo>
                <a:lnTo>
                  <a:pt x="1485" y="1942"/>
                </a:lnTo>
                <a:lnTo>
                  <a:pt x="1495" y="1938"/>
                </a:lnTo>
                <a:lnTo>
                  <a:pt x="1503" y="1931"/>
                </a:lnTo>
                <a:lnTo>
                  <a:pt x="1510" y="1928"/>
                </a:lnTo>
                <a:lnTo>
                  <a:pt x="1550" y="1923"/>
                </a:lnTo>
                <a:lnTo>
                  <a:pt x="1598" y="1908"/>
                </a:lnTo>
                <a:lnTo>
                  <a:pt x="1648" y="1898"/>
                </a:lnTo>
                <a:lnTo>
                  <a:pt x="1669" y="1892"/>
                </a:lnTo>
                <a:lnTo>
                  <a:pt x="1678" y="1891"/>
                </a:lnTo>
                <a:lnTo>
                  <a:pt x="1694" y="1892"/>
                </a:lnTo>
                <a:lnTo>
                  <a:pt x="1712" y="1886"/>
                </a:lnTo>
                <a:lnTo>
                  <a:pt x="1729" y="1895"/>
                </a:lnTo>
                <a:lnTo>
                  <a:pt x="1736" y="1898"/>
                </a:lnTo>
                <a:lnTo>
                  <a:pt x="1746" y="1896"/>
                </a:lnTo>
                <a:lnTo>
                  <a:pt x="1773" y="1889"/>
                </a:lnTo>
                <a:lnTo>
                  <a:pt x="1779" y="1889"/>
                </a:lnTo>
                <a:lnTo>
                  <a:pt x="1794" y="1893"/>
                </a:lnTo>
                <a:lnTo>
                  <a:pt x="1798" y="1891"/>
                </a:lnTo>
                <a:lnTo>
                  <a:pt x="1803" y="1887"/>
                </a:lnTo>
                <a:lnTo>
                  <a:pt x="1808" y="1879"/>
                </a:lnTo>
                <a:lnTo>
                  <a:pt x="1813" y="1871"/>
                </a:lnTo>
                <a:lnTo>
                  <a:pt x="1816" y="1867"/>
                </a:lnTo>
                <a:lnTo>
                  <a:pt x="1827" y="1861"/>
                </a:lnTo>
                <a:lnTo>
                  <a:pt x="1837" y="1858"/>
                </a:lnTo>
                <a:lnTo>
                  <a:pt x="1845" y="1858"/>
                </a:lnTo>
                <a:lnTo>
                  <a:pt x="1855" y="1860"/>
                </a:lnTo>
                <a:lnTo>
                  <a:pt x="1885" y="1872"/>
                </a:lnTo>
                <a:lnTo>
                  <a:pt x="1894" y="1872"/>
                </a:lnTo>
                <a:lnTo>
                  <a:pt x="1902" y="1870"/>
                </a:lnTo>
                <a:lnTo>
                  <a:pt x="1906" y="1867"/>
                </a:lnTo>
                <a:lnTo>
                  <a:pt x="1912" y="1858"/>
                </a:lnTo>
                <a:lnTo>
                  <a:pt x="1915" y="1851"/>
                </a:lnTo>
                <a:lnTo>
                  <a:pt x="1919" y="1838"/>
                </a:lnTo>
                <a:lnTo>
                  <a:pt x="1922" y="1833"/>
                </a:lnTo>
                <a:lnTo>
                  <a:pt x="1930" y="1824"/>
                </a:lnTo>
                <a:lnTo>
                  <a:pt x="1942" y="1816"/>
                </a:lnTo>
                <a:lnTo>
                  <a:pt x="1948" y="1807"/>
                </a:lnTo>
                <a:lnTo>
                  <a:pt x="1950" y="1800"/>
                </a:lnTo>
                <a:lnTo>
                  <a:pt x="1952" y="1791"/>
                </a:lnTo>
                <a:lnTo>
                  <a:pt x="1951" y="1771"/>
                </a:lnTo>
                <a:lnTo>
                  <a:pt x="1951" y="1757"/>
                </a:lnTo>
                <a:lnTo>
                  <a:pt x="1957" y="1736"/>
                </a:lnTo>
                <a:lnTo>
                  <a:pt x="1959" y="1727"/>
                </a:lnTo>
                <a:lnTo>
                  <a:pt x="1959" y="1721"/>
                </a:lnTo>
                <a:lnTo>
                  <a:pt x="1955" y="1712"/>
                </a:lnTo>
                <a:lnTo>
                  <a:pt x="1954" y="1707"/>
                </a:lnTo>
                <a:lnTo>
                  <a:pt x="1954" y="1698"/>
                </a:lnTo>
                <a:lnTo>
                  <a:pt x="1955" y="1690"/>
                </a:lnTo>
                <a:lnTo>
                  <a:pt x="1958" y="1683"/>
                </a:lnTo>
                <a:lnTo>
                  <a:pt x="1964" y="1675"/>
                </a:lnTo>
                <a:lnTo>
                  <a:pt x="1982" y="1656"/>
                </a:lnTo>
                <a:lnTo>
                  <a:pt x="1991" y="1638"/>
                </a:lnTo>
                <a:lnTo>
                  <a:pt x="1998" y="1634"/>
                </a:lnTo>
                <a:lnTo>
                  <a:pt x="2008" y="1632"/>
                </a:lnTo>
                <a:lnTo>
                  <a:pt x="2022" y="1637"/>
                </a:lnTo>
                <a:lnTo>
                  <a:pt x="2030" y="1638"/>
                </a:lnTo>
                <a:lnTo>
                  <a:pt x="2077" y="1634"/>
                </a:lnTo>
                <a:lnTo>
                  <a:pt x="2085" y="1630"/>
                </a:lnTo>
                <a:lnTo>
                  <a:pt x="2086" y="1629"/>
                </a:lnTo>
                <a:lnTo>
                  <a:pt x="2086" y="1628"/>
                </a:lnTo>
                <a:lnTo>
                  <a:pt x="2079" y="1618"/>
                </a:lnTo>
                <a:lnTo>
                  <a:pt x="2072" y="1609"/>
                </a:lnTo>
                <a:lnTo>
                  <a:pt x="2055" y="1592"/>
                </a:lnTo>
                <a:lnTo>
                  <a:pt x="2050" y="1587"/>
                </a:lnTo>
                <a:lnTo>
                  <a:pt x="2049" y="1583"/>
                </a:lnTo>
                <a:lnTo>
                  <a:pt x="2049" y="1579"/>
                </a:lnTo>
                <a:lnTo>
                  <a:pt x="2053" y="1571"/>
                </a:lnTo>
                <a:lnTo>
                  <a:pt x="2058" y="1567"/>
                </a:lnTo>
                <a:lnTo>
                  <a:pt x="2089" y="1561"/>
                </a:lnTo>
                <a:lnTo>
                  <a:pt x="2114" y="1552"/>
                </a:lnTo>
                <a:lnTo>
                  <a:pt x="2120" y="1553"/>
                </a:lnTo>
                <a:lnTo>
                  <a:pt x="2139" y="1560"/>
                </a:lnTo>
                <a:lnTo>
                  <a:pt x="2146" y="1561"/>
                </a:lnTo>
                <a:lnTo>
                  <a:pt x="2150" y="1557"/>
                </a:lnTo>
                <a:lnTo>
                  <a:pt x="2154" y="1553"/>
                </a:lnTo>
                <a:lnTo>
                  <a:pt x="2157" y="1547"/>
                </a:lnTo>
                <a:lnTo>
                  <a:pt x="2160" y="1540"/>
                </a:lnTo>
                <a:lnTo>
                  <a:pt x="2161" y="1532"/>
                </a:lnTo>
                <a:lnTo>
                  <a:pt x="2161" y="1520"/>
                </a:lnTo>
                <a:lnTo>
                  <a:pt x="2158" y="1512"/>
                </a:lnTo>
                <a:lnTo>
                  <a:pt x="2154" y="1502"/>
                </a:lnTo>
                <a:lnTo>
                  <a:pt x="2155" y="1496"/>
                </a:lnTo>
                <a:lnTo>
                  <a:pt x="2158" y="1486"/>
                </a:lnTo>
                <a:lnTo>
                  <a:pt x="2166" y="1475"/>
                </a:lnTo>
                <a:lnTo>
                  <a:pt x="2171" y="1465"/>
                </a:lnTo>
                <a:lnTo>
                  <a:pt x="2174" y="1455"/>
                </a:lnTo>
                <a:lnTo>
                  <a:pt x="2175" y="1447"/>
                </a:lnTo>
                <a:lnTo>
                  <a:pt x="2172" y="1404"/>
                </a:lnTo>
                <a:lnTo>
                  <a:pt x="2165" y="1323"/>
                </a:lnTo>
                <a:lnTo>
                  <a:pt x="2163" y="1277"/>
                </a:lnTo>
                <a:lnTo>
                  <a:pt x="2166" y="1240"/>
                </a:lnTo>
                <a:lnTo>
                  <a:pt x="2163" y="1229"/>
                </a:lnTo>
                <a:lnTo>
                  <a:pt x="2163" y="1222"/>
                </a:lnTo>
                <a:lnTo>
                  <a:pt x="2168" y="1204"/>
                </a:lnTo>
                <a:lnTo>
                  <a:pt x="2171" y="1191"/>
                </a:lnTo>
                <a:lnTo>
                  <a:pt x="2178" y="1152"/>
                </a:lnTo>
                <a:lnTo>
                  <a:pt x="2183" y="1109"/>
                </a:lnTo>
                <a:lnTo>
                  <a:pt x="2190" y="1090"/>
                </a:lnTo>
                <a:lnTo>
                  <a:pt x="2205" y="1068"/>
                </a:lnTo>
                <a:lnTo>
                  <a:pt x="2205" y="1061"/>
                </a:lnTo>
                <a:lnTo>
                  <a:pt x="2203" y="1045"/>
                </a:lnTo>
                <a:lnTo>
                  <a:pt x="2200" y="1035"/>
                </a:lnTo>
                <a:lnTo>
                  <a:pt x="2196" y="1028"/>
                </a:lnTo>
                <a:lnTo>
                  <a:pt x="2184" y="1016"/>
                </a:lnTo>
                <a:lnTo>
                  <a:pt x="2178" y="1005"/>
                </a:lnTo>
                <a:lnTo>
                  <a:pt x="2176" y="996"/>
                </a:lnTo>
                <a:lnTo>
                  <a:pt x="2178" y="979"/>
                </a:lnTo>
                <a:lnTo>
                  <a:pt x="2170" y="976"/>
                </a:lnTo>
                <a:lnTo>
                  <a:pt x="2155" y="977"/>
                </a:lnTo>
                <a:lnTo>
                  <a:pt x="2144" y="976"/>
                </a:lnTo>
                <a:lnTo>
                  <a:pt x="2138" y="974"/>
                </a:lnTo>
                <a:lnTo>
                  <a:pt x="2134" y="972"/>
                </a:lnTo>
                <a:lnTo>
                  <a:pt x="2132" y="965"/>
                </a:lnTo>
                <a:lnTo>
                  <a:pt x="2130" y="946"/>
                </a:lnTo>
                <a:lnTo>
                  <a:pt x="2126" y="936"/>
                </a:lnTo>
                <a:lnTo>
                  <a:pt x="2126" y="931"/>
                </a:lnTo>
                <a:lnTo>
                  <a:pt x="2129" y="927"/>
                </a:lnTo>
                <a:lnTo>
                  <a:pt x="2161" y="908"/>
                </a:lnTo>
                <a:lnTo>
                  <a:pt x="2169" y="906"/>
                </a:lnTo>
                <a:lnTo>
                  <a:pt x="2176" y="905"/>
                </a:lnTo>
                <a:lnTo>
                  <a:pt x="2183" y="905"/>
                </a:lnTo>
                <a:lnTo>
                  <a:pt x="2207" y="914"/>
                </a:lnTo>
                <a:lnTo>
                  <a:pt x="2233" y="915"/>
                </a:lnTo>
                <a:lnTo>
                  <a:pt x="2246" y="917"/>
                </a:lnTo>
                <a:lnTo>
                  <a:pt x="2253" y="916"/>
                </a:lnTo>
                <a:lnTo>
                  <a:pt x="2261" y="908"/>
                </a:lnTo>
                <a:lnTo>
                  <a:pt x="2269" y="905"/>
                </a:lnTo>
                <a:lnTo>
                  <a:pt x="2277" y="906"/>
                </a:lnTo>
                <a:lnTo>
                  <a:pt x="2292" y="914"/>
                </a:lnTo>
                <a:lnTo>
                  <a:pt x="2306" y="916"/>
                </a:lnTo>
                <a:lnTo>
                  <a:pt x="2328" y="915"/>
                </a:lnTo>
                <a:lnTo>
                  <a:pt x="2329" y="914"/>
                </a:lnTo>
                <a:lnTo>
                  <a:pt x="2329" y="907"/>
                </a:lnTo>
                <a:lnTo>
                  <a:pt x="2330" y="906"/>
                </a:lnTo>
                <a:lnTo>
                  <a:pt x="2361" y="922"/>
                </a:lnTo>
                <a:lnTo>
                  <a:pt x="2375" y="925"/>
                </a:lnTo>
                <a:lnTo>
                  <a:pt x="2388" y="926"/>
                </a:lnTo>
                <a:lnTo>
                  <a:pt x="2395" y="925"/>
                </a:lnTo>
                <a:lnTo>
                  <a:pt x="2411" y="921"/>
                </a:lnTo>
                <a:lnTo>
                  <a:pt x="2431" y="920"/>
                </a:lnTo>
                <a:lnTo>
                  <a:pt x="2449" y="917"/>
                </a:lnTo>
                <a:lnTo>
                  <a:pt x="2473" y="920"/>
                </a:lnTo>
                <a:lnTo>
                  <a:pt x="2513" y="921"/>
                </a:lnTo>
                <a:lnTo>
                  <a:pt x="2543" y="909"/>
                </a:lnTo>
                <a:lnTo>
                  <a:pt x="2554" y="907"/>
                </a:lnTo>
                <a:lnTo>
                  <a:pt x="2567" y="907"/>
                </a:lnTo>
                <a:lnTo>
                  <a:pt x="2580" y="911"/>
                </a:lnTo>
                <a:lnTo>
                  <a:pt x="2588" y="918"/>
                </a:lnTo>
                <a:lnTo>
                  <a:pt x="2602" y="950"/>
                </a:lnTo>
                <a:lnTo>
                  <a:pt x="2604" y="953"/>
                </a:lnTo>
                <a:lnTo>
                  <a:pt x="2609" y="956"/>
                </a:lnTo>
                <a:lnTo>
                  <a:pt x="2641" y="967"/>
                </a:lnTo>
                <a:lnTo>
                  <a:pt x="2645" y="970"/>
                </a:lnTo>
                <a:lnTo>
                  <a:pt x="2648" y="972"/>
                </a:lnTo>
                <a:lnTo>
                  <a:pt x="2648" y="975"/>
                </a:lnTo>
                <a:lnTo>
                  <a:pt x="2651" y="977"/>
                </a:lnTo>
                <a:lnTo>
                  <a:pt x="2674" y="980"/>
                </a:lnTo>
                <a:lnTo>
                  <a:pt x="2691" y="987"/>
                </a:lnTo>
                <a:lnTo>
                  <a:pt x="2704" y="993"/>
                </a:lnTo>
                <a:lnTo>
                  <a:pt x="2721" y="1005"/>
                </a:lnTo>
                <a:lnTo>
                  <a:pt x="2732" y="1010"/>
                </a:lnTo>
                <a:lnTo>
                  <a:pt x="2742" y="1012"/>
                </a:lnTo>
                <a:lnTo>
                  <a:pt x="2753" y="1009"/>
                </a:lnTo>
                <a:lnTo>
                  <a:pt x="2763" y="1003"/>
                </a:lnTo>
                <a:lnTo>
                  <a:pt x="2768" y="993"/>
                </a:lnTo>
                <a:lnTo>
                  <a:pt x="2771" y="981"/>
                </a:lnTo>
                <a:lnTo>
                  <a:pt x="2771" y="968"/>
                </a:lnTo>
                <a:lnTo>
                  <a:pt x="2768" y="954"/>
                </a:lnTo>
                <a:lnTo>
                  <a:pt x="2765" y="943"/>
                </a:lnTo>
                <a:lnTo>
                  <a:pt x="2735" y="911"/>
                </a:lnTo>
                <a:lnTo>
                  <a:pt x="2730" y="903"/>
                </a:lnTo>
                <a:lnTo>
                  <a:pt x="2727" y="897"/>
                </a:lnTo>
                <a:lnTo>
                  <a:pt x="2725" y="873"/>
                </a:lnTo>
                <a:lnTo>
                  <a:pt x="2733" y="847"/>
                </a:lnTo>
                <a:lnTo>
                  <a:pt x="2745" y="828"/>
                </a:lnTo>
                <a:lnTo>
                  <a:pt x="2757" y="813"/>
                </a:lnTo>
                <a:lnTo>
                  <a:pt x="2761" y="807"/>
                </a:lnTo>
                <a:lnTo>
                  <a:pt x="2764" y="797"/>
                </a:lnTo>
                <a:lnTo>
                  <a:pt x="2767" y="781"/>
                </a:lnTo>
                <a:lnTo>
                  <a:pt x="2773" y="771"/>
                </a:lnTo>
                <a:lnTo>
                  <a:pt x="2779" y="763"/>
                </a:lnTo>
                <a:lnTo>
                  <a:pt x="2793" y="755"/>
                </a:lnTo>
                <a:lnTo>
                  <a:pt x="2805" y="743"/>
                </a:lnTo>
                <a:lnTo>
                  <a:pt x="2821" y="720"/>
                </a:lnTo>
                <a:lnTo>
                  <a:pt x="2838" y="695"/>
                </a:lnTo>
                <a:lnTo>
                  <a:pt x="2874" y="650"/>
                </a:lnTo>
                <a:lnTo>
                  <a:pt x="2910" y="603"/>
                </a:lnTo>
                <a:lnTo>
                  <a:pt x="2923" y="581"/>
                </a:lnTo>
                <a:lnTo>
                  <a:pt x="2938" y="548"/>
                </a:lnTo>
                <a:lnTo>
                  <a:pt x="2942" y="542"/>
                </a:lnTo>
                <a:lnTo>
                  <a:pt x="2958" y="524"/>
                </a:lnTo>
                <a:lnTo>
                  <a:pt x="2965" y="507"/>
                </a:lnTo>
                <a:lnTo>
                  <a:pt x="2968" y="503"/>
                </a:lnTo>
                <a:lnTo>
                  <a:pt x="2983" y="489"/>
                </a:lnTo>
                <a:lnTo>
                  <a:pt x="3003" y="465"/>
                </a:lnTo>
                <a:lnTo>
                  <a:pt x="3028" y="421"/>
                </a:lnTo>
                <a:lnTo>
                  <a:pt x="3032" y="411"/>
                </a:lnTo>
                <a:lnTo>
                  <a:pt x="3035" y="401"/>
                </a:lnTo>
                <a:lnTo>
                  <a:pt x="3038" y="397"/>
                </a:lnTo>
                <a:lnTo>
                  <a:pt x="3043" y="396"/>
                </a:lnTo>
                <a:lnTo>
                  <a:pt x="3050" y="396"/>
                </a:lnTo>
                <a:lnTo>
                  <a:pt x="3059" y="399"/>
                </a:lnTo>
                <a:lnTo>
                  <a:pt x="3069" y="403"/>
                </a:lnTo>
                <a:lnTo>
                  <a:pt x="3072" y="407"/>
                </a:lnTo>
                <a:lnTo>
                  <a:pt x="3077" y="415"/>
                </a:lnTo>
                <a:lnTo>
                  <a:pt x="3083" y="420"/>
                </a:lnTo>
                <a:lnTo>
                  <a:pt x="3087" y="422"/>
                </a:lnTo>
                <a:lnTo>
                  <a:pt x="3099" y="428"/>
                </a:lnTo>
                <a:lnTo>
                  <a:pt x="3104" y="431"/>
                </a:lnTo>
                <a:lnTo>
                  <a:pt x="3116" y="447"/>
                </a:lnTo>
                <a:lnTo>
                  <a:pt x="3133" y="460"/>
                </a:lnTo>
                <a:lnTo>
                  <a:pt x="3151" y="480"/>
                </a:lnTo>
                <a:lnTo>
                  <a:pt x="3171" y="498"/>
                </a:lnTo>
                <a:lnTo>
                  <a:pt x="3191" y="508"/>
                </a:lnTo>
                <a:lnTo>
                  <a:pt x="3212" y="523"/>
                </a:lnTo>
                <a:lnTo>
                  <a:pt x="3254" y="534"/>
                </a:lnTo>
                <a:lnTo>
                  <a:pt x="3263" y="536"/>
                </a:lnTo>
                <a:lnTo>
                  <a:pt x="3273" y="534"/>
                </a:lnTo>
                <a:lnTo>
                  <a:pt x="3283" y="534"/>
                </a:lnTo>
                <a:lnTo>
                  <a:pt x="3317" y="541"/>
                </a:lnTo>
                <a:lnTo>
                  <a:pt x="3324" y="543"/>
                </a:lnTo>
                <a:lnTo>
                  <a:pt x="3341" y="552"/>
                </a:lnTo>
                <a:lnTo>
                  <a:pt x="3348" y="556"/>
                </a:lnTo>
                <a:lnTo>
                  <a:pt x="3377" y="559"/>
                </a:lnTo>
                <a:lnTo>
                  <a:pt x="3395" y="558"/>
                </a:lnTo>
                <a:lnTo>
                  <a:pt x="3402" y="560"/>
                </a:lnTo>
                <a:lnTo>
                  <a:pt x="3407" y="562"/>
                </a:lnTo>
                <a:lnTo>
                  <a:pt x="3411" y="568"/>
                </a:lnTo>
                <a:lnTo>
                  <a:pt x="3419" y="598"/>
                </a:lnTo>
                <a:lnTo>
                  <a:pt x="3424" y="602"/>
                </a:lnTo>
                <a:lnTo>
                  <a:pt x="3430" y="605"/>
                </a:lnTo>
                <a:lnTo>
                  <a:pt x="3440" y="608"/>
                </a:lnTo>
                <a:lnTo>
                  <a:pt x="3471" y="598"/>
                </a:lnTo>
                <a:lnTo>
                  <a:pt x="3480" y="594"/>
                </a:lnTo>
                <a:lnTo>
                  <a:pt x="3495" y="582"/>
                </a:lnTo>
                <a:lnTo>
                  <a:pt x="3497" y="582"/>
                </a:lnTo>
                <a:lnTo>
                  <a:pt x="3509" y="582"/>
                </a:lnTo>
                <a:lnTo>
                  <a:pt x="3556" y="588"/>
                </a:lnTo>
                <a:lnTo>
                  <a:pt x="3566" y="587"/>
                </a:lnTo>
                <a:lnTo>
                  <a:pt x="3574" y="585"/>
                </a:lnTo>
                <a:lnTo>
                  <a:pt x="3580" y="582"/>
                </a:lnTo>
                <a:lnTo>
                  <a:pt x="3593" y="573"/>
                </a:lnTo>
                <a:lnTo>
                  <a:pt x="3623" y="546"/>
                </a:lnTo>
                <a:lnTo>
                  <a:pt x="3631" y="539"/>
                </a:lnTo>
                <a:lnTo>
                  <a:pt x="3631" y="520"/>
                </a:lnTo>
                <a:lnTo>
                  <a:pt x="3639" y="493"/>
                </a:lnTo>
                <a:lnTo>
                  <a:pt x="3631" y="456"/>
                </a:lnTo>
                <a:lnTo>
                  <a:pt x="3631" y="448"/>
                </a:lnTo>
                <a:lnTo>
                  <a:pt x="3632" y="436"/>
                </a:lnTo>
                <a:lnTo>
                  <a:pt x="3643" y="388"/>
                </a:lnTo>
                <a:lnTo>
                  <a:pt x="3658" y="293"/>
                </a:lnTo>
                <a:lnTo>
                  <a:pt x="3670" y="254"/>
                </a:lnTo>
                <a:lnTo>
                  <a:pt x="3675" y="242"/>
                </a:lnTo>
                <a:lnTo>
                  <a:pt x="3679" y="235"/>
                </a:lnTo>
                <a:lnTo>
                  <a:pt x="3700" y="216"/>
                </a:lnTo>
                <a:lnTo>
                  <a:pt x="3728" y="183"/>
                </a:lnTo>
                <a:lnTo>
                  <a:pt x="3737" y="176"/>
                </a:lnTo>
                <a:lnTo>
                  <a:pt x="3748" y="170"/>
                </a:lnTo>
                <a:lnTo>
                  <a:pt x="3757" y="169"/>
                </a:lnTo>
                <a:lnTo>
                  <a:pt x="3772" y="169"/>
                </a:lnTo>
                <a:lnTo>
                  <a:pt x="3814" y="186"/>
                </a:lnTo>
                <a:lnTo>
                  <a:pt x="3827" y="189"/>
                </a:lnTo>
                <a:lnTo>
                  <a:pt x="3837" y="191"/>
                </a:lnTo>
                <a:lnTo>
                  <a:pt x="3846" y="189"/>
                </a:lnTo>
                <a:lnTo>
                  <a:pt x="3865" y="181"/>
                </a:lnTo>
                <a:lnTo>
                  <a:pt x="3893" y="182"/>
                </a:lnTo>
                <a:lnTo>
                  <a:pt x="3921" y="173"/>
                </a:lnTo>
                <a:lnTo>
                  <a:pt x="3930" y="163"/>
                </a:lnTo>
                <a:lnTo>
                  <a:pt x="3937" y="155"/>
                </a:lnTo>
                <a:lnTo>
                  <a:pt x="3954" y="139"/>
                </a:lnTo>
                <a:lnTo>
                  <a:pt x="3971" y="126"/>
                </a:lnTo>
                <a:lnTo>
                  <a:pt x="3975" y="121"/>
                </a:lnTo>
                <a:lnTo>
                  <a:pt x="3983" y="99"/>
                </a:lnTo>
                <a:lnTo>
                  <a:pt x="3986" y="94"/>
                </a:lnTo>
                <a:lnTo>
                  <a:pt x="3992" y="88"/>
                </a:lnTo>
                <a:lnTo>
                  <a:pt x="3994" y="82"/>
                </a:lnTo>
                <a:lnTo>
                  <a:pt x="3994" y="79"/>
                </a:lnTo>
                <a:lnTo>
                  <a:pt x="3989" y="70"/>
                </a:lnTo>
                <a:lnTo>
                  <a:pt x="3987" y="60"/>
                </a:lnTo>
                <a:lnTo>
                  <a:pt x="3987" y="49"/>
                </a:lnTo>
                <a:lnTo>
                  <a:pt x="3988" y="40"/>
                </a:lnTo>
                <a:lnTo>
                  <a:pt x="3995" y="31"/>
                </a:lnTo>
                <a:lnTo>
                  <a:pt x="4012" y="19"/>
                </a:lnTo>
                <a:lnTo>
                  <a:pt x="4025" y="5"/>
                </a:lnTo>
                <a:lnTo>
                  <a:pt x="4032" y="0"/>
                </a:lnTo>
                <a:lnTo>
                  <a:pt x="4043" y="0"/>
                </a:lnTo>
                <a:lnTo>
                  <a:pt x="4059" y="1"/>
                </a:lnTo>
                <a:lnTo>
                  <a:pt x="4068" y="3"/>
                </a:lnTo>
                <a:lnTo>
                  <a:pt x="4082" y="7"/>
                </a:lnTo>
                <a:lnTo>
                  <a:pt x="4109" y="18"/>
                </a:lnTo>
                <a:lnTo>
                  <a:pt x="4128" y="27"/>
                </a:lnTo>
                <a:lnTo>
                  <a:pt x="4144" y="37"/>
                </a:lnTo>
                <a:lnTo>
                  <a:pt x="4152" y="41"/>
                </a:lnTo>
                <a:lnTo>
                  <a:pt x="4156" y="41"/>
                </a:lnTo>
                <a:lnTo>
                  <a:pt x="4161" y="39"/>
                </a:lnTo>
                <a:lnTo>
                  <a:pt x="4165" y="34"/>
                </a:lnTo>
                <a:lnTo>
                  <a:pt x="4170" y="24"/>
                </a:lnTo>
                <a:lnTo>
                  <a:pt x="4171" y="23"/>
                </a:lnTo>
                <a:lnTo>
                  <a:pt x="4224" y="26"/>
                </a:lnTo>
                <a:lnTo>
                  <a:pt x="4232" y="28"/>
                </a:lnTo>
                <a:lnTo>
                  <a:pt x="4236" y="31"/>
                </a:lnTo>
                <a:lnTo>
                  <a:pt x="4239" y="37"/>
                </a:lnTo>
                <a:lnTo>
                  <a:pt x="4239" y="46"/>
                </a:lnTo>
                <a:lnTo>
                  <a:pt x="4237" y="71"/>
                </a:lnTo>
                <a:lnTo>
                  <a:pt x="4234" y="88"/>
                </a:lnTo>
                <a:lnTo>
                  <a:pt x="4229" y="95"/>
                </a:lnTo>
                <a:lnTo>
                  <a:pt x="4226" y="99"/>
                </a:lnTo>
                <a:lnTo>
                  <a:pt x="4211" y="108"/>
                </a:lnTo>
                <a:lnTo>
                  <a:pt x="4204" y="115"/>
                </a:lnTo>
                <a:lnTo>
                  <a:pt x="4202" y="118"/>
                </a:lnTo>
                <a:lnTo>
                  <a:pt x="4202" y="123"/>
                </a:lnTo>
                <a:lnTo>
                  <a:pt x="4206" y="130"/>
                </a:lnTo>
                <a:lnTo>
                  <a:pt x="4215" y="142"/>
                </a:lnTo>
                <a:lnTo>
                  <a:pt x="4235" y="167"/>
                </a:lnTo>
                <a:lnTo>
                  <a:pt x="4247" y="180"/>
                </a:lnTo>
                <a:lnTo>
                  <a:pt x="4256" y="191"/>
                </a:lnTo>
                <a:lnTo>
                  <a:pt x="4251" y="207"/>
                </a:lnTo>
                <a:lnTo>
                  <a:pt x="4241" y="224"/>
                </a:lnTo>
                <a:lnTo>
                  <a:pt x="4240" y="230"/>
                </a:lnTo>
                <a:lnTo>
                  <a:pt x="4242" y="235"/>
                </a:lnTo>
                <a:lnTo>
                  <a:pt x="4261" y="251"/>
                </a:lnTo>
                <a:lnTo>
                  <a:pt x="4270" y="262"/>
                </a:lnTo>
                <a:lnTo>
                  <a:pt x="4282" y="268"/>
                </a:lnTo>
                <a:lnTo>
                  <a:pt x="4298" y="280"/>
                </a:lnTo>
                <a:lnTo>
                  <a:pt x="4302" y="287"/>
                </a:lnTo>
                <a:lnTo>
                  <a:pt x="4309" y="300"/>
                </a:lnTo>
                <a:lnTo>
                  <a:pt x="4316" y="313"/>
                </a:lnTo>
                <a:lnTo>
                  <a:pt x="4336" y="325"/>
                </a:lnTo>
                <a:lnTo>
                  <a:pt x="4343" y="333"/>
                </a:lnTo>
                <a:lnTo>
                  <a:pt x="4345" y="340"/>
                </a:lnTo>
                <a:lnTo>
                  <a:pt x="4346" y="344"/>
                </a:lnTo>
                <a:lnTo>
                  <a:pt x="4342" y="357"/>
                </a:lnTo>
                <a:lnTo>
                  <a:pt x="4342" y="369"/>
                </a:lnTo>
                <a:lnTo>
                  <a:pt x="4343" y="385"/>
                </a:lnTo>
                <a:lnTo>
                  <a:pt x="4346" y="390"/>
                </a:lnTo>
                <a:lnTo>
                  <a:pt x="4360" y="399"/>
                </a:lnTo>
                <a:lnTo>
                  <a:pt x="4379" y="418"/>
                </a:lnTo>
                <a:lnTo>
                  <a:pt x="4406" y="437"/>
                </a:lnTo>
                <a:lnTo>
                  <a:pt x="4411" y="443"/>
                </a:lnTo>
                <a:lnTo>
                  <a:pt x="4418" y="456"/>
                </a:lnTo>
                <a:lnTo>
                  <a:pt x="4425" y="467"/>
                </a:lnTo>
                <a:lnTo>
                  <a:pt x="4431" y="472"/>
                </a:lnTo>
                <a:lnTo>
                  <a:pt x="4435" y="474"/>
                </a:lnTo>
                <a:lnTo>
                  <a:pt x="4452" y="480"/>
                </a:lnTo>
                <a:lnTo>
                  <a:pt x="4462" y="483"/>
                </a:lnTo>
                <a:lnTo>
                  <a:pt x="4477" y="482"/>
                </a:lnTo>
                <a:lnTo>
                  <a:pt x="4494" y="475"/>
                </a:lnTo>
                <a:lnTo>
                  <a:pt x="4504" y="474"/>
                </a:lnTo>
                <a:lnTo>
                  <a:pt x="4519" y="479"/>
                </a:lnTo>
                <a:lnTo>
                  <a:pt x="4537" y="484"/>
                </a:lnTo>
                <a:lnTo>
                  <a:pt x="4542" y="486"/>
                </a:lnTo>
                <a:lnTo>
                  <a:pt x="4546" y="490"/>
                </a:lnTo>
                <a:lnTo>
                  <a:pt x="4548" y="494"/>
                </a:lnTo>
                <a:lnTo>
                  <a:pt x="4548" y="506"/>
                </a:lnTo>
                <a:lnTo>
                  <a:pt x="4552" y="518"/>
                </a:lnTo>
                <a:lnTo>
                  <a:pt x="4562" y="531"/>
                </a:lnTo>
                <a:lnTo>
                  <a:pt x="4569" y="546"/>
                </a:lnTo>
                <a:lnTo>
                  <a:pt x="4573" y="551"/>
                </a:lnTo>
                <a:lnTo>
                  <a:pt x="4578" y="555"/>
                </a:lnTo>
                <a:lnTo>
                  <a:pt x="4584" y="558"/>
                </a:lnTo>
                <a:lnTo>
                  <a:pt x="4600" y="561"/>
                </a:lnTo>
                <a:lnTo>
                  <a:pt x="4606" y="561"/>
                </a:lnTo>
                <a:lnTo>
                  <a:pt x="4617" y="552"/>
                </a:lnTo>
                <a:lnTo>
                  <a:pt x="4621" y="550"/>
                </a:lnTo>
                <a:lnTo>
                  <a:pt x="4627" y="551"/>
                </a:lnTo>
                <a:lnTo>
                  <a:pt x="4635" y="556"/>
                </a:lnTo>
                <a:lnTo>
                  <a:pt x="4639" y="561"/>
                </a:lnTo>
                <a:lnTo>
                  <a:pt x="4641" y="564"/>
                </a:lnTo>
                <a:lnTo>
                  <a:pt x="4641" y="592"/>
                </a:lnTo>
                <a:lnTo>
                  <a:pt x="4641" y="597"/>
                </a:lnTo>
                <a:lnTo>
                  <a:pt x="4643" y="600"/>
                </a:lnTo>
                <a:lnTo>
                  <a:pt x="4653" y="611"/>
                </a:lnTo>
                <a:lnTo>
                  <a:pt x="4680" y="630"/>
                </a:lnTo>
                <a:lnTo>
                  <a:pt x="4685" y="636"/>
                </a:lnTo>
                <a:lnTo>
                  <a:pt x="4689" y="644"/>
                </a:lnTo>
                <a:lnTo>
                  <a:pt x="4690" y="650"/>
                </a:lnTo>
                <a:lnTo>
                  <a:pt x="4689" y="662"/>
                </a:lnTo>
                <a:lnTo>
                  <a:pt x="4690" y="675"/>
                </a:lnTo>
                <a:lnTo>
                  <a:pt x="4699" y="701"/>
                </a:lnTo>
                <a:lnTo>
                  <a:pt x="4702" y="707"/>
                </a:lnTo>
                <a:lnTo>
                  <a:pt x="4701" y="713"/>
                </a:lnTo>
                <a:lnTo>
                  <a:pt x="4698" y="725"/>
                </a:lnTo>
                <a:lnTo>
                  <a:pt x="4703" y="743"/>
                </a:lnTo>
                <a:lnTo>
                  <a:pt x="4701" y="756"/>
                </a:lnTo>
                <a:lnTo>
                  <a:pt x="4701" y="773"/>
                </a:lnTo>
                <a:lnTo>
                  <a:pt x="4702" y="783"/>
                </a:lnTo>
                <a:lnTo>
                  <a:pt x="4707" y="808"/>
                </a:lnTo>
                <a:lnTo>
                  <a:pt x="4735" y="869"/>
                </a:lnTo>
                <a:lnTo>
                  <a:pt x="4744" y="880"/>
                </a:lnTo>
                <a:lnTo>
                  <a:pt x="4761" y="893"/>
                </a:lnTo>
                <a:lnTo>
                  <a:pt x="4768" y="904"/>
                </a:lnTo>
                <a:lnTo>
                  <a:pt x="4769" y="915"/>
                </a:lnTo>
                <a:lnTo>
                  <a:pt x="4767" y="935"/>
                </a:lnTo>
                <a:lnTo>
                  <a:pt x="4767" y="942"/>
                </a:lnTo>
                <a:lnTo>
                  <a:pt x="4770" y="959"/>
                </a:lnTo>
                <a:lnTo>
                  <a:pt x="4777" y="976"/>
                </a:lnTo>
                <a:lnTo>
                  <a:pt x="4778" y="986"/>
                </a:lnTo>
                <a:lnTo>
                  <a:pt x="4777" y="995"/>
                </a:lnTo>
                <a:lnTo>
                  <a:pt x="4769" y="1022"/>
                </a:lnTo>
                <a:lnTo>
                  <a:pt x="4768" y="1039"/>
                </a:lnTo>
                <a:lnTo>
                  <a:pt x="4765" y="1049"/>
                </a:lnTo>
                <a:lnTo>
                  <a:pt x="4752" y="1077"/>
                </a:lnTo>
                <a:lnTo>
                  <a:pt x="4745" y="1086"/>
                </a:lnTo>
                <a:lnTo>
                  <a:pt x="4734" y="1096"/>
                </a:lnTo>
                <a:lnTo>
                  <a:pt x="4731" y="1101"/>
                </a:lnTo>
                <a:lnTo>
                  <a:pt x="4728" y="1111"/>
                </a:lnTo>
                <a:lnTo>
                  <a:pt x="4727" y="1124"/>
                </a:lnTo>
                <a:lnTo>
                  <a:pt x="4733" y="1172"/>
                </a:lnTo>
                <a:lnTo>
                  <a:pt x="4733" y="1187"/>
                </a:lnTo>
                <a:lnTo>
                  <a:pt x="4730" y="1200"/>
                </a:lnTo>
                <a:lnTo>
                  <a:pt x="4724" y="1209"/>
                </a:lnTo>
                <a:lnTo>
                  <a:pt x="4715" y="1221"/>
                </a:lnTo>
                <a:lnTo>
                  <a:pt x="4686" y="1244"/>
                </a:lnTo>
                <a:lnTo>
                  <a:pt x="4675" y="1255"/>
                </a:lnTo>
                <a:lnTo>
                  <a:pt x="4667" y="1261"/>
                </a:lnTo>
                <a:lnTo>
                  <a:pt x="4655" y="1275"/>
                </a:lnTo>
                <a:lnTo>
                  <a:pt x="4647" y="1287"/>
                </a:lnTo>
                <a:lnTo>
                  <a:pt x="4641" y="1298"/>
                </a:lnTo>
                <a:lnTo>
                  <a:pt x="4625" y="1332"/>
                </a:lnTo>
                <a:lnTo>
                  <a:pt x="4620" y="1349"/>
                </a:lnTo>
                <a:lnTo>
                  <a:pt x="4618" y="1357"/>
                </a:lnTo>
                <a:lnTo>
                  <a:pt x="4619" y="1363"/>
                </a:lnTo>
                <a:lnTo>
                  <a:pt x="4631" y="1387"/>
                </a:lnTo>
                <a:lnTo>
                  <a:pt x="4634" y="1396"/>
                </a:lnTo>
                <a:lnTo>
                  <a:pt x="4635" y="1407"/>
                </a:lnTo>
                <a:lnTo>
                  <a:pt x="4633" y="1424"/>
                </a:lnTo>
                <a:lnTo>
                  <a:pt x="4633" y="1430"/>
                </a:lnTo>
                <a:lnTo>
                  <a:pt x="4636" y="1436"/>
                </a:lnTo>
                <a:lnTo>
                  <a:pt x="4644" y="1441"/>
                </a:lnTo>
                <a:lnTo>
                  <a:pt x="4649" y="1448"/>
                </a:lnTo>
                <a:lnTo>
                  <a:pt x="4649" y="1456"/>
                </a:lnTo>
                <a:lnTo>
                  <a:pt x="4643" y="1464"/>
                </a:lnTo>
                <a:lnTo>
                  <a:pt x="4643" y="1470"/>
                </a:lnTo>
                <a:lnTo>
                  <a:pt x="4648" y="1472"/>
                </a:lnTo>
                <a:lnTo>
                  <a:pt x="4683" y="1472"/>
                </a:lnTo>
                <a:lnTo>
                  <a:pt x="4694" y="1475"/>
                </a:lnTo>
                <a:lnTo>
                  <a:pt x="4702" y="1478"/>
                </a:lnTo>
                <a:lnTo>
                  <a:pt x="4714" y="1494"/>
                </a:lnTo>
                <a:lnTo>
                  <a:pt x="4721" y="1498"/>
                </a:lnTo>
                <a:lnTo>
                  <a:pt x="4758" y="1514"/>
                </a:lnTo>
                <a:lnTo>
                  <a:pt x="4763" y="1514"/>
                </a:lnTo>
                <a:lnTo>
                  <a:pt x="4770" y="1511"/>
                </a:lnTo>
                <a:lnTo>
                  <a:pt x="4775" y="1512"/>
                </a:lnTo>
                <a:lnTo>
                  <a:pt x="4779" y="1517"/>
                </a:lnTo>
                <a:lnTo>
                  <a:pt x="4792" y="1536"/>
                </a:lnTo>
                <a:lnTo>
                  <a:pt x="4795" y="1539"/>
                </a:lnTo>
                <a:lnTo>
                  <a:pt x="4799" y="1542"/>
                </a:lnTo>
                <a:lnTo>
                  <a:pt x="4814" y="1547"/>
                </a:lnTo>
                <a:lnTo>
                  <a:pt x="4829" y="1550"/>
                </a:lnTo>
                <a:lnTo>
                  <a:pt x="4874" y="1555"/>
                </a:lnTo>
                <a:lnTo>
                  <a:pt x="4906" y="1561"/>
                </a:lnTo>
                <a:lnTo>
                  <a:pt x="4920" y="1567"/>
                </a:lnTo>
                <a:lnTo>
                  <a:pt x="4932" y="1580"/>
                </a:lnTo>
                <a:lnTo>
                  <a:pt x="4939" y="1584"/>
                </a:lnTo>
                <a:lnTo>
                  <a:pt x="4960" y="1589"/>
                </a:lnTo>
                <a:lnTo>
                  <a:pt x="4983" y="1598"/>
                </a:lnTo>
                <a:lnTo>
                  <a:pt x="4993" y="1599"/>
                </a:lnTo>
                <a:lnTo>
                  <a:pt x="5022" y="1600"/>
                </a:lnTo>
                <a:lnTo>
                  <a:pt x="5048" y="1604"/>
                </a:lnTo>
                <a:lnTo>
                  <a:pt x="5080" y="1606"/>
                </a:lnTo>
                <a:lnTo>
                  <a:pt x="5091" y="1609"/>
                </a:lnTo>
                <a:lnTo>
                  <a:pt x="5125" y="1620"/>
                </a:lnTo>
                <a:lnTo>
                  <a:pt x="5141" y="1623"/>
                </a:lnTo>
                <a:lnTo>
                  <a:pt x="5172" y="1625"/>
                </a:lnTo>
                <a:lnTo>
                  <a:pt x="5183" y="1627"/>
                </a:lnTo>
                <a:lnTo>
                  <a:pt x="5192" y="1630"/>
                </a:lnTo>
                <a:lnTo>
                  <a:pt x="5226" y="1653"/>
                </a:lnTo>
                <a:lnTo>
                  <a:pt x="5242" y="1659"/>
                </a:lnTo>
                <a:lnTo>
                  <a:pt x="5248" y="1661"/>
                </a:lnTo>
                <a:lnTo>
                  <a:pt x="5285" y="1699"/>
                </a:lnTo>
                <a:lnTo>
                  <a:pt x="5338" y="1742"/>
                </a:lnTo>
                <a:lnTo>
                  <a:pt x="5362" y="1762"/>
                </a:lnTo>
                <a:lnTo>
                  <a:pt x="5380" y="1780"/>
                </a:lnTo>
                <a:lnTo>
                  <a:pt x="5404" y="1807"/>
                </a:lnTo>
                <a:lnTo>
                  <a:pt x="5409" y="1815"/>
                </a:lnTo>
                <a:lnTo>
                  <a:pt x="5412" y="1826"/>
                </a:lnTo>
                <a:lnTo>
                  <a:pt x="5415" y="1831"/>
                </a:lnTo>
                <a:lnTo>
                  <a:pt x="5424" y="1838"/>
                </a:lnTo>
                <a:lnTo>
                  <a:pt x="5446" y="1849"/>
                </a:lnTo>
                <a:lnTo>
                  <a:pt x="5468" y="1869"/>
                </a:lnTo>
                <a:lnTo>
                  <a:pt x="5480" y="1884"/>
                </a:lnTo>
                <a:lnTo>
                  <a:pt x="5485" y="1895"/>
                </a:lnTo>
                <a:lnTo>
                  <a:pt x="5489" y="1903"/>
                </a:lnTo>
                <a:lnTo>
                  <a:pt x="5497" y="1911"/>
                </a:lnTo>
                <a:lnTo>
                  <a:pt x="5503" y="1916"/>
                </a:lnTo>
                <a:lnTo>
                  <a:pt x="5530" y="1931"/>
                </a:lnTo>
                <a:lnTo>
                  <a:pt x="5550" y="1946"/>
                </a:lnTo>
                <a:lnTo>
                  <a:pt x="5587" y="1950"/>
                </a:lnTo>
                <a:lnTo>
                  <a:pt x="5638" y="1951"/>
                </a:lnTo>
                <a:lnTo>
                  <a:pt x="5645" y="1953"/>
                </a:lnTo>
                <a:lnTo>
                  <a:pt x="5650" y="1956"/>
                </a:lnTo>
                <a:lnTo>
                  <a:pt x="5651" y="1957"/>
                </a:lnTo>
                <a:lnTo>
                  <a:pt x="5651" y="1959"/>
                </a:lnTo>
                <a:lnTo>
                  <a:pt x="5638" y="1978"/>
                </a:lnTo>
                <a:lnTo>
                  <a:pt x="5632" y="1986"/>
                </a:lnTo>
                <a:lnTo>
                  <a:pt x="5623" y="2020"/>
                </a:lnTo>
                <a:lnTo>
                  <a:pt x="5616" y="2036"/>
                </a:lnTo>
                <a:lnTo>
                  <a:pt x="5616" y="2039"/>
                </a:lnTo>
                <a:lnTo>
                  <a:pt x="5617" y="2040"/>
                </a:lnTo>
                <a:lnTo>
                  <a:pt x="5621" y="2042"/>
                </a:lnTo>
                <a:lnTo>
                  <a:pt x="5646" y="2049"/>
                </a:lnTo>
                <a:lnTo>
                  <a:pt x="5658" y="2054"/>
                </a:lnTo>
                <a:lnTo>
                  <a:pt x="5664" y="2061"/>
                </a:lnTo>
                <a:lnTo>
                  <a:pt x="5671" y="2076"/>
                </a:lnTo>
                <a:lnTo>
                  <a:pt x="5678" y="2094"/>
                </a:lnTo>
                <a:lnTo>
                  <a:pt x="5684" y="2139"/>
                </a:lnTo>
                <a:lnTo>
                  <a:pt x="5693" y="2202"/>
                </a:lnTo>
                <a:lnTo>
                  <a:pt x="5703" y="2235"/>
                </a:lnTo>
                <a:lnTo>
                  <a:pt x="5708" y="2258"/>
                </a:lnTo>
                <a:lnTo>
                  <a:pt x="5711" y="2275"/>
                </a:lnTo>
                <a:lnTo>
                  <a:pt x="5711" y="2300"/>
                </a:lnTo>
                <a:lnTo>
                  <a:pt x="5713" y="2310"/>
                </a:lnTo>
                <a:lnTo>
                  <a:pt x="5720" y="2326"/>
                </a:lnTo>
                <a:lnTo>
                  <a:pt x="5732" y="2344"/>
                </a:lnTo>
                <a:lnTo>
                  <a:pt x="5794" y="2425"/>
                </a:lnTo>
                <a:lnTo>
                  <a:pt x="5807" y="2444"/>
                </a:lnTo>
                <a:lnTo>
                  <a:pt x="5809" y="2451"/>
                </a:lnTo>
                <a:lnTo>
                  <a:pt x="5810" y="2458"/>
                </a:lnTo>
                <a:lnTo>
                  <a:pt x="5806" y="2482"/>
                </a:lnTo>
                <a:lnTo>
                  <a:pt x="5805" y="2498"/>
                </a:lnTo>
                <a:lnTo>
                  <a:pt x="5806" y="2505"/>
                </a:lnTo>
                <a:lnTo>
                  <a:pt x="5809" y="2508"/>
                </a:lnTo>
                <a:lnTo>
                  <a:pt x="5809" y="2508"/>
                </a:lnTo>
                <a:lnTo>
                  <a:pt x="5768" y="2526"/>
                </a:lnTo>
                <a:lnTo>
                  <a:pt x="5740" y="2540"/>
                </a:lnTo>
                <a:lnTo>
                  <a:pt x="5725" y="2549"/>
                </a:lnTo>
                <a:lnTo>
                  <a:pt x="5717" y="2557"/>
                </a:lnTo>
                <a:lnTo>
                  <a:pt x="5715" y="2564"/>
                </a:lnTo>
                <a:lnTo>
                  <a:pt x="5704" y="2585"/>
                </a:lnTo>
                <a:lnTo>
                  <a:pt x="5702" y="2593"/>
                </a:lnTo>
                <a:lnTo>
                  <a:pt x="5703" y="2598"/>
                </a:lnTo>
                <a:lnTo>
                  <a:pt x="5711" y="2605"/>
                </a:lnTo>
                <a:lnTo>
                  <a:pt x="5714" y="2610"/>
                </a:lnTo>
                <a:lnTo>
                  <a:pt x="5715" y="2615"/>
                </a:lnTo>
                <a:lnTo>
                  <a:pt x="5717" y="2639"/>
                </a:lnTo>
                <a:lnTo>
                  <a:pt x="5719" y="2646"/>
                </a:lnTo>
                <a:lnTo>
                  <a:pt x="5730" y="2663"/>
                </a:lnTo>
                <a:lnTo>
                  <a:pt x="5731" y="2666"/>
                </a:lnTo>
                <a:lnTo>
                  <a:pt x="5731" y="2675"/>
                </a:lnTo>
                <a:lnTo>
                  <a:pt x="5729" y="2682"/>
                </a:lnTo>
                <a:lnTo>
                  <a:pt x="5718" y="2702"/>
                </a:lnTo>
                <a:lnTo>
                  <a:pt x="5717" y="2707"/>
                </a:lnTo>
                <a:lnTo>
                  <a:pt x="5719" y="2733"/>
                </a:lnTo>
                <a:lnTo>
                  <a:pt x="5719" y="2739"/>
                </a:lnTo>
                <a:lnTo>
                  <a:pt x="5717" y="2742"/>
                </a:lnTo>
                <a:lnTo>
                  <a:pt x="5713" y="2750"/>
                </a:lnTo>
                <a:lnTo>
                  <a:pt x="5704" y="2757"/>
                </a:lnTo>
                <a:lnTo>
                  <a:pt x="5681" y="2774"/>
                </a:lnTo>
                <a:lnTo>
                  <a:pt x="5669" y="2781"/>
                </a:lnTo>
                <a:lnTo>
                  <a:pt x="5639" y="2786"/>
                </a:lnTo>
                <a:lnTo>
                  <a:pt x="5585" y="2784"/>
                </a:lnTo>
                <a:lnTo>
                  <a:pt x="5578" y="2785"/>
                </a:lnTo>
                <a:lnTo>
                  <a:pt x="5570" y="2790"/>
                </a:lnTo>
                <a:lnTo>
                  <a:pt x="5555" y="2801"/>
                </a:lnTo>
                <a:lnTo>
                  <a:pt x="5502" y="2846"/>
                </a:lnTo>
                <a:lnTo>
                  <a:pt x="5491" y="2855"/>
                </a:lnTo>
                <a:lnTo>
                  <a:pt x="5485" y="2858"/>
                </a:lnTo>
                <a:lnTo>
                  <a:pt x="5482" y="2857"/>
                </a:lnTo>
                <a:lnTo>
                  <a:pt x="5477" y="2847"/>
                </a:lnTo>
                <a:lnTo>
                  <a:pt x="5465" y="2802"/>
                </a:lnTo>
                <a:lnTo>
                  <a:pt x="5461" y="2796"/>
                </a:lnTo>
                <a:lnTo>
                  <a:pt x="5453" y="2796"/>
                </a:lnTo>
                <a:lnTo>
                  <a:pt x="5415" y="2805"/>
                </a:lnTo>
                <a:lnTo>
                  <a:pt x="5399" y="2810"/>
                </a:lnTo>
                <a:lnTo>
                  <a:pt x="5388" y="2815"/>
                </a:lnTo>
                <a:lnTo>
                  <a:pt x="5355" y="2850"/>
                </a:lnTo>
                <a:lnTo>
                  <a:pt x="5346" y="2857"/>
                </a:lnTo>
                <a:lnTo>
                  <a:pt x="5339" y="2859"/>
                </a:lnTo>
                <a:lnTo>
                  <a:pt x="5298" y="2867"/>
                </a:lnTo>
                <a:lnTo>
                  <a:pt x="5272" y="2875"/>
                </a:lnTo>
                <a:lnTo>
                  <a:pt x="5226" y="2909"/>
                </a:lnTo>
                <a:lnTo>
                  <a:pt x="5169" y="2955"/>
                </a:lnTo>
                <a:lnTo>
                  <a:pt x="5138" y="2983"/>
                </a:lnTo>
                <a:lnTo>
                  <a:pt x="5106" y="3015"/>
                </a:lnTo>
                <a:lnTo>
                  <a:pt x="5098" y="3025"/>
                </a:lnTo>
                <a:lnTo>
                  <a:pt x="5090" y="3036"/>
                </a:lnTo>
                <a:lnTo>
                  <a:pt x="5081" y="3065"/>
                </a:lnTo>
                <a:lnTo>
                  <a:pt x="5073" y="3085"/>
                </a:lnTo>
                <a:lnTo>
                  <a:pt x="5065" y="3102"/>
                </a:lnTo>
                <a:lnTo>
                  <a:pt x="5059" y="3108"/>
                </a:lnTo>
                <a:lnTo>
                  <a:pt x="5056" y="3109"/>
                </a:lnTo>
                <a:lnTo>
                  <a:pt x="5049" y="3108"/>
                </a:lnTo>
                <a:lnTo>
                  <a:pt x="5003" y="3100"/>
                </a:lnTo>
                <a:lnTo>
                  <a:pt x="4981" y="3099"/>
                </a:lnTo>
                <a:lnTo>
                  <a:pt x="4871" y="3098"/>
                </a:lnTo>
                <a:lnTo>
                  <a:pt x="4867" y="3099"/>
                </a:lnTo>
                <a:lnTo>
                  <a:pt x="4861" y="3102"/>
                </a:lnTo>
                <a:lnTo>
                  <a:pt x="4853" y="3112"/>
                </a:lnTo>
                <a:lnTo>
                  <a:pt x="4843" y="3133"/>
                </a:lnTo>
                <a:lnTo>
                  <a:pt x="4835" y="3157"/>
                </a:lnTo>
                <a:lnTo>
                  <a:pt x="4828" y="3187"/>
                </a:lnTo>
                <a:lnTo>
                  <a:pt x="4815" y="3201"/>
                </a:lnTo>
                <a:lnTo>
                  <a:pt x="4791" y="3222"/>
                </a:lnTo>
                <a:lnTo>
                  <a:pt x="4783" y="3235"/>
                </a:lnTo>
                <a:lnTo>
                  <a:pt x="4771" y="3268"/>
                </a:lnTo>
                <a:lnTo>
                  <a:pt x="4751" y="3342"/>
                </a:lnTo>
                <a:lnTo>
                  <a:pt x="4740" y="3380"/>
                </a:lnTo>
                <a:lnTo>
                  <a:pt x="4725" y="3421"/>
                </a:lnTo>
                <a:lnTo>
                  <a:pt x="4709" y="3453"/>
                </a:lnTo>
                <a:lnTo>
                  <a:pt x="4696" y="3475"/>
                </a:lnTo>
                <a:lnTo>
                  <a:pt x="4685" y="3489"/>
                </a:lnTo>
                <a:lnTo>
                  <a:pt x="4671" y="3502"/>
                </a:lnTo>
                <a:lnTo>
                  <a:pt x="4640" y="3526"/>
                </a:lnTo>
                <a:lnTo>
                  <a:pt x="4634" y="3531"/>
                </a:lnTo>
                <a:lnTo>
                  <a:pt x="4631" y="3538"/>
                </a:lnTo>
                <a:lnTo>
                  <a:pt x="4629" y="3544"/>
                </a:lnTo>
                <a:lnTo>
                  <a:pt x="4627" y="3552"/>
                </a:lnTo>
                <a:lnTo>
                  <a:pt x="4629" y="3594"/>
                </a:lnTo>
                <a:lnTo>
                  <a:pt x="4629" y="3594"/>
                </a:lnTo>
                <a:lnTo>
                  <a:pt x="4629" y="3594"/>
                </a:lnTo>
                <a:lnTo>
                  <a:pt x="4629" y="3594"/>
                </a:lnTo>
                <a:close/>
              </a:path>
            </a:pathLst>
          </a:custGeom>
          <a:solidFill>
            <a:srgbClr val="FDEADA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46" name="吉林">
            <a:extLst>
              <a:ext uri="{FF2B5EF4-FFF2-40B4-BE49-F238E27FC236}">
                <a16:creationId xmlns:a16="http://schemas.microsoft.com/office/drawing/2014/main" id="{BFED45ED-180B-4857-B496-EF255FC44EDF}"/>
              </a:ext>
            </a:extLst>
          </p:cNvPr>
          <p:cNvSpPr>
            <a:spLocks/>
          </p:cNvSpPr>
          <p:nvPr/>
        </p:nvSpPr>
        <p:spPr bwMode="auto">
          <a:xfrm>
            <a:off x="5903684" y="1516452"/>
            <a:ext cx="1060729" cy="583869"/>
          </a:xfrm>
          <a:custGeom>
            <a:avLst/>
            <a:gdLst>
              <a:gd name="T0" fmla="*/ 452 w 2377"/>
              <a:gd name="T1" fmla="*/ 16 h 1746"/>
              <a:gd name="T2" fmla="*/ 531 w 2377"/>
              <a:gd name="T3" fmla="*/ 52 h 1746"/>
              <a:gd name="T4" fmla="*/ 550 w 2377"/>
              <a:gd name="T5" fmla="*/ 172 h 1746"/>
              <a:gd name="T6" fmla="*/ 650 w 2377"/>
              <a:gd name="T7" fmla="*/ 260 h 1746"/>
              <a:gd name="T8" fmla="*/ 758 w 2377"/>
              <a:gd name="T9" fmla="*/ 247 h 1746"/>
              <a:gd name="T10" fmla="*/ 858 w 2377"/>
              <a:gd name="T11" fmla="*/ 243 h 1746"/>
              <a:gd name="T12" fmla="*/ 953 w 2377"/>
              <a:gd name="T13" fmla="*/ 208 h 1746"/>
              <a:gd name="T14" fmla="*/ 1160 w 2377"/>
              <a:gd name="T15" fmla="*/ 256 h 1746"/>
              <a:gd name="T16" fmla="*/ 1286 w 2377"/>
              <a:gd name="T17" fmla="*/ 381 h 1746"/>
              <a:gd name="T18" fmla="*/ 1347 w 2377"/>
              <a:gd name="T19" fmla="*/ 426 h 1746"/>
              <a:gd name="T20" fmla="*/ 1407 w 2377"/>
              <a:gd name="T21" fmla="*/ 448 h 1746"/>
              <a:gd name="T22" fmla="*/ 1469 w 2377"/>
              <a:gd name="T23" fmla="*/ 564 h 1746"/>
              <a:gd name="T24" fmla="*/ 1576 w 2377"/>
              <a:gd name="T25" fmla="*/ 556 h 1746"/>
              <a:gd name="T26" fmla="*/ 1613 w 2377"/>
              <a:gd name="T27" fmla="*/ 426 h 1746"/>
              <a:gd name="T28" fmla="*/ 1673 w 2377"/>
              <a:gd name="T29" fmla="*/ 547 h 1746"/>
              <a:gd name="T30" fmla="*/ 1876 w 2377"/>
              <a:gd name="T31" fmla="*/ 690 h 1746"/>
              <a:gd name="T32" fmla="*/ 1967 w 2377"/>
              <a:gd name="T33" fmla="*/ 574 h 1746"/>
              <a:gd name="T34" fmla="*/ 2067 w 2377"/>
              <a:gd name="T35" fmla="*/ 553 h 1746"/>
              <a:gd name="T36" fmla="*/ 2158 w 2377"/>
              <a:gd name="T37" fmla="*/ 588 h 1746"/>
              <a:gd name="T38" fmla="*/ 2309 w 2377"/>
              <a:gd name="T39" fmla="*/ 628 h 1746"/>
              <a:gd name="T40" fmla="*/ 2364 w 2377"/>
              <a:gd name="T41" fmla="*/ 763 h 1746"/>
              <a:gd name="T42" fmla="*/ 2307 w 2377"/>
              <a:gd name="T43" fmla="*/ 845 h 1746"/>
              <a:gd name="T44" fmla="*/ 2281 w 2377"/>
              <a:gd name="T45" fmla="*/ 963 h 1746"/>
              <a:gd name="T46" fmla="*/ 2240 w 2377"/>
              <a:gd name="T47" fmla="*/ 954 h 1746"/>
              <a:gd name="T48" fmla="*/ 2166 w 2377"/>
              <a:gd name="T49" fmla="*/ 872 h 1746"/>
              <a:gd name="T50" fmla="*/ 2066 w 2377"/>
              <a:gd name="T51" fmla="*/ 868 h 1746"/>
              <a:gd name="T52" fmla="*/ 2045 w 2377"/>
              <a:gd name="T53" fmla="*/ 1045 h 1746"/>
              <a:gd name="T54" fmla="*/ 1964 w 2377"/>
              <a:gd name="T55" fmla="*/ 1110 h 1746"/>
              <a:gd name="T56" fmla="*/ 1849 w 2377"/>
              <a:gd name="T57" fmla="*/ 1228 h 1746"/>
              <a:gd name="T58" fmla="*/ 1720 w 2377"/>
              <a:gd name="T59" fmla="*/ 1304 h 1746"/>
              <a:gd name="T60" fmla="*/ 1777 w 2377"/>
              <a:gd name="T61" fmla="*/ 1446 h 1746"/>
              <a:gd name="T62" fmla="*/ 1640 w 2377"/>
              <a:gd name="T63" fmla="*/ 1482 h 1746"/>
              <a:gd name="T64" fmla="*/ 1505 w 2377"/>
              <a:gd name="T65" fmla="*/ 1464 h 1746"/>
              <a:gd name="T66" fmla="*/ 1434 w 2377"/>
              <a:gd name="T67" fmla="*/ 1385 h 1746"/>
              <a:gd name="T68" fmla="*/ 1383 w 2377"/>
              <a:gd name="T69" fmla="*/ 1441 h 1746"/>
              <a:gd name="T70" fmla="*/ 1344 w 2377"/>
              <a:gd name="T71" fmla="*/ 1567 h 1746"/>
              <a:gd name="T72" fmla="*/ 1256 w 2377"/>
              <a:gd name="T73" fmla="*/ 1710 h 1746"/>
              <a:gd name="T74" fmla="*/ 1198 w 2377"/>
              <a:gd name="T75" fmla="*/ 1746 h 1746"/>
              <a:gd name="T76" fmla="*/ 1197 w 2377"/>
              <a:gd name="T77" fmla="*/ 1640 h 1746"/>
              <a:gd name="T78" fmla="*/ 1091 w 2377"/>
              <a:gd name="T79" fmla="*/ 1483 h 1746"/>
              <a:gd name="T80" fmla="*/ 1070 w 2377"/>
              <a:gd name="T81" fmla="*/ 1337 h 1746"/>
              <a:gd name="T82" fmla="*/ 1020 w 2377"/>
              <a:gd name="T83" fmla="*/ 1290 h 1746"/>
              <a:gd name="T84" fmla="*/ 934 w 2377"/>
              <a:gd name="T85" fmla="*/ 1176 h 1746"/>
              <a:gd name="T86" fmla="*/ 878 w 2377"/>
              <a:gd name="T87" fmla="*/ 1050 h 1746"/>
              <a:gd name="T88" fmla="*/ 786 w 2377"/>
              <a:gd name="T89" fmla="*/ 1130 h 1746"/>
              <a:gd name="T90" fmla="*/ 735 w 2377"/>
              <a:gd name="T91" fmla="*/ 1031 h 1746"/>
              <a:gd name="T92" fmla="*/ 621 w 2377"/>
              <a:gd name="T93" fmla="*/ 946 h 1746"/>
              <a:gd name="T94" fmla="*/ 520 w 2377"/>
              <a:gd name="T95" fmla="*/ 966 h 1746"/>
              <a:gd name="T96" fmla="*/ 526 w 2377"/>
              <a:gd name="T97" fmla="*/ 914 h 1746"/>
              <a:gd name="T98" fmla="*/ 472 w 2377"/>
              <a:gd name="T99" fmla="*/ 727 h 1746"/>
              <a:gd name="T100" fmla="*/ 401 w 2377"/>
              <a:gd name="T101" fmla="*/ 616 h 1746"/>
              <a:gd name="T102" fmla="*/ 201 w 2377"/>
              <a:gd name="T103" fmla="*/ 728 h 1746"/>
              <a:gd name="T104" fmla="*/ 144 w 2377"/>
              <a:gd name="T105" fmla="*/ 591 h 1746"/>
              <a:gd name="T106" fmla="*/ 134 w 2377"/>
              <a:gd name="T107" fmla="*/ 555 h 1746"/>
              <a:gd name="T108" fmla="*/ 130 w 2377"/>
              <a:gd name="T109" fmla="*/ 355 h 1746"/>
              <a:gd name="T110" fmla="*/ 54 w 2377"/>
              <a:gd name="T111" fmla="*/ 252 h 1746"/>
              <a:gd name="T112" fmla="*/ 31 w 2377"/>
              <a:gd name="T113" fmla="*/ 181 h 1746"/>
              <a:gd name="T114" fmla="*/ 145 w 2377"/>
              <a:gd name="T115" fmla="*/ 212 h 1746"/>
              <a:gd name="T116" fmla="*/ 230 w 2377"/>
              <a:gd name="T117" fmla="*/ 224 h 1746"/>
              <a:gd name="T118" fmla="*/ 316 w 2377"/>
              <a:gd name="T119" fmla="*/ 66 h 1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77" h="1746">
                <a:moveTo>
                  <a:pt x="328" y="34"/>
                </a:moveTo>
                <a:lnTo>
                  <a:pt x="334" y="31"/>
                </a:lnTo>
                <a:lnTo>
                  <a:pt x="339" y="28"/>
                </a:lnTo>
                <a:lnTo>
                  <a:pt x="347" y="28"/>
                </a:lnTo>
                <a:lnTo>
                  <a:pt x="364" y="32"/>
                </a:lnTo>
                <a:lnTo>
                  <a:pt x="377" y="40"/>
                </a:lnTo>
                <a:lnTo>
                  <a:pt x="384" y="40"/>
                </a:lnTo>
                <a:lnTo>
                  <a:pt x="386" y="39"/>
                </a:lnTo>
                <a:lnTo>
                  <a:pt x="388" y="37"/>
                </a:lnTo>
                <a:lnTo>
                  <a:pt x="398" y="23"/>
                </a:lnTo>
                <a:lnTo>
                  <a:pt x="400" y="22"/>
                </a:lnTo>
                <a:lnTo>
                  <a:pt x="405" y="23"/>
                </a:lnTo>
                <a:lnTo>
                  <a:pt x="419" y="28"/>
                </a:lnTo>
                <a:lnTo>
                  <a:pt x="425" y="29"/>
                </a:lnTo>
                <a:lnTo>
                  <a:pt x="452" y="16"/>
                </a:lnTo>
                <a:lnTo>
                  <a:pt x="475" y="6"/>
                </a:lnTo>
                <a:lnTo>
                  <a:pt x="489" y="0"/>
                </a:lnTo>
                <a:lnTo>
                  <a:pt x="495" y="6"/>
                </a:lnTo>
                <a:lnTo>
                  <a:pt x="500" y="7"/>
                </a:lnTo>
                <a:lnTo>
                  <a:pt x="506" y="6"/>
                </a:lnTo>
                <a:lnTo>
                  <a:pt x="515" y="1"/>
                </a:lnTo>
                <a:lnTo>
                  <a:pt x="517" y="2"/>
                </a:lnTo>
                <a:lnTo>
                  <a:pt x="520" y="5"/>
                </a:lnTo>
                <a:lnTo>
                  <a:pt x="520" y="9"/>
                </a:lnTo>
                <a:lnTo>
                  <a:pt x="516" y="26"/>
                </a:lnTo>
                <a:lnTo>
                  <a:pt x="516" y="29"/>
                </a:lnTo>
                <a:lnTo>
                  <a:pt x="517" y="34"/>
                </a:lnTo>
                <a:lnTo>
                  <a:pt x="526" y="41"/>
                </a:lnTo>
                <a:lnTo>
                  <a:pt x="530" y="47"/>
                </a:lnTo>
                <a:lnTo>
                  <a:pt x="531" y="52"/>
                </a:lnTo>
                <a:lnTo>
                  <a:pt x="531" y="64"/>
                </a:lnTo>
                <a:lnTo>
                  <a:pt x="536" y="77"/>
                </a:lnTo>
                <a:lnTo>
                  <a:pt x="535" y="80"/>
                </a:lnTo>
                <a:lnTo>
                  <a:pt x="528" y="101"/>
                </a:lnTo>
                <a:lnTo>
                  <a:pt x="528" y="108"/>
                </a:lnTo>
                <a:lnTo>
                  <a:pt x="532" y="115"/>
                </a:lnTo>
                <a:lnTo>
                  <a:pt x="549" y="127"/>
                </a:lnTo>
                <a:lnTo>
                  <a:pt x="553" y="132"/>
                </a:lnTo>
                <a:lnTo>
                  <a:pt x="553" y="136"/>
                </a:lnTo>
                <a:lnTo>
                  <a:pt x="548" y="143"/>
                </a:lnTo>
                <a:lnTo>
                  <a:pt x="548" y="148"/>
                </a:lnTo>
                <a:lnTo>
                  <a:pt x="550" y="155"/>
                </a:lnTo>
                <a:lnTo>
                  <a:pt x="545" y="165"/>
                </a:lnTo>
                <a:lnTo>
                  <a:pt x="545" y="167"/>
                </a:lnTo>
                <a:lnTo>
                  <a:pt x="550" y="172"/>
                </a:lnTo>
                <a:lnTo>
                  <a:pt x="575" y="191"/>
                </a:lnTo>
                <a:lnTo>
                  <a:pt x="580" y="198"/>
                </a:lnTo>
                <a:lnTo>
                  <a:pt x="583" y="208"/>
                </a:lnTo>
                <a:lnTo>
                  <a:pt x="586" y="212"/>
                </a:lnTo>
                <a:lnTo>
                  <a:pt x="589" y="212"/>
                </a:lnTo>
                <a:lnTo>
                  <a:pt x="599" y="208"/>
                </a:lnTo>
                <a:lnTo>
                  <a:pt x="603" y="208"/>
                </a:lnTo>
                <a:lnTo>
                  <a:pt x="608" y="214"/>
                </a:lnTo>
                <a:lnTo>
                  <a:pt x="613" y="224"/>
                </a:lnTo>
                <a:lnTo>
                  <a:pt x="617" y="228"/>
                </a:lnTo>
                <a:lnTo>
                  <a:pt x="621" y="230"/>
                </a:lnTo>
                <a:lnTo>
                  <a:pt x="633" y="232"/>
                </a:lnTo>
                <a:lnTo>
                  <a:pt x="638" y="235"/>
                </a:lnTo>
                <a:lnTo>
                  <a:pt x="646" y="256"/>
                </a:lnTo>
                <a:lnTo>
                  <a:pt x="650" y="260"/>
                </a:lnTo>
                <a:lnTo>
                  <a:pt x="655" y="262"/>
                </a:lnTo>
                <a:lnTo>
                  <a:pt x="669" y="264"/>
                </a:lnTo>
                <a:lnTo>
                  <a:pt x="682" y="268"/>
                </a:lnTo>
                <a:lnTo>
                  <a:pt x="687" y="265"/>
                </a:lnTo>
                <a:lnTo>
                  <a:pt x="692" y="260"/>
                </a:lnTo>
                <a:lnTo>
                  <a:pt x="696" y="258"/>
                </a:lnTo>
                <a:lnTo>
                  <a:pt x="701" y="257"/>
                </a:lnTo>
                <a:lnTo>
                  <a:pt x="714" y="256"/>
                </a:lnTo>
                <a:lnTo>
                  <a:pt x="727" y="244"/>
                </a:lnTo>
                <a:lnTo>
                  <a:pt x="730" y="243"/>
                </a:lnTo>
                <a:lnTo>
                  <a:pt x="734" y="244"/>
                </a:lnTo>
                <a:lnTo>
                  <a:pt x="745" y="250"/>
                </a:lnTo>
                <a:lnTo>
                  <a:pt x="750" y="251"/>
                </a:lnTo>
                <a:lnTo>
                  <a:pt x="753" y="251"/>
                </a:lnTo>
                <a:lnTo>
                  <a:pt x="758" y="247"/>
                </a:lnTo>
                <a:lnTo>
                  <a:pt x="762" y="222"/>
                </a:lnTo>
                <a:lnTo>
                  <a:pt x="763" y="220"/>
                </a:lnTo>
                <a:lnTo>
                  <a:pt x="765" y="219"/>
                </a:lnTo>
                <a:lnTo>
                  <a:pt x="767" y="220"/>
                </a:lnTo>
                <a:lnTo>
                  <a:pt x="775" y="225"/>
                </a:lnTo>
                <a:lnTo>
                  <a:pt x="779" y="227"/>
                </a:lnTo>
                <a:lnTo>
                  <a:pt x="784" y="228"/>
                </a:lnTo>
                <a:lnTo>
                  <a:pt x="790" y="227"/>
                </a:lnTo>
                <a:lnTo>
                  <a:pt x="794" y="228"/>
                </a:lnTo>
                <a:lnTo>
                  <a:pt x="801" y="240"/>
                </a:lnTo>
                <a:lnTo>
                  <a:pt x="809" y="259"/>
                </a:lnTo>
                <a:lnTo>
                  <a:pt x="816" y="259"/>
                </a:lnTo>
                <a:lnTo>
                  <a:pt x="829" y="255"/>
                </a:lnTo>
                <a:lnTo>
                  <a:pt x="854" y="243"/>
                </a:lnTo>
                <a:lnTo>
                  <a:pt x="858" y="243"/>
                </a:lnTo>
                <a:lnTo>
                  <a:pt x="869" y="247"/>
                </a:lnTo>
                <a:lnTo>
                  <a:pt x="871" y="247"/>
                </a:lnTo>
                <a:lnTo>
                  <a:pt x="879" y="242"/>
                </a:lnTo>
                <a:lnTo>
                  <a:pt x="889" y="232"/>
                </a:lnTo>
                <a:lnTo>
                  <a:pt x="891" y="227"/>
                </a:lnTo>
                <a:lnTo>
                  <a:pt x="892" y="218"/>
                </a:lnTo>
                <a:lnTo>
                  <a:pt x="894" y="214"/>
                </a:lnTo>
                <a:lnTo>
                  <a:pt x="910" y="212"/>
                </a:lnTo>
                <a:lnTo>
                  <a:pt x="915" y="208"/>
                </a:lnTo>
                <a:lnTo>
                  <a:pt x="922" y="202"/>
                </a:lnTo>
                <a:lnTo>
                  <a:pt x="929" y="198"/>
                </a:lnTo>
                <a:lnTo>
                  <a:pt x="938" y="196"/>
                </a:lnTo>
                <a:lnTo>
                  <a:pt x="955" y="193"/>
                </a:lnTo>
                <a:lnTo>
                  <a:pt x="957" y="194"/>
                </a:lnTo>
                <a:lnTo>
                  <a:pt x="953" y="208"/>
                </a:lnTo>
                <a:lnTo>
                  <a:pt x="953" y="244"/>
                </a:lnTo>
                <a:lnTo>
                  <a:pt x="956" y="252"/>
                </a:lnTo>
                <a:lnTo>
                  <a:pt x="962" y="262"/>
                </a:lnTo>
                <a:lnTo>
                  <a:pt x="971" y="271"/>
                </a:lnTo>
                <a:lnTo>
                  <a:pt x="987" y="281"/>
                </a:lnTo>
                <a:lnTo>
                  <a:pt x="1013" y="291"/>
                </a:lnTo>
                <a:lnTo>
                  <a:pt x="1036" y="299"/>
                </a:lnTo>
                <a:lnTo>
                  <a:pt x="1050" y="301"/>
                </a:lnTo>
                <a:lnTo>
                  <a:pt x="1065" y="304"/>
                </a:lnTo>
                <a:lnTo>
                  <a:pt x="1075" y="304"/>
                </a:lnTo>
                <a:lnTo>
                  <a:pt x="1084" y="301"/>
                </a:lnTo>
                <a:lnTo>
                  <a:pt x="1095" y="294"/>
                </a:lnTo>
                <a:lnTo>
                  <a:pt x="1131" y="263"/>
                </a:lnTo>
                <a:lnTo>
                  <a:pt x="1141" y="260"/>
                </a:lnTo>
                <a:lnTo>
                  <a:pt x="1160" y="256"/>
                </a:lnTo>
                <a:lnTo>
                  <a:pt x="1173" y="258"/>
                </a:lnTo>
                <a:lnTo>
                  <a:pt x="1199" y="270"/>
                </a:lnTo>
                <a:lnTo>
                  <a:pt x="1220" y="277"/>
                </a:lnTo>
                <a:lnTo>
                  <a:pt x="1231" y="276"/>
                </a:lnTo>
                <a:lnTo>
                  <a:pt x="1248" y="273"/>
                </a:lnTo>
                <a:lnTo>
                  <a:pt x="1258" y="274"/>
                </a:lnTo>
                <a:lnTo>
                  <a:pt x="1260" y="277"/>
                </a:lnTo>
                <a:lnTo>
                  <a:pt x="1262" y="291"/>
                </a:lnTo>
                <a:lnTo>
                  <a:pt x="1264" y="296"/>
                </a:lnTo>
                <a:lnTo>
                  <a:pt x="1289" y="324"/>
                </a:lnTo>
                <a:lnTo>
                  <a:pt x="1298" y="340"/>
                </a:lnTo>
                <a:lnTo>
                  <a:pt x="1298" y="342"/>
                </a:lnTo>
                <a:lnTo>
                  <a:pt x="1289" y="346"/>
                </a:lnTo>
                <a:lnTo>
                  <a:pt x="1287" y="350"/>
                </a:lnTo>
                <a:lnTo>
                  <a:pt x="1286" y="381"/>
                </a:lnTo>
                <a:lnTo>
                  <a:pt x="1286" y="386"/>
                </a:lnTo>
                <a:lnTo>
                  <a:pt x="1295" y="408"/>
                </a:lnTo>
                <a:lnTo>
                  <a:pt x="1298" y="441"/>
                </a:lnTo>
                <a:lnTo>
                  <a:pt x="1302" y="450"/>
                </a:lnTo>
                <a:lnTo>
                  <a:pt x="1308" y="455"/>
                </a:lnTo>
                <a:lnTo>
                  <a:pt x="1311" y="454"/>
                </a:lnTo>
                <a:lnTo>
                  <a:pt x="1314" y="452"/>
                </a:lnTo>
                <a:lnTo>
                  <a:pt x="1318" y="449"/>
                </a:lnTo>
                <a:lnTo>
                  <a:pt x="1320" y="440"/>
                </a:lnTo>
                <a:lnTo>
                  <a:pt x="1326" y="426"/>
                </a:lnTo>
                <a:lnTo>
                  <a:pt x="1328" y="424"/>
                </a:lnTo>
                <a:lnTo>
                  <a:pt x="1335" y="423"/>
                </a:lnTo>
                <a:lnTo>
                  <a:pt x="1342" y="423"/>
                </a:lnTo>
                <a:lnTo>
                  <a:pt x="1346" y="424"/>
                </a:lnTo>
                <a:lnTo>
                  <a:pt x="1347" y="426"/>
                </a:lnTo>
                <a:lnTo>
                  <a:pt x="1348" y="427"/>
                </a:lnTo>
                <a:lnTo>
                  <a:pt x="1355" y="424"/>
                </a:lnTo>
                <a:lnTo>
                  <a:pt x="1358" y="421"/>
                </a:lnTo>
                <a:lnTo>
                  <a:pt x="1361" y="419"/>
                </a:lnTo>
                <a:lnTo>
                  <a:pt x="1379" y="416"/>
                </a:lnTo>
                <a:lnTo>
                  <a:pt x="1386" y="416"/>
                </a:lnTo>
                <a:lnTo>
                  <a:pt x="1390" y="422"/>
                </a:lnTo>
                <a:lnTo>
                  <a:pt x="1394" y="426"/>
                </a:lnTo>
                <a:lnTo>
                  <a:pt x="1425" y="438"/>
                </a:lnTo>
                <a:lnTo>
                  <a:pt x="1427" y="439"/>
                </a:lnTo>
                <a:lnTo>
                  <a:pt x="1426" y="443"/>
                </a:lnTo>
                <a:lnTo>
                  <a:pt x="1424" y="447"/>
                </a:lnTo>
                <a:lnTo>
                  <a:pt x="1421" y="450"/>
                </a:lnTo>
                <a:lnTo>
                  <a:pt x="1417" y="450"/>
                </a:lnTo>
                <a:lnTo>
                  <a:pt x="1407" y="448"/>
                </a:lnTo>
                <a:lnTo>
                  <a:pt x="1398" y="453"/>
                </a:lnTo>
                <a:lnTo>
                  <a:pt x="1397" y="455"/>
                </a:lnTo>
                <a:lnTo>
                  <a:pt x="1399" y="461"/>
                </a:lnTo>
                <a:lnTo>
                  <a:pt x="1402" y="465"/>
                </a:lnTo>
                <a:lnTo>
                  <a:pt x="1416" y="473"/>
                </a:lnTo>
                <a:lnTo>
                  <a:pt x="1418" y="477"/>
                </a:lnTo>
                <a:lnTo>
                  <a:pt x="1418" y="488"/>
                </a:lnTo>
                <a:lnTo>
                  <a:pt x="1419" y="493"/>
                </a:lnTo>
                <a:lnTo>
                  <a:pt x="1424" y="497"/>
                </a:lnTo>
                <a:lnTo>
                  <a:pt x="1443" y="513"/>
                </a:lnTo>
                <a:lnTo>
                  <a:pt x="1454" y="526"/>
                </a:lnTo>
                <a:lnTo>
                  <a:pt x="1457" y="532"/>
                </a:lnTo>
                <a:lnTo>
                  <a:pt x="1461" y="553"/>
                </a:lnTo>
                <a:lnTo>
                  <a:pt x="1465" y="562"/>
                </a:lnTo>
                <a:lnTo>
                  <a:pt x="1469" y="564"/>
                </a:lnTo>
                <a:lnTo>
                  <a:pt x="1476" y="564"/>
                </a:lnTo>
                <a:lnTo>
                  <a:pt x="1479" y="563"/>
                </a:lnTo>
                <a:lnTo>
                  <a:pt x="1485" y="556"/>
                </a:lnTo>
                <a:lnTo>
                  <a:pt x="1487" y="556"/>
                </a:lnTo>
                <a:lnTo>
                  <a:pt x="1490" y="560"/>
                </a:lnTo>
                <a:lnTo>
                  <a:pt x="1493" y="584"/>
                </a:lnTo>
                <a:lnTo>
                  <a:pt x="1496" y="586"/>
                </a:lnTo>
                <a:lnTo>
                  <a:pt x="1500" y="588"/>
                </a:lnTo>
                <a:lnTo>
                  <a:pt x="1517" y="587"/>
                </a:lnTo>
                <a:lnTo>
                  <a:pt x="1532" y="591"/>
                </a:lnTo>
                <a:lnTo>
                  <a:pt x="1538" y="591"/>
                </a:lnTo>
                <a:lnTo>
                  <a:pt x="1552" y="579"/>
                </a:lnTo>
                <a:lnTo>
                  <a:pt x="1576" y="563"/>
                </a:lnTo>
                <a:lnTo>
                  <a:pt x="1577" y="560"/>
                </a:lnTo>
                <a:lnTo>
                  <a:pt x="1576" y="556"/>
                </a:lnTo>
                <a:lnTo>
                  <a:pt x="1569" y="550"/>
                </a:lnTo>
                <a:lnTo>
                  <a:pt x="1574" y="529"/>
                </a:lnTo>
                <a:lnTo>
                  <a:pt x="1566" y="521"/>
                </a:lnTo>
                <a:lnTo>
                  <a:pt x="1565" y="517"/>
                </a:lnTo>
                <a:lnTo>
                  <a:pt x="1564" y="502"/>
                </a:lnTo>
                <a:lnTo>
                  <a:pt x="1556" y="492"/>
                </a:lnTo>
                <a:lnTo>
                  <a:pt x="1555" y="488"/>
                </a:lnTo>
                <a:lnTo>
                  <a:pt x="1555" y="485"/>
                </a:lnTo>
                <a:lnTo>
                  <a:pt x="1558" y="479"/>
                </a:lnTo>
                <a:lnTo>
                  <a:pt x="1570" y="485"/>
                </a:lnTo>
                <a:lnTo>
                  <a:pt x="1574" y="483"/>
                </a:lnTo>
                <a:lnTo>
                  <a:pt x="1588" y="465"/>
                </a:lnTo>
                <a:lnTo>
                  <a:pt x="1596" y="455"/>
                </a:lnTo>
                <a:lnTo>
                  <a:pt x="1608" y="427"/>
                </a:lnTo>
                <a:lnTo>
                  <a:pt x="1613" y="426"/>
                </a:lnTo>
                <a:lnTo>
                  <a:pt x="1622" y="429"/>
                </a:lnTo>
                <a:lnTo>
                  <a:pt x="1629" y="434"/>
                </a:lnTo>
                <a:lnTo>
                  <a:pt x="1635" y="440"/>
                </a:lnTo>
                <a:lnTo>
                  <a:pt x="1646" y="454"/>
                </a:lnTo>
                <a:lnTo>
                  <a:pt x="1651" y="463"/>
                </a:lnTo>
                <a:lnTo>
                  <a:pt x="1652" y="467"/>
                </a:lnTo>
                <a:lnTo>
                  <a:pt x="1646" y="479"/>
                </a:lnTo>
                <a:lnTo>
                  <a:pt x="1648" y="484"/>
                </a:lnTo>
                <a:lnTo>
                  <a:pt x="1656" y="494"/>
                </a:lnTo>
                <a:lnTo>
                  <a:pt x="1660" y="508"/>
                </a:lnTo>
                <a:lnTo>
                  <a:pt x="1662" y="515"/>
                </a:lnTo>
                <a:lnTo>
                  <a:pt x="1669" y="522"/>
                </a:lnTo>
                <a:lnTo>
                  <a:pt x="1671" y="526"/>
                </a:lnTo>
                <a:lnTo>
                  <a:pt x="1671" y="543"/>
                </a:lnTo>
                <a:lnTo>
                  <a:pt x="1673" y="547"/>
                </a:lnTo>
                <a:lnTo>
                  <a:pt x="1689" y="564"/>
                </a:lnTo>
                <a:lnTo>
                  <a:pt x="1719" y="611"/>
                </a:lnTo>
                <a:lnTo>
                  <a:pt x="1734" y="627"/>
                </a:lnTo>
                <a:lnTo>
                  <a:pt x="1741" y="642"/>
                </a:lnTo>
                <a:lnTo>
                  <a:pt x="1754" y="646"/>
                </a:lnTo>
                <a:lnTo>
                  <a:pt x="1770" y="670"/>
                </a:lnTo>
                <a:lnTo>
                  <a:pt x="1791" y="707"/>
                </a:lnTo>
                <a:lnTo>
                  <a:pt x="1794" y="712"/>
                </a:lnTo>
                <a:lnTo>
                  <a:pt x="1798" y="714"/>
                </a:lnTo>
                <a:lnTo>
                  <a:pt x="1807" y="715"/>
                </a:lnTo>
                <a:lnTo>
                  <a:pt x="1815" y="706"/>
                </a:lnTo>
                <a:lnTo>
                  <a:pt x="1838" y="714"/>
                </a:lnTo>
                <a:lnTo>
                  <a:pt x="1840" y="714"/>
                </a:lnTo>
                <a:lnTo>
                  <a:pt x="1848" y="710"/>
                </a:lnTo>
                <a:lnTo>
                  <a:pt x="1876" y="690"/>
                </a:lnTo>
                <a:lnTo>
                  <a:pt x="1879" y="684"/>
                </a:lnTo>
                <a:lnTo>
                  <a:pt x="1880" y="676"/>
                </a:lnTo>
                <a:lnTo>
                  <a:pt x="1874" y="659"/>
                </a:lnTo>
                <a:lnTo>
                  <a:pt x="1874" y="648"/>
                </a:lnTo>
                <a:lnTo>
                  <a:pt x="1870" y="634"/>
                </a:lnTo>
                <a:lnTo>
                  <a:pt x="1870" y="629"/>
                </a:lnTo>
                <a:lnTo>
                  <a:pt x="1872" y="624"/>
                </a:lnTo>
                <a:lnTo>
                  <a:pt x="1879" y="620"/>
                </a:lnTo>
                <a:lnTo>
                  <a:pt x="1887" y="620"/>
                </a:lnTo>
                <a:lnTo>
                  <a:pt x="1894" y="617"/>
                </a:lnTo>
                <a:lnTo>
                  <a:pt x="1905" y="605"/>
                </a:lnTo>
                <a:lnTo>
                  <a:pt x="1916" y="592"/>
                </a:lnTo>
                <a:lnTo>
                  <a:pt x="1924" y="585"/>
                </a:lnTo>
                <a:lnTo>
                  <a:pt x="1935" y="581"/>
                </a:lnTo>
                <a:lnTo>
                  <a:pt x="1967" y="574"/>
                </a:lnTo>
                <a:lnTo>
                  <a:pt x="1977" y="569"/>
                </a:lnTo>
                <a:lnTo>
                  <a:pt x="1982" y="559"/>
                </a:lnTo>
                <a:lnTo>
                  <a:pt x="1988" y="557"/>
                </a:lnTo>
                <a:lnTo>
                  <a:pt x="1992" y="553"/>
                </a:lnTo>
                <a:lnTo>
                  <a:pt x="1994" y="528"/>
                </a:lnTo>
                <a:lnTo>
                  <a:pt x="2022" y="506"/>
                </a:lnTo>
                <a:lnTo>
                  <a:pt x="2026" y="505"/>
                </a:lnTo>
                <a:lnTo>
                  <a:pt x="2034" y="510"/>
                </a:lnTo>
                <a:lnTo>
                  <a:pt x="2041" y="534"/>
                </a:lnTo>
                <a:lnTo>
                  <a:pt x="2043" y="540"/>
                </a:lnTo>
                <a:lnTo>
                  <a:pt x="2047" y="544"/>
                </a:lnTo>
                <a:lnTo>
                  <a:pt x="2052" y="550"/>
                </a:lnTo>
                <a:lnTo>
                  <a:pt x="2059" y="553"/>
                </a:lnTo>
                <a:lnTo>
                  <a:pt x="2062" y="555"/>
                </a:lnTo>
                <a:lnTo>
                  <a:pt x="2067" y="553"/>
                </a:lnTo>
                <a:lnTo>
                  <a:pt x="2069" y="552"/>
                </a:lnTo>
                <a:lnTo>
                  <a:pt x="2080" y="529"/>
                </a:lnTo>
                <a:lnTo>
                  <a:pt x="2095" y="513"/>
                </a:lnTo>
                <a:lnTo>
                  <a:pt x="2109" y="485"/>
                </a:lnTo>
                <a:lnTo>
                  <a:pt x="2112" y="483"/>
                </a:lnTo>
                <a:lnTo>
                  <a:pt x="2116" y="483"/>
                </a:lnTo>
                <a:lnTo>
                  <a:pt x="2119" y="488"/>
                </a:lnTo>
                <a:lnTo>
                  <a:pt x="2124" y="514"/>
                </a:lnTo>
                <a:lnTo>
                  <a:pt x="2129" y="527"/>
                </a:lnTo>
                <a:lnTo>
                  <a:pt x="2134" y="545"/>
                </a:lnTo>
                <a:lnTo>
                  <a:pt x="2137" y="552"/>
                </a:lnTo>
                <a:lnTo>
                  <a:pt x="2143" y="573"/>
                </a:lnTo>
                <a:lnTo>
                  <a:pt x="2147" y="578"/>
                </a:lnTo>
                <a:lnTo>
                  <a:pt x="2154" y="584"/>
                </a:lnTo>
                <a:lnTo>
                  <a:pt x="2158" y="588"/>
                </a:lnTo>
                <a:lnTo>
                  <a:pt x="2166" y="603"/>
                </a:lnTo>
                <a:lnTo>
                  <a:pt x="2169" y="609"/>
                </a:lnTo>
                <a:lnTo>
                  <a:pt x="2178" y="611"/>
                </a:lnTo>
                <a:lnTo>
                  <a:pt x="2207" y="611"/>
                </a:lnTo>
                <a:lnTo>
                  <a:pt x="2214" y="615"/>
                </a:lnTo>
                <a:lnTo>
                  <a:pt x="2225" y="618"/>
                </a:lnTo>
                <a:lnTo>
                  <a:pt x="2235" y="623"/>
                </a:lnTo>
                <a:lnTo>
                  <a:pt x="2251" y="625"/>
                </a:lnTo>
                <a:lnTo>
                  <a:pt x="2258" y="632"/>
                </a:lnTo>
                <a:lnTo>
                  <a:pt x="2272" y="652"/>
                </a:lnTo>
                <a:lnTo>
                  <a:pt x="2274" y="654"/>
                </a:lnTo>
                <a:lnTo>
                  <a:pt x="2277" y="655"/>
                </a:lnTo>
                <a:lnTo>
                  <a:pt x="2284" y="653"/>
                </a:lnTo>
                <a:lnTo>
                  <a:pt x="2301" y="634"/>
                </a:lnTo>
                <a:lnTo>
                  <a:pt x="2309" y="628"/>
                </a:lnTo>
                <a:lnTo>
                  <a:pt x="2313" y="628"/>
                </a:lnTo>
                <a:lnTo>
                  <a:pt x="2318" y="630"/>
                </a:lnTo>
                <a:lnTo>
                  <a:pt x="2331" y="639"/>
                </a:lnTo>
                <a:lnTo>
                  <a:pt x="2337" y="641"/>
                </a:lnTo>
                <a:lnTo>
                  <a:pt x="2345" y="638"/>
                </a:lnTo>
                <a:lnTo>
                  <a:pt x="2353" y="631"/>
                </a:lnTo>
                <a:lnTo>
                  <a:pt x="2373" y="625"/>
                </a:lnTo>
                <a:lnTo>
                  <a:pt x="2373" y="625"/>
                </a:lnTo>
                <a:lnTo>
                  <a:pt x="2376" y="641"/>
                </a:lnTo>
                <a:lnTo>
                  <a:pt x="2377" y="660"/>
                </a:lnTo>
                <a:lnTo>
                  <a:pt x="2376" y="673"/>
                </a:lnTo>
                <a:lnTo>
                  <a:pt x="2371" y="708"/>
                </a:lnTo>
                <a:lnTo>
                  <a:pt x="2372" y="748"/>
                </a:lnTo>
                <a:lnTo>
                  <a:pt x="2370" y="755"/>
                </a:lnTo>
                <a:lnTo>
                  <a:pt x="2364" y="763"/>
                </a:lnTo>
                <a:lnTo>
                  <a:pt x="2362" y="768"/>
                </a:lnTo>
                <a:lnTo>
                  <a:pt x="2359" y="782"/>
                </a:lnTo>
                <a:lnTo>
                  <a:pt x="2361" y="791"/>
                </a:lnTo>
                <a:lnTo>
                  <a:pt x="2370" y="809"/>
                </a:lnTo>
                <a:lnTo>
                  <a:pt x="2370" y="811"/>
                </a:lnTo>
                <a:lnTo>
                  <a:pt x="2366" y="814"/>
                </a:lnTo>
                <a:lnTo>
                  <a:pt x="2353" y="817"/>
                </a:lnTo>
                <a:lnTo>
                  <a:pt x="2348" y="820"/>
                </a:lnTo>
                <a:lnTo>
                  <a:pt x="2348" y="822"/>
                </a:lnTo>
                <a:lnTo>
                  <a:pt x="2353" y="834"/>
                </a:lnTo>
                <a:lnTo>
                  <a:pt x="2353" y="836"/>
                </a:lnTo>
                <a:lnTo>
                  <a:pt x="2352" y="837"/>
                </a:lnTo>
                <a:lnTo>
                  <a:pt x="2335" y="844"/>
                </a:lnTo>
                <a:lnTo>
                  <a:pt x="2313" y="844"/>
                </a:lnTo>
                <a:lnTo>
                  <a:pt x="2307" y="845"/>
                </a:lnTo>
                <a:lnTo>
                  <a:pt x="2286" y="862"/>
                </a:lnTo>
                <a:lnTo>
                  <a:pt x="2271" y="868"/>
                </a:lnTo>
                <a:lnTo>
                  <a:pt x="2257" y="876"/>
                </a:lnTo>
                <a:lnTo>
                  <a:pt x="2240" y="893"/>
                </a:lnTo>
                <a:lnTo>
                  <a:pt x="2231" y="900"/>
                </a:lnTo>
                <a:lnTo>
                  <a:pt x="2228" y="904"/>
                </a:lnTo>
                <a:lnTo>
                  <a:pt x="2227" y="909"/>
                </a:lnTo>
                <a:lnTo>
                  <a:pt x="2227" y="916"/>
                </a:lnTo>
                <a:lnTo>
                  <a:pt x="2229" y="918"/>
                </a:lnTo>
                <a:lnTo>
                  <a:pt x="2255" y="921"/>
                </a:lnTo>
                <a:lnTo>
                  <a:pt x="2261" y="923"/>
                </a:lnTo>
                <a:lnTo>
                  <a:pt x="2265" y="927"/>
                </a:lnTo>
                <a:lnTo>
                  <a:pt x="2269" y="935"/>
                </a:lnTo>
                <a:lnTo>
                  <a:pt x="2280" y="958"/>
                </a:lnTo>
                <a:lnTo>
                  <a:pt x="2281" y="963"/>
                </a:lnTo>
                <a:lnTo>
                  <a:pt x="2280" y="976"/>
                </a:lnTo>
                <a:lnTo>
                  <a:pt x="2281" y="984"/>
                </a:lnTo>
                <a:lnTo>
                  <a:pt x="2286" y="993"/>
                </a:lnTo>
                <a:lnTo>
                  <a:pt x="2295" y="1004"/>
                </a:lnTo>
                <a:lnTo>
                  <a:pt x="2294" y="1005"/>
                </a:lnTo>
                <a:lnTo>
                  <a:pt x="2280" y="1005"/>
                </a:lnTo>
                <a:lnTo>
                  <a:pt x="2277" y="1004"/>
                </a:lnTo>
                <a:lnTo>
                  <a:pt x="2275" y="1001"/>
                </a:lnTo>
                <a:lnTo>
                  <a:pt x="2269" y="982"/>
                </a:lnTo>
                <a:lnTo>
                  <a:pt x="2261" y="960"/>
                </a:lnTo>
                <a:lnTo>
                  <a:pt x="2258" y="954"/>
                </a:lnTo>
                <a:lnTo>
                  <a:pt x="2251" y="948"/>
                </a:lnTo>
                <a:lnTo>
                  <a:pt x="2245" y="947"/>
                </a:lnTo>
                <a:lnTo>
                  <a:pt x="2242" y="950"/>
                </a:lnTo>
                <a:lnTo>
                  <a:pt x="2240" y="954"/>
                </a:lnTo>
                <a:lnTo>
                  <a:pt x="2238" y="968"/>
                </a:lnTo>
                <a:lnTo>
                  <a:pt x="2237" y="969"/>
                </a:lnTo>
                <a:lnTo>
                  <a:pt x="2233" y="969"/>
                </a:lnTo>
                <a:lnTo>
                  <a:pt x="2231" y="966"/>
                </a:lnTo>
                <a:lnTo>
                  <a:pt x="2230" y="951"/>
                </a:lnTo>
                <a:lnTo>
                  <a:pt x="2227" y="946"/>
                </a:lnTo>
                <a:lnTo>
                  <a:pt x="2201" y="941"/>
                </a:lnTo>
                <a:lnTo>
                  <a:pt x="2194" y="938"/>
                </a:lnTo>
                <a:lnTo>
                  <a:pt x="2181" y="926"/>
                </a:lnTo>
                <a:lnTo>
                  <a:pt x="2176" y="921"/>
                </a:lnTo>
                <a:lnTo>
                  <a:pt x="2174" y="910"/>
                </a:lnTo>
                <a:lnTo>
                  <a:pt x="2172" y="893"/>
                </a:lnTo>
                <a:lnTo>
                  <a:pt x="2172" y="875"/>
                </a:lnTo>
                <a:lnTo>
                  <a:pt x="2171" y="874"/>
                </a:lnTo>
                <a:lnTo>
                  <a:pt x="2166" y="872"/>
                </a:lnTo>
                <a:lnTo>
                  <a:pt x="2150" y="868"/>
                </a:lnTo>
                <a:lnTo>
                  <a:pt x="2132" y="869"/>
                </a:lnTo>
                <a:lnTo>
                  <a:pt x="2130" y="867"/>
                </a:lnTo>
                <a:lnTo>
                  <a:pt x="2132" y="859"/>
                </a:lnTo>
                <a:lnTo>
                  <a:pt x="2131" y="852"/>
                </a:lnTo>
                <a:lnTo>
                  <a:pt x="2130" y="850"/>
                </a:lnTo>
                <a:lnTo>
                  <a:pt x="2123" y="847"/>
                </a:lnTo>
                <a:lnTo>
                  <a:pt x="2119" y="847"/>
                </a:lnTo>
                <a:lnTo>
                  <a:pt x="2103" y="852"/>
                </a:lnTo>
                <a:lnTo>
                  <a:pt x="2099" y="853"/>
                </a:lnTo>
                <a:lnTo>
                  <a:pt x="2094" y="852"/>
                </a:lnTo>
                <a:lnTo>
                  <a:pt x="2081" y="847"/>
                </a:lnTo>
                <a:lnTo>
                  <a:pt x="2076" y="849"/>
                </a:lnTo>
                <a:lnTo>
                  <a:pt x="2073" y="852"/>
                </a:lnTo>
                <a:lnTo>
                  <a:pt x="2066" y="868"/>
                </a:lnTo>
                <a:lnTo>
                  <a:pt x="2066" y="899"/>
                </a:lnTo>
                <a:lnTo>
                  <a:pt x="2062" y="943"/>
                </a:lnTo>
                <a:lnTo>
                  <a:pt x="2062" y="951"/>
                </a:lnTo>
                <a:lnTo>
                  <a:pt x="2065" y="963"/>
                </a:lnTo>
                <a:lnTo>
                  <a:pt x="2066" y="974"/>
                </a:lnTo>
                <a:lnTo>
                  <a:pt x="2066" y="1001"/>
                </a:lnTo>
                <a:lnTo>
                  <a:pt x="2069" y="1016"/>
                </a:lnTo>
                <a:lnTo>
                  <a:pt x="2070" y="1034"/>
                </a:lnTo>
                <a:lnTo>
                  <a:pt x="2070" y="1042"/>
                </a:lnTo>
                <a:lnTo>
                  <a:pt x="2067" y="1047"/>
                </a:lnTo>
                <a:lnTo>
                  <a:pt x="2064" y="1048"/>
                </a:lnTo>
                <a:lnTo>
                  <a:pt x="2054" y="1050"/>
                </a:lnTo>
                <a:lnTo>
                  <a:pt x="2050" y="1049"/>
                </a:lnTo>
                <a:lnTo>
                  <a:pt x="2047" y="1045"/>
                </a:lnTo>
                <a:lnTo>
                  <a:pt x="2045" y="1045"/>
                </a:lnTo>
                <a:lnTo>
                  <a:pt x="2043" y="1048"/>
                </a:lnTo>
                <a:lnTo>
                  <a:pt x="2042" y="1058"/>
                </a:lnTo>
                <a:lnTo>
                  <a:pt x="2036" y="1067"/>
                </a:lnTo>
                <a:lnTo>
                  <a:pt x="2033" y="1077"/>
                </a:lnTo>
                <a:lnTo>
                  <a:pt x="2032" y="1078"/>
                </a:lnTo>
                <a:lnTo>
                  <a:pt x="2018" y="1063"/>
                </a:lnTo>
                <a:lnTo>
                  <a:pt x="2009" y="1060"/>
                </a:lnTo>
                <a:lnTo>
                  <a:pt x="2005" y="1060"/>
                </a:lnTo>
                <a:lnTo>
                  <a:pt x="1991" y="1064"/>
                </a:lnTo>
                <a:lnTo>
                  <a:pt x="1978" y="1069"/>
                </a:lnTo>
                <a:lnTo>
                  <a:pt x="1976" y="1084"/>
                </a:lnTo>
                <a:lnTo>
                  <a:pt x="1968" y="1089"/>
                </a:lnTo>
                <a:lnTo>
                  <a:pt x="1962" y="1099"/>
                </a:lnTo>
                <a:lnTo>
                  <a:pt x="1962" y="1102"/>
                </a:lnTo>
                <a:lnTo>
                  <a:pt x="1964" y="1110"/>
                </a:lnTo>
                <a:lnTo>
                  <a:pt x="1958" y="1121"/>
                </a:lnTo>
                <a:lnTo>
                  <a:pt x="1957" y="1127"/>
                </a:lnTo>
                <a:lnTo>
                  <a:pt x="1958" y="1133"/>
                </a:lnTo>
                <a:lnTo>
                  <a:pt x="1961" y="1146"/>
                </a:lnTo>
                <a:lnTo>
                  <a:pt x="1958" y="1157"/>
                </a:lnTo>
                <a:lnTo>
                  <a:pt x="1952" y="1166"/>
                </a:lnTo>
                <a:lnTo>
                  <a:pt x="1932" y="1182"/>
                </a:lnTo>
                <a:lnTo>
                  <a:pt x="1925" y="1189"/>
                </a:lnTo>
                <a:lnTo>
                  <a:pt x="1913" y="1207"/>
                </a:lnTo>
                <a:lnTo>
                  <a:pt x="1910" y="1215"/>
                </a:lnTo>
                <a:lnTo>
                  <a:pt x="1906" y="1218"/>
                </a:lnTo>
                <a:lnTo>
                  <a:pt x="1901" y="1221"/>
                </a:lnTo>
                <a:lnTo>
                  <a:pt x="1893" y="1222"/>
                </a:lnTo>
                <a:lnTo>
                  <a:pt x="1867" y="1220"/>
                </a:lnTo>
                <a:lnTo>
                  <a:pt x="1849" y="1228"/>
                </a:lnTo>
                <a:lnTo>
                  <a:pt x="1838" y="1231"/>
                </a:lnTo>
                <a:lnTo>
                  <a:pt x="1827" y="1238"/>
                </a:lnTo>
                <a:lnTo>
                  <a:pt x="1821" y="1240"/>
                </a:lnTo>
                <a:lnTo>
                  <a:pt x="1782" y="1246"/>
                </a:lnTo>
                <a:lnTo>
                  <a:pt x="1748" y="1248"/>
                </a:lnTo>
                <a:lnTo>
                  <a:pt x="1725" y="1251"/>
                </a:lnTo>
                <a:lnTo>
                  <a:pt x="1714" y="1254"/>
                </a:lnTo>
                <a:lnTo>
                  <a:pt x="1695" y="1262"/>
                </a:lnTo>
                <a:lnTo>
                  <a:pt x="1695" y="1271"/>
                </a:lnTo>
                <a:lnTo>
                  <a:pt x="1697" y="1277"/>
                </a:lnTo>
                <a:lnTo>
                  <a:pt x="1705" y="1282"/>
                </a:lnTo>
                <a:lnTo>
                  <a:pt x="1706" y="1285"/>
                </a:lnTo>
                <a:lnTo>
                  <a:pt x="1713" y="1290"/>
                </a:lnTo>
                <a:lnTo>
                  <a:pt x="1717" y="1295"/>
                </a:lnTo>
                <a:lnTo>
                  <a:pt x="1720" y="1304"/>
                </a:lnTo>
                <a:lnTo>
                  <a:pt x="1722" y="1321"/>
                </a:lnTo>
                <a:lnTo>
                  <a:pt x="1727" y="1335"/>
                </a:lnTo>
                <a:lnTo>
                  <a:pt x="1735" y="1341"/>
                </a:lnTo>
                <a:lnTo>
                  <a:pt x="1742" y="1353"/>
                </a:lnTo>
                <a:lnTo>
                  <a:pt x="1749" y="1359"/>
                </a:lnTo>
                <a:lnTo>
                  <a:pt x="1757" y="1365"/>
                </a:lnTo>
                <a:lnTo>
                  <a:pt x="1769" y="1369"/>
                </a:lnTo>
                <a:lnTo>
                  <a:pt x="1772" y="1372"/>
                </a:lnTo>
                <a:lnTo>
                  <a:pt x="1776" y="1377"/>
                </a:lnTo>
                <a:lnTo>
                  <a:pt x="1781" y="1387"/>
                </a:lnTo>
                <a:lnTo>
                  <a:pt x="1785" y="1399"/>
                </a:lnTo>
                <a:lnTo>
                  <a:pt x="1785" y="1408"/>
                </a:lnTo>
                <a:lnTo>
                  <a:pt x="1782" y="1418"/>
                </a:lnTo>
                <a:lnTo>
                  <a:pt x="1777" y="1429"/>
                </a:lnTo>
                <a:lnTo>
                  <a:pt x="1777" y="1446"/>
                </a:lnTo>
                <a:lnTo>
                  <a:pt x="1775" y="1451"/>
                </a:lnTo>
                <a:lnTo>
                  <a:pt x="1773" y="1456"/>
                </a:lnTo>
                <a:lnTo>
                  <a:pt x="1761" y="1466"/>
                </a:lnTo>
                <a:lnTo>
                  <a:pt x="1753" y="1471"/>
                </a:lnTo>
                <a:lnTo>
                  <a:pt x="1741" y="1468"/>
                </a:lnTo>
                <a:lnTo>
                  <a:pt x="1727" y="1459"/>
                </a:lnTo>
                <a:lnTo>
                  <a:pt x="1721" y="1457"/>
                </a:lnTo>
                <a:lnTo>
                  <a:pt x="1713" y="1456"/>
                </a:lnTo>
                <a:lnTo>
                  <a:pt x="1704" y="1456"/>
                </a:lnTo>
                <a:lnTo>
                  <a:pt x="1691" y="1461"/>
                </a:lnTo>
                <a:lnTo>
                  <a:pt x="1686" y="1468"/>
                </a:lnTo>
                <a:lnTo>
                  <a:pt x="1682" y="1473"/>
                </a:lnTo>
                <a:lnTo>
                  <a:pt x="1659" y="1473"/>
                </a:lnTo>
                <a:lnTo>
                  <a:pt x="1649" y="1477"/>
                </a:lnTo>
                <a:lnTo>
                  <a:pt x="1640" y="1482"/>
                </a:lnTo>
                <a:lnTo>
                  <a:pt x="1634" y="1484"/>
                </a:lnTo>
                <a:lnTo>
                  <a:pt x="1631" y="1483"/>
                </a:lnTo>
                <a:lnTo>
                  <a:pt x="1628" y="1482"/>
                </a:lnTo>
                <a:lnTo>
                  <a:pt x="1620" y="1477"/>
                </a:lnTo>
                <a:lnTo>
                  <a:pt x="1614" y="1468"/>
                </a:lnTo>
                <a:lnTo>
                  <a:pt x="1609" y="1466"/>
                </a:lnTo>
                <a:lnTo>
                  <a:pt x="1604" y="1466"/>
                </a:lnTo>
                <a:lnTo>
                  <a:pt x="1593" y="1472"/>
                </a:lnTo>
                <a:lnTo>
                  <a:pt x="1582" y="1474"/>
                </a:lnTo>
                <a:lnTo>
                  <a:pt x="1539" y="1476"/>
                </a:lnTo>
                <a:lnTo>
                  <a:pt x="1537" y="1475"/>
                </a:lnTo>
                <a:lnTo>
                  <a:pt x="1533" y="1466"/>
                </a:lnTo>
                <a:lnTo>
                  <a:pt x="1527" y="1462"/>
                </a:lnTo>
                <a:lnTo>
                  <a:pt x="1522" y="1462"/>
                </a:lnTo>
                <a:lnTo>
                  <a:pt x="1505" y="1464"/>
                </a:lnTo>
                <a:lnTo>
                  <a:pt x="1499" y="1462"/>
                </a:lnTo>
                <a:lnTo>
                  <a:pt x="1498" y="1460"/>
                </a:lnTo>
                <a:lnTo>
                  <a:pt x="1499" y="1456"/>
                </a:lnTo>
                <a:lnTo>
                  <a:pt x="1506" y="1445"/>
                </a:lnTo>
                <a:lnTo>
                  <a:pt x="1512" y="1442"/>
                </a:lnTo>
                <a:lnTo>
                  <a:pt x="1511" y="1436"/>
                </a:lnTo>
                <a:lnTo>
                  <a:pt x="1484" y="1426"/>
                </a:lnTo>
                <a:lnTo>
                  <a:pt x="1480" y="1422"/>
                </a:lnTo>
                <a:lnTo>
                  <a:pt x="1478" y="1405"/>
                </a:lnTo>
                <a:lnTo>
                  <a:pt x="1472" y="1399"/>
                </a:lnTo>
                <a:lnTo>
                  <a:pt x="1464" y="1391"/>
                </a:lnTo>
                <a:lnTo>
                  <a:pt x="1450" y="1387"/>
                </a:lnTo>
                <a:lnTo>
                  <a:pt x="1442" y="1379"/>
                </a:lnTo>
                <a:lnTo>
                  <a:pt x="1439" y="1381"/>
                </a:lnTo>
                <a:lnTo>
                  <a:pt x="1434" y="1385"/>
                </a:lnTo>
                <a:lnTo>
                  <a:pt x="1430" y="1390"/>
                </a:lnTo>
                <a:lnTo>
                  <a:pt x="1428" y="1396"/>
                </a:lnTo>
                <a:lnTo>
                  <a:pt x="1426" y="1407"/>
                </a:lnTo>
                <a:lnTo>
                  <a:pt x="1422" y="1408"/>
                </a:lnTo>
                <a:lnTo>
                  <a:pt x="1414" y="1408"/>
                </a:lnTo>
                <a:lnTo>
                  <a:pt x="1412" y="1414"/>
                </a:lnTo>
                <a:lnTo>
                  <a:pt x="1409" y="1418"/>
                </a:lnTo>
                <a:lnTo>
                  <a:pt x="1394" y="1412"/>
                </a:lnTo>
                <a:lnTo>
                  <a:pt x="1389" y="1412"/>
                </a:lnTo>
                <a:lnTo>
                  <a:pt x="1388" y="1414"/>
                </a:lnTo>
                <a:lnTo>
                  <a:pt x="1388" y="1417"/>
                </a:lnTo>
                <a:lnTo>
                  <a:pt x="1395" y="1424"/>
                </a:lnTo>
                <a:lnTo>
                  <a:pt x="1394" y="1429"/>
                </a:lnTo>
                <a:lnTo>
                  <a:pt x="1389" y="1437"/>
                </a:lnTo>
                <a:lnTo>
                  <a:pt x="1383" y="1441"/>
                </a:lnTo>
                <a:lnTo>
                  <a:pt x="1379" y="1442"/>
                </a:lnTo>
                <a:lnTo>
                  <a:pt x="1373" y="1441"/>
                </a:lnTo>
                <a:lnTo>
                  <a:pt x="1370" y="1456"/>
                </a:lnTo>
                <a:lnTo>
                  <a:pt x="1363" y="1461"/>
                </a:lnTo>
                <a:lnTo>
                  <a:pt x="1372" y="1478"/>
                </a:lnTo>
                <a:lnTo>
                  <a:pt x="1364" y="1507"/>
                </a:lnTo>
                <a:lnTo>
                  <a:pt x="1361" y="1532"/>
                </a:lnTo>
                <a:lnTo>
                  <a:pt x="1364" y="1538"/>
                </a:lnTo>
                <a:lnTo>
                  <a:pt x="1373" y="1549"/>
                </a:lnTo>
                <a:lnTo>
                  <a:pt x="1373" y="1553"/>
                </a:lnTo>
                <a:lnTo>
                  <a:pt x="1371" y="1555"/>
                </a:lnTo>
                <a:lnTo>
                  <a:pt x="1360" y="1554"/>
                </a:lnTo>
                <a:lnTo>
                  <a:pt x="1356" y="1555"/>
                </a:lnTo>
                <a:lnTo>
                  <a:pt x="1352" y="1558"/>
                </a:lnTo>
                <a:lnTo>
                  <a:pt x="1344" y="1567"/>
                </a:lnTo>
                <a:lnTo>
                  <a:pt x="1337" y="1577"/>
                </a:lnTo>
                <a:lnTo>
                  <a:pt x="1332" y="1587"/>
                </a:lnTo>
                <a:lnTo>
                  <a:pt x="1325" y="1604"/>
                </a:lnTo>
                <a:lnTo>
                  <a:pt x="1319" y="1625"/>
                </a:lnTo>
                <a:lnTo>
                  <a:pt x="1317" y="1631"/>
                </a:lnTo>
                <a:lnTo>
                  <a:pt x="1312" y="1636"/>
                </a:lnTo>
                <a:lnTo>
                  <a:pt x="1299" y="1643"/>
                </a:lnTo>
                <a:lnTo>
                  <a:pt x="1294" y="1649"/>
                </a:lnTo>
                <a:lnTo>
                  <a:pt x="1283" y="1672"/>
                </a:lnTo>
                <a:lnTo>
                  <a:pt x="1274" y="1696"/>
                </a:lnTo>
                <a:lnTo>
                  <a:pt x="1272" y="1700"/>
                </a:lnTo>
                <a:lnTo>
                  <a:pt x="1267" y="1705"/>
                </a:lnTo>
                <a:lnTo>
                  <a:pt x="1258" y="1707"/>
                </a:lnTo>
                <a:lnTo>
                  <a:pt x="1256" y="1708"/>
                </a:lnTo>
                <a:lnTo>
                  <a:pt x="1256" y="1710"/>
                </a:lnTo>
                <a:lnTo>
                  <a:pt x="1257" y="1712"/>
                </a:lnTo>
                <a:lnTo>
                  <a:pt x="1269" y="1718"/>
                </a:lnTo>
                <a:lnTo>
                  <a:pt x="1271" y="1721"/>
                </a:lnTo>
                <a:lnTo>
                  <a:pt x="1271" y="1724"/>
                </a:lnTo>
                <a:lnTo>
                  <a:pt x="1268" y="1727"/>
                </a:lnTo>
                <a:lnTo>
                  <a:pt x="1265" y="1728"/>
                </a:lnTo>
                <a:lnTo>
                  <a:pt x="1245" y="1724"/>
                </a:lnTo>
                <a:lnTo>
                  <a:pt x="1237" y="1724"/>
                </a:lnTo>
                <a:lnTo>
                  <a:pt x="1227" y="1736"/>
                </a:lnTo>
                <a:lnTo>
                  <a:pt x="1223" y="1739"/>
                </a:lnTo>
                <a:lnTo>
                  <a:pt x="1219" y="1741"/>
                </a:lnTo>
                <a:lnTo>
                  <a:pt x="1215" y="1736"/>
                </a:lnTo>
                <a:lnTo>
                  <a:pt x="1213" y="1735"/>
                </a:lnTo>
                <a:lnTo>
                  <a:pt x="1202" y="1742"/>
                </a:lnTo>
                <a:lnTo>
                  <a:pt x="1198" y="1746"/>
                </a:lnTo>
                <a:lnTo>
                  <a:pt x="1198" y="1746"/>
                </a:lnTo>
                <a:lnTo>
                  <a:pt x="1185" y="1735"/>
                </a:lnTo>
                <a:lnTo>
                  <a:pt x="1178" y="1731"/>
                </a:lnTo>
                <a:lnTo>
                  <a:pt x="1162" y="1737"/>
                </a:lnTo>
                <a:lnTo>
                  <a:pt x="1161" y="1737"/>
                </a:lnTo>
                <a:lnTo>
                  <a:pt x="1163" y="1727"/>
                </a:lnTo>
                <a:lnTo>
                  <a:pt x="1168" y="1712"/>
                </a:lnTo>
                <a:lnTo>
                  <a:pt x="1170" y="1710"/>
                </a:lnTo>
                <a:lnTo>
                  <a:pt x="1178" y="1706"/>
                </a:lnTo>
                <a:lnTo>
                  <a:pt x="1186" y="1685"/>
                </a:lnTo>
                <a:lnTo>
                  <a:pt x="1187" y="1673"/>
                </a:lnTo>
                <a:lnTo>
                  <a:pt x="1183" y="1660"/>
                </a:lnTo>
                <a:lnTo>
                  <a:pt x="1183" y="1656"/>
                </a:lnTo>
                <a:lnTo>
                  <a:pt x="1196" y="1645"/>
                </a:lnTo>
                <a:lnTo>
                  <a:pt x="1197" y="1640"/>
                </a:lnTo>
                <a:lnTo>
                  <a:pt x="1186" y="1638"/>
                </a:lnTo>
                <a:lnTo>
                  <a:pt x="1184" y="1633"/>
                </a:lnTo>
                <a:lnTo>
                  <a:pt x="1183" y="1623"/>
                </a:lnTo>
                <a:lnTo>
                  <a:pt x="1181" y="1618"/>
                </a:lnTo>
                <a:lnTo>
                  <a:pt x="1178" y="1615"/>
                </a:lnTo>
                <a:lnTo>
                  <a:pt x="1167" y="1607"/>
                </a:lnTo>
                <a:lnTo>
                  <a:pt x="1162" y="1601"/>
                </a:lnTo>
                <a:lnTo>
                  <a:pt x="1152" y="1581"/>
                </a:lnTo>
                <a:lnTo>
                  <a:pt x="1125" y="1557"/>
                </a:lnTo>
                <a:lnTo>
                  <a:pt x="1112" y="1544"/>
                </a:lnTo>
                <a:lnTo>
                  <a:pt x="1113" y="1530"/>
                </a:lnTo>
                <a:lnTo>
                  <a:pt x="1109" y="1527"/>
                </a:lnTo>
                <a:lnTo>
                  <a:pt x="1101" y="1523"/>
                </a:lnTo>
                <a:lnTo>
                  <a:pt x="1092" y="1512"/>
                </a:lnTo>
                <a:lnTo>
                  <a:pt x="1091" y="1483"/>
                </a:lnTo>
                <a:lnTo>
                  <a:pt x="1086" y="1475"/>
                </a:lnTo>
                <a:lnTo>
                  <a:pt x="1084" y="1473"/>
                </a:lnTo>
                <a:lnTo>
                  <a:pt x="1081" y="1473"/>
                </a:lnTo>
                <a:lnTo>
                  <a:pt x="1075" y="1475"/>
                </a:lnTo>
                <a:lnTo>
                  <a:pt x="1065" y="1481"/>
                </a:lnTo>
                <a:lnTo>
                  <a:pt x="1059" y="1482"/>
                </a:lnTo>
                <a:lnTo>
                  <a:pt x="1056" y="1480"/>
                </a:lnTo>
                <a:lnTo>
                  <a:pt x="1054" y="1454"/>
                </a:lnTo>
                <a:lnTo>
                  <a:pt x="1042" y="1428"/>
                </a:lnTo>
                <a:lnTo>
                  <a:pt x="1034" y="1388"/>
                </a:lnTo>
                <a:lnTo>
                  <a:pt x="1036" y="1382"/>
                </a:lnTo>
                <a:lnTo>
                  <a:pt x="1052" y="1360"/>
                </a:lnTo>
                <a:lnTo>
                  <a:pt x="1058" y="1344"/>
                </a:lnTo>
                <a:lnTo>
                  <a:pt x="1061" y="1341"/>
                </a:lnTo>
                <a:lnTo>
                  <a:pt x="1070" y="1337"/>
                </a:lnTo>
                <a:lnTo>
                  <a:pt x="1072" y="1333"/>
                </a:lnTo>
                <a:lnTo>
                  <a:pt x="1073" y="1330"/>
                </a:lnTo>
                <a:lnTo>
                  <a:pt x="1068" y="1326"/>
                </a:lnTo>
                <a:lnTo>
                  <a:pt x="1058" y="1325"/>
                </a:lnTo>
                <a:lnTo>
                  <a:pt x="1056" y="1320"/>
                </a:lnTo>
                <a:lnTo>
                  <a:pt x="1053" y="1318"/>
                </a:lnTo>
                <a:lnTo>
                  <a:pt x="1048" y="1320"/>
                </a:lnTo>
                <a:lnTo>
                  <a:pt x="1042" y="1326"/>
                </a:lnTo>
                <a:lnTo>
                  <a:pt x="1040" y="1329"/>
                </a:lnTo>
                <a:lnTo>
                  <a:pt x="1036" y="1328"/>
                </a:lnTo>
                <a:lnTo>
                  <a:pt x="1031" y="1325"/>
                </a:lnTo>
                <a:lnTo>
                  <a:pt x="1029" y="1319"/>
                </a:lnTo>
                <a:lnTo>
                  <a:pt x="1021" y="1310"/>
                </a:lnTo>
                <a:lnTo>
                  <a:pt x="1020" y="1302"/>
                </a:lnTo>
                <a:lnTo>
                  <a:pt x="1020" y="1290"/>
                </a:lnTo>
                <a:lnTo>
                  <a:pt x="1018" y="1286"/>
                </a:lnTo>
                <a:lnTo>
                  <a:pt x="1013" y="1282"/>
                </a:lnTo>
                <a:lnTo>
                  <a:pt x="996" y="1278"/>
                </a:lnTo>
                <a:lnTo>
                  <a:pt x="992" y="1275"/>
                </a:lnTo>
                <a:lnTo>
                  <a:pt x="989" y="1271"/>
                </a:lnTo>
                <a:lnTo>
                  <a:pt x="991" y="1248"/>
                </a:lnTo>
                <a:lnTo>
                  <a:pt x="984" y="1238"/>
                </a:lnTo>
                <a:lnTo>
                  <a:pt x="967" y="1223"/>
                </a:lnTo>
                <a:lnTo>
                  <a:pt x="960" y="1215"/>
                </a:lnTo>
                <a:lnTo>
                  <a:pt x="959" y="1185"/>
                </a:lnTo>
                <a:lnTo>
                  <a:pt x="953" y="1184"/>
                </a:lnTo>
                <a:lnTo>
                  <a:pt x="942" y="1184"/>
                </a:lnTo>
                <a:lnTo>
                  <a:pt x="939" y="1182"/>
                </a:lnTo>
                <a:lnTo>
                  <a:pt x="937" y="1181"/>
                </a:lnTo>
                <a:lnTo>
                  <a:pt x="934" y="1176"/>
                </a:lnTo>
                <a:lnTo>
                  <a:pt x="927" y="1168"/>
                </a:lnTo>
                <a:lnTo>
                  <a:pt x="926" y="1161"/>
                </a:lnTo>
                <a:lnTo>
                  <a:pt x="926" y="1151"/>
                </a:lnTo>
                <a:lnTo>
                  <a:pt x="923" y="1144"/>
                </a:lnTo>
                <a:lnTo>
                  <a:pt x="919" y="1126"/>
                </a:lnTo>
                <a:lnTo>
                  <a:pt x="913" y="1123"/>
                </a:lnTo>
                <a:lnTo>
                  <a:pt x="907" y="1122"/>
                </a:lnTo>
                <a:lnTo>
                  <a:pt x="902" y="1124"/>
                </a:lnTo>
                <a:lnTo>
                  <a:pt x="897" y="1130"/>
                </a:lnTo>
                <a:lnTo>
                  <a:pt x="894" y="1132"/>
                </a:lnTo>
                <a:lnTo>
                  <a:pt x="892" y="1132"/>
                </a:lnTo>
                <a:lnTo>
                  <a:pt x="888" y="1127"/>
                </a:lnTo>
                <a:lnTo>
                  <a:pt x="886" y="1122"/>
                </a:lnTo>
                <a:lnTo>
                  <a:pt x="884" y="1115"/>
                </a:lnTo>
                <a:lnTo>
                  <a:pt x="878" y="1050"/>
                </a:lnTo>
                <a:lnTo>
                  <a:pt x="878" y="1046"/>
                </a:lnTo>
                <a:lnTo>
                  <a:pt x="880" y="1034"/>
                </a:lnTo>
                <a:lnTo>
                  <a:pt x="880" y="1028"/>
                </a:lnTo>
                <a:lnTo>
                  <a:pt x="879" y="1025"/>
                </a:lnTo>
                <a:lnTo>
                  <a:pt x="876" y="1023"/>
                </a:lnTo>
                <a:lnTo>
                  <a:pt x="869" y="1024"/>
                </a:lnTo>
                <a:lnTo>
                  <a:pt x="858" y="1028"/>
                </a:lnTo>
                <a:lnTo>
                  <a:pt x="852" y="1032"/>
                </a:lnTo>
                <a:lnTo>
                  <a:pt x="843" y="1047"/>
                </a:lnTo>
                <a:lnTo>
                  <a:pt x="822" y="1089"/>
                </a:lnTo>
                <a:lnTo>
                  <a:pt x="813" y="1102"/>
                </a:lnTo>
                <a:lnTo>
                  <a:pt x="800" y="1118"/>
                </a:lnTo>
                <a:lnTo>
                  <a:pt x="794" y="1131"/>
                </a:lnTo>
                <a:lnTo>
                  <a:pt x="790" y="1132"/>
                </a:lnTo>
                <a:lnTo>
                  <a:pt x="786" y="1130"/>
                </a:lnTo>
                <a:lnTo>
                  <a:pt x="785" y="1124"/>
                </a:lnTo>
                <a:lnTo>
                  <a:pt x="769" y="1120"/>
                </a:lnTo>
                <a:lnTo>
                  <a:pt x="768" y="1118"/>
                </a:lnTo>
                <a:lnTo>
                  <a:pt x="769" y="1114"/>
                </a:lnTo>
                <a:lnTo>
                  <a:pt x="777" y="1100"/>
                </a:lnTo>
                <a:lnTo>
                  <a:pt x="779" y="1096"/>
                </a:lnTo>
                <a:lnTo>
                  <a:pt x="777" y="1091"/>
                </a:lnTo>
                <a:lnTo>
                  <a:pt x="765" y="1089"/>
                </a:lnTo>
                <a:lnTo>
                  <a:pt x="762" y="1086"/>
                </a:lnTo>
                <a:lnTo>
                  <a:pt x="763" y="1081"/>
                </a:lnTo>
                <a:lnTo>
                  <a:pt x="772" y="1065"/>
                </a:lnTo>
                <a:lnTo>
                  <a:pt x="771" y="1062"/>
                </a:lnTo>
                <a:lnTo>
                  <a:pt x="768" y="1055"/>
                </a:lnTo>
                <a:lnTo>
                  <a:pt x="763" y="1050"/>
                </a:lnTo>
                <a:lnTo>
                  <a:pt x="735" y="1031"/>
                </a:lnTo>
                <a:lnTo>
                  <a:pt x="732" y="1025"/>
                </a:lnTo>
                <a:lnTo>
                  <a:pt x="728" y="1010"/>
                </a:lnTo>
                <a:lnTo>
                  <a:pt x="726" y="1007"/>
                </a:lnTo>
                <a:lnTo>
                  <a:pt x="721" y="1005"/>
                </a:lnTo>
                <a:lnTo>
                  <a:pt x="700" y="1002"/>
                </a:lnTo>
                <a:lnTo>
                  <a:pt x="700" y="1002"/>
                </a:lnTo>
                <a:lnTo>
                  <a:pt x="690" y="998"/>
                </a:lnTo>
                <a:lnTo>
                  <a:pt x="674" y="996"/>
                </a:lnTo>
                <a:lnTo>
                  <a:pt x="668" y="995"/>
                </a:lnTo>
                <a:lnTo>
                  <a:pt x="650" y="980"/>
                </a:lnTo>
                <a:lnTo>
                  <a:pt x="632" y="973"/>
                </a:lnTo>
                <a:lnTo>
                  <a:pt x="626" y="966"/>
                </a:lnTo>
                <a:lnTo>
                  <a:pt x="622" y="961"/>
                </a:lnTo>
                <a:lnTo>
                  <a:pt x="623" y="947"/>
                </a:lnTo>
                <a:lnTo>
                  <a:pt x="621" y="946"/>
                </a:lnTo>
                <a:lnTo>
                  <a:pt x="616" y="945"/>
                </a:lnTo>
                <a:lnTo>
                  <a:pt x="610" y="944"/>
                </a:lnTo>
                <a:lnTo>
                  <a:pt x="602" y="945"/>
                </a:lnTo>
                <a:lnTo>
                  <a:pt x="596" y="948"/>
                </a:lnTo>
                <a:lnTo>
                  <a:pt x="591" y="953"/>
                </a:lnTo>
                <a:lnTo>
                  <a:pt x="588" y="958"/>
                </a:lnTo>
                <a:lnTo>
                  <a:pt x="585" y="972"/>
                </a:lnTo>
                <a:lnTo>
                  <a:pt x="584" y="980"/>
                </a:lnTo>
                <a:lnTo>
                  <a:pt x="584" y="989"/>
                </a:lnTo>
                <a:lnTo>
                  <a:pt x="584" y="989"/>
                </a:lnTo>
                <a:lnTo>
                  <a:pt x="565" y="991"/>
                </a:lnTo>
                <a:lnTo>
                  <a:pt x="561" y="990"/>
                </a:lnTo>
                <a:lnTo>
                  <a:pt x="546" y="982"/>
                </a:lnTo>
                <a:lnTo>
                  <a:pt x="528" y="970"/>
                </a:lnTo>
                <a:lnTo>
                  <a:pt x="520" y="966"/>
                </a:lnTo>
                <a:lnTo>
                  <a:pt x="519" y="968"/>
                </a:lnTo>
                <a:lnTo>
                  <a:pt x="514" y="975"/>
                </a:lnTo>
                <a:lnTo>
                  <a:pt x="510" y="977"/>
                </a:lnTo>
                <a:lnTo>
                  <a:pt x="502" y="966"/>
                </a:lnTo>
                <a:lnTo>
                  <a:pt x="494" y="960"/>
                </a:lnTo>
                <a:lnTo>
                  <a:pt x="490" y="953"/>
                </a:lnTo>
                <a:lnTo>
                  <a:pt x="488" y="945"/>
                </a:lnTo>
                <a:lnTo>
                  <a:pt x="488" y="934"/>
                </a:lnTo>
                <a:lnTo>
                  <a:pt x="492" y="933"/>
                </a:lnTo>
                <a:lnTo>
                  <a:pt x="503" y="935"/>
                </a:lnTo>
                <a:lnTo>
                  <a:pt x="510" y="933"/>
                </a:lnTo>
                <a:lnTo>
                  <a:pt x="512" y="926"/>
                </a:lnTo>
                <a:lnTo>
                  <a:pt x="508" y="912"/>
                </a:lnTo>
                <a:lnTo>
                  <a:pt x="508" y="909"/>
                </a:lnTo>
                <a:lnTo>
                  <a:pt x="526" y="914"/>
                </a:lnTo>
                <a:lnTo>
                  <a:pt x="530" y="915"/>
                </a:lnTo>
                <a:lnTo>
                  <a:pt x="531" y="901"/>
                </a:lnTo>
                <a:lnTo>
                  <a:pt x="531" y="893"/>
                </a:lnTo>
                <a:lnTo>
                  <a:pt x="523" y="873"/>
                </a:lnTo>
                <a:lnTo>
                  <a:pt x="519" y="869"/>
                </a:lnTo>
                <a:lnTo>
                  <a:pt x="514" y="865"/>
                </a:lnTo>
                <a:lnTo>
                  <a:pt x="512" y="861"/>
                </a:lnTo>
                <a:lnTo>
                  <a:pt x="495" y="821"/>
                </a:lnTo>
                <a:lnTo>
                  <a:pt x="465" y="781"/>
                </a:lnTo>
                <a:lnTo>
                  <a:pt x="461" y="772"/>
                </a:lnTo>
                <a:lnTo>
                  <a:pt x="459" y="761"/>
                </a:lnTo>
                <a:lnTo>
                  <a:pt x="470" y="746"/>
                </a:lnTo>
                <a:lnTo>
                  <a:pt x="474" y="739"/>
                </a:lnTo>
                <a:lnTo>
                  <a:pt x="475" y="735"/>
                </a:lnTo>
                <a:lnTo>
                  <a:pt x="472" y="727"/>
                </a:lnTo>
                <a:lnTo>
                  <a:pt x="471" y="724"/>
                </a:lnTo>
                <a:lnTo>
                  <a:pt x="467" y="722"/>
                </a:lnTo>
                <a:lnTo>
                  <a:pt x="448" y="717"/>
                </a:lnTo>
                <a:lnTo>
                  <a:pt x="443" y="713"/>
                </a:lnTo>
                <a:lnTo>
                  <a:pt x="437" y="704"/>
                </a:lnTo>
                <a:lnTo>
                  <a:pt x="427" y="686"/>
                </a:lnTo>
                <a:lnTo>
                  <a:pt x="420" y="676"/>
                </a:lnTo>
                <a:lnTo>
                  <a:pt x="411" y="670"/>
                </a:lnTo>
                <a:lnTo>
                  <a:pt x="405" y="664"/>
                </a:lnTo>
                <a:lnTo>
                  <a:pt x="400" y="652"/>
                </a:lnTo>
                <a:lnTo>
                  <a:pt x="398" y="646"/>
                </a:lnTo>
                <a:lnTo>
                  <a:pt x="399" y="639"/>
                </a:lnTo>
                <a:lnTo>
                  <a:pt x="405" y="625"/>
                </a:lnTo>
                <a:lnTo>
                  <a:pt x="404" y="620"/>
                </a:lnTo>
                <a:lnTo>
                  <a:pt x="401" y="616"/>
                </a:lnTo>
                <a:lnTo>
                  <a:pt x="395" y="616"/>
                </a:lnTo>
                <a:lnTo>
                  <a:pt x="385" y="620"/>
                </a:lnTo>
                <a:lnTo>
                  <a:pt x="372" y="623"/>
                </a:lnTo>
                <a:lnTo>
                  <a:pt x="347" y="653"/>
                </a:lnTo>
                <a:lnTo>
                  <a:pt x="318" y="678"/>
                </a:lnTo>
                <a:lnTo>
                  <a:pt x="309" y="691"/>
                </a:lnTo>
                <a:lnTo>
                  <a:pt x="305" y="693"/>
                </a:lnTo>
                <a:lnTo>
                  <a:pt x="296" y="696"/>
                </a:lnTo>
                <a:lnTo>
                  <a:pt x="291" y="700"/>
                </a:lnTo>
                <a:lnTo>
                  <a:pt x="263" y="722"/>
                </a:lnTo>
                <a:lnTo>
                  <a:pt x="249" y="730"/>
                </a:lnTo>
                <a:lnTo>
                  <a:pt x="240" y="733"/>
                </a:lnTo>
                <a:lnTo>
                  <a:pt x="212" y="735"/>
                </a:lnTo>
                <a:lnTo>
                  <a:pt x="207" y="733"/>
                </a:lnTo>
                <a:lnTo>
                  <a:pt x="201" y="728"/>
                </a:lnTo>
                <a:lnTo>
                  <a:pt x="201" y="725"/>
                </a:lnTo>
                <a:lnTo>
                  <a:pt x="206" y="711"/>
                </a:lnTo>
                <a:lnTo>
                  <a:pt x="206" y="707"/>
                </a:lnTo>
                <a:lnTo>
                  <a:pt x="204" y="664"/>
                </a:lnTo>
                <a:lnTo>
                  <a:pt x="201" y="659"/>
                </a:lnTo>
                <a:lnTo>
                  <a:pt x="189" y="656"/>
                </a:lnTo>
                <a:lnTo>
                  <a:pt x="184" y="654"/>
                </a:lnTo>
                <a:lnTo>
                  <a:pt x="179" y="650"/>
                </a:lnTo>
                <a:lnTo>
                  <a:pt x="177" y="646"/>
                </a:lnTo>
                <a:lnTo>
                  <a:pt x="169" y="636"/>
                </a:lnTo>
                <a:lnTo>
                  <a:pt x="161" y="629"/>
                </a:lnTo>
                <a:lnTo>
                  <a:pt x="154" y="623"/>
                </a:lnTo>
                <a:lnTo>
                  <a:pt x="151" y="619"/>
                </a:lnTo>
                <a:lnTo>
                  <a:pt x="148" y="610"/>
                </a:lnTo>
                <a:lnTo>
                  <a:pt x="144" y="591"/>
                </a:lnTo>
                <a:lnTo>
                  <a:pt x="149" y="582"/>
                </a:lnTo>
                <a:lnTo>
                  <a:pt x="146" y="580"/>
                </a:lnTo>
                <a:lnTo>
                  <a:pt x="139" y="580"/>
                </a:lnTo>
                <a:lnTo>
                  <a:pt x="137" y="578"/>
                </a:lnTo>
                <a:lnTo>
                  <a:pt x="137" y="575"/>
                </a:lnTo>
                <a:lnTo>
                  <a:pt x="137" y="573"/>
                </a:lnTo>
                <a:lnTo>
                  <a:pt x="139" y="571"/>
                </a:lnTo>
                <a:lnTo>
                  <a:pt x="146" y="571"/>
                </a:lnTo>
                <a:lnTo>
                  <a:pt x="150" y="569"/>
                </a:lnTo>
                <a:lnTo>
                  <a:pt x="152" y="566"/>
                </a:lnTo>
                <a:lnTo>
                  <a:pt x="152" y="562"/>
                </a:lnTo>
                <a:lnTo>
                  <a:pt x="150" y="561"/>
                </a:lnTo>
                <a:lnTo>
                  <a:pt x="139" y="561"/>
                </a:lnTo>
                <a:lnTo>
                  <a:pt x="135" y="558"/>
                </a:lnTo>
                <a:lnTo>
                  <a:pt x="134" y="555"/>
                </a:lnTo>
                <a:lnTo>
                  <a:pt x="129" y="533"/>
                </a:lnTo>
                <a:lnTo>
                  <a:pt x="127" y="527"/>
                </a:lnTo>
                <a:lnTo>
                  <a:pt x="128" y="520"/>
                </a:lnTo>
                <a:lnTo>
                  <a:pt x="135" y="508"/>
                </a:lnTo>
                <a:lnTo>
                  <a:pt x="130" y="488"/>
                </a:lnTo>
                <a:lnTo>
                  <a:pt x="130" y="473"/>
                </a:lnTo>
                <a:lnTo>
                  <a:pt x="134" y="459"/>
                </a:lnTo>
                <a:lnTo>
                  <a:pt x="149" y="419"/>
                </a:lnTo>
                <a:lnTo>
                  <a:pt x="151" y="409"/>
                </a:lnTo>
                <a:lnTo>
                  <a:pt x="150" y="403"/>
                </a:lnTo>
                <a:lnTo>
                  <a:pt x="148" y="398"/>
                </a:lnTo>
                <a:lnTo>
                  <a:pt x="137" y="391"/>
                </a:lnTo>
                <a:lnTo>
                  <a:pt x="132" y="384"/>
                </a:lnTo>
                <a:lnTo>
                  <a:pt x="129" y="364"/>
                </a:lnTo>
                <a:lnTo>
                  <a:pt x="130" y="355"/>
                </a:lnTo>
                <a:lnTo>
                  <a:pt x="132" y="346"/>
                </a:lnTo>
                <a:lnTo>
                  <a:pt x="131" y="341"/>
                </a:lnTo>
                <a:lnTo>
                  <a:pt x="128" y="337"/>
                </a:lnTo>
                <a:lnTo>
                  <a:pt x="121" y="333"/>
                </a:lnTo>
                <a:lnTo>
                  <a:pt x="105" y="330"/>
                </a:lnTo>
                <a:lnTo>
                  <a:pt x="101" y="328"/>
                </a:lnTo>
                <a:lnTo>
                  <a:pt x="85" y="305"/>
                </a:lnTo>
                <a:lnTo>
                  <a:pt x="76" y="294"/>
                </a:lnTo>
                <a:lnTo>
                  <a:pt x="75" y="291"/>
                </a:lnTo>
                <a:lnTo>
                  <a:pt x="77" y="281"/>
                </a:lnTo>
                <a:lnTo>
                  <a:pt x="77" y="270"/>
                </a:lnTo>
                <a:lnTo>
                  <a:pt x="75" y="259"/>
                </a:lnTo>
                <a:lnTo>
                  <a:pt x="70" y="251"/>
                </a:lnTo>
                <a:lnTo>
                  <a:pt x="64" y="251"/>
                </a:lnTo>
                <a:lnTo>
                  <a:pt x="54" y="252"/>
                </a:lnTo>
                <a:lnTo>
                  <a:pt x="47" y="255"/>
                </a:lnTo>
                <a:lnTo>
                  <a:pt x="40" y="261"/>
                </a:lnTo>
                <a:lnTo>
                  <a:pt x="31" y="262"/>
                </a:lnTo>
                <a:lnTo>
                  <a:pt x="24" y="260"/>
                </a:lnTo>
                <a:lnTo>
                  <a:pt x="13" y="255"/>
                </a:lnTo>
                <a:lnTo>
                  <a:pt x="4" y="248"/>
                </a:lnTo>
                <a:lnTo>
                  <a:pt x="0" y="243"/>
                </a:lnTo>
                <a:lnTo>
                  <a:pt x="0" y="242"/>
                </a:lnTo>
                <a:lnTo>
                  <a:pt x="2" y="240"/>
                </a:lnTo>
                <a:lnTo>
                  <a:pt x="12" y="236"/>
                </a:lnTo>
                <a:lnTo>
                  <a:pt x="18" y="232"/>
                </a:lnTo>
                <a:lnTo>
                  <a:pt x="22" y="225"/>
                </a:lnTo>
                <a:lnTo>
                  <a:pt x="26" y="216"/>
                </a:lnTo>
                <a:lnTo>
                  <a:pt x="31" y="194"/>
                </a:lnTo>
                <a:lnTo>
                  <a:pt x="31" y="181"/>
                </a:lnTo>
                <a:lnTo>
                  <a:pt x="29" y="176"/>
                </a:lnTo>
                <a:lnTo>
                  <a:pt x="19" y="165"/>
                </a:lnTo>
                <a:lnTo>
                  <a:pt x="18" y="162"/>
                </a:lnTo>
                <a:lnTo>
                  <a:pt x="19" y="160"/>
                </a:lnTo>
                <a:lnTo>
                  <a:pt x="21" y="157"/>
                </a:lnTo>
                <a:lnTo>
                  <a:pt x="29" y="155"/>
                </a:lnTo>
                <a:lnTo>
                  <a:pt x="40" y="156"/>
                </a:lnTo>
                <a:lnTo>
                  <a:pt x="72" y="165"/>
                </a:lnTo>
                <a:lnTo>
                  <a:pt x="79" y="167"/>
                </a:lnTo>
                <a:lnTo>
                  <a:pt x="86" y="173"/>
                </a:lnTo>
                <a:lnTo>
                  <a:pt x="100" y="192"/>
                </a:lnTo>
                <a:lnTo>
                  <a:pt x="119" y="193"/>
                </a:lnTo>
                <a:lnTo>
                  <a:pt x="137" y="214"/>
                </a:lnTo>
                <a:lnTo>
                  <a:pt x="140" y="215"/>
                </a:lnTo>
                <a:lnTo>
                  <a:pt x="145" y="212"/>
                </a:lnTo>
                <a:lnTo>
                  <a:pt x="148" y="205"/>
                </a:lnTo>
                <a:lnTo>
                  <a:pt x="154" y="199"/>
                </a:lnTo>
                <a:lnTo>
                  <a:pt x="157" y="194"/>
                </a:lnTo>
                <a:lnTo>
                  <a:pt x="159" y="186"/>
                </a:lnTo>
                <a:lnTo>
                  <a:pt x="159" y="170"/>
                </a:lnTo>
                <a:lnTo>
                  <a:pt x="160" y="165"/>
                </a:lnTo>
                <a:lnTo>
                  <a:pt x="165" y="162"/>
                </a:lnTo>
                <a:lnTo>
                  <a:pt x="171" y="164"/>
                </a:lnTo>
                <a:lnTo>
                  <a:pt x="179" y="168"/>
                </a:lnTo>
                <a:lnTo>
                  <a:pt x="184" y="170"/>
                </a:lnTo>
                <a:lnTo>
                  <a:pt x="197" y="203"/>
                </a:lnTo>
                <a:lnTo>
                  <a:pt x="200" y="206"/>
                </a:lnTo>
                <a:lnTo>
                  <a:pt x="210" y="214"/>
                </a:lnTo>
                <a:lnTo>
                  <a:pt x="225" y="220"/>
                </a:lnTo>
                <a:lnTo>
                  <a:pt x="230" y="224"/>
                </a:lnTo>
                <a:lnTo>
                  <a:pt x="240" y="236"/>
                </a:lnTo>
                <a:lnTo>
                  <a:pt x="244" y="236"/>
                </a:lnTo>
                <a:lnTo>
                  <a:pt x="247" y="235"/>
                </a:lnTo>
                <a:lnTo>
                  <a:pt x="249" y="232"/>
                </a:lnTo>
                <a:lnTo>
                  <a:pt x="254" y="223"/>
                </a:lnTo>
                <a:lnTo>
                  <a:pt x="262" y="210"/>
                </a:lnTo>
                <a:lnTo>
                  <a:pt x="263" y="207"/>
                </a:lnTo>
                <a:lnTo>
                  <a:pt x="261" y="162"/>
                </a:lnTo>
                <a:lnTo>
                  <a:pt x="248" y="111"/>
                </a:lnTo>
                <a:lnTo>
                  <a:pt x="259" y="107"/>
                </a:lnTo>
                <a:lnTo>
                  <a:pt x="293" y="97"/>
                </a:lnTo>
                <a:lnTo>
                  <a:pt x="296" y="94"/>
                </a:lnTo>
                <a:lnTo>
                  <a:pt x="302" y="83"/>
                </a:lnTo>
                <a:lnTo>
                  <a:pt x="314" y="82"/>
                </a:lnTo>
                <a:lnTo>
                  <a:pt x="316" y="66"/>
                </a:lnTo>
                <a:lnTo>
                  <a:pt x="321" y="62"/>
                </a:lnTo>
                <a:lnTo>
                  <a:pt x="322" y="39"/>
                </a:lnTo>
                <a:lnTo>
                  <a:pt x="323" y="36"/>
                </a:lnTo>
                <a:lnTo>
                  <a:pt x="328" y="34"/>
                </a:lnTo>
                <a:lnTo>
                  <a:pt x="328" y="34"/>
                </a:lnTo>
                <a:lnTo>
                  <a:pt x="328" y="34"/>
                </a:lnTo>
                <a:lnTo>
                  <a:pt x="328" y="34"/>
                </a:lnTo>
                <a:close/>
              </a:path>
            </a:pathLst>
          </a:custGeom>
          <a:solidFill>
            <a:srgbClr val="B9CDE5"/>
          </a:solidFill>
          <a:ln>
            <a:solidFill>
              <a:srgbClr val="1F497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47" name="甘肃">
            <a:extLst>
              <a:ext uri="{FF2B5EF4-FFF2-40B4-BE49-F238E27FC236}">
                <a16:creationId xmlns:a16="http://schemas.microsoft.com/office/drawing/2014/main" id="{BACCC043-1636-4E59-B92C-9D7B79FAA87D}"/>
              </a:ext>
            </a:extLst>
          </p:cNvPr>
          <p:cNvSpPr>
            <a:spLocks/>
          </p:cNvSpPr>
          <p:nvPr/>
        </p:nvSpPr>
        <p:spPr bwMode="auto">
          <a:xfrm>
            <a:off x="2705446" y="1917736"/>
            <a:ext cx="1843233" cy="1210876"/>
          </a:xfrm>
          <a:custGeom>
            <a:avLst/>
            <a:gdLst>
              <a:gd name="T0" fmla="*/ 422 w 4134"/>
              <a:gd name="T1" fmla="*/ 600 h 3623"/>
              <a:gd name="T2" fmla="*/ 875 w 4134"/>
              <a:gd name="T3" fmla="*/ 338 h 3623"/>
              <a:gd name="T4" fmla="*/ 1088 w 4134"/>
              <a:gd name="T5" fmla="*/ 56 h 3623"/>
              <a:gd name="T6" fmla="*/ 1578 w 4134"/>
              <a:gd name="T7" fmla="*/ 666 h 3623"/>
              <a:gd name="T8" fmla="*/ 1748 w 4134"/>
              <a:gd name="T9" fmla="*/ 754 h 3623"/>
              <a:gd name="T10" fmla="*/ 2029 w 4134"/>
              <a:gd name="T11" fmla="*/ 833 h 3623"/>
              <a:gd name="T12" fmla="*/ 2023 w 4134"/>
              <a:gd name="T13" fmla="*/ 1150 h 3623"/>
              <a:gd name="T14" fmla="*/ 2167 w 4134"/>
              <a:gd name="T15" fmla="*/ 1395 h 3623"/>
              <a:gd name="T16" fmla="*/ 2365 w 4134"/>
              <a:gd name="T17" fmla="*/ 1516 h 3623"/>
              <a:gd name="T18" fmla="*/ 2761 w 4134"/>
              <a:gd name="T19" fmla="*/ 1334 h 3623"/>
              <a:gd name="T20" fmla="*/ 2780 w 4134"/>
              <a:gd name="T21" fmla="*/ 1635 h 3623"/>
              <a:gd name="T22" fmla="*/ 3017 w 4134"/>
              <a:gd name="T23" fmla="*/ 1989 h 3623"/>
              <a:gd name="T24" fmla="*/ 3199 w 4134"/>
              <a:gd name="T25" fmla="*/ 2128 h 3623"/>
              <a:gd name="T26" fmla="*/ 3260 w 4134"/>
              <a:gd name="T27" fmla="*/ 2353 h 3623"/>
              <a:gd name="T28" fmla="*/ 3259 w 4134"/>
              <a:gd name="T29" fmla="*/ 2561 h 3623"/>
              <a:gd name="T30" fmla="*/ 3339 w 4134"/>
              <a:gd name="T31" fmla="*/ 2595 h 3623"/>
              <a:gd name="T32" fmla="*/ 3409 w 4134"/>
              <a:gd name="T33" fmla="*/ 2661 h 3623"/>
              <a:gd name="T34" fmla="*/ 3539 w 4134"/>
              <a:gd name="T35" fmla="*/ 2669 h 3623"/>
              <a:gd name="T36" fmla="*/ 3650 w 4134"/>
              <a:gd name="T37" fmla="*/ 2563 h 3623"/>
              <a:gd name="T38" fmla="*/ 3622 w 4134"/>
              <a:gd name="T39" fmla="*/ 2417 h 3623"/>
              <a:gd name="T40" fmla="*/ 3521 w 4134"/>
              <a:gd name="T41" fmla="*/ 2313 h 3623"/>
              <a:gd name="T42" fmla="*/ 3595 w 4134"/>
              <a:gd name="T43" fmla="*/ 2148 h 3623"/>
              <a:gd name="T44" fmla="*/ 3754 w 4134"/>
              <a:gd name="T45" fmla="*/ 2120 h 3623"/>
              <a:gd name="T46" fmla="*/ 3982 w 4134"/>
              <a:gd name="T47" fmla="*/ 2308 h 3623"/>
              <a:gd name="T48" fmla="*/ 4122 w 4134"/>
              <a:gd name="T49" fmla="*/ 2402 h 3623"/>
              <a:gd name="T50" fmla="*/ 3989 w 4134"/>
              <a:gd name="T51" fmla="*/ 2734 h 3623"/>
              <a:gd name="T52" fmla="*/ 3899 w 4134"/>
              <a:gd name="T53" fmla="*/ 2839 h 3623"/>
              <a:gd name="T54" fmla="*/ 3599 w 4134"/>
              <a:gd name="T55" fmla="*/ 2795 h 3623"/>
              <a:gd name="T56" fmla="*/ 3480 w 4134"/>
              <a:gd name="T57" fmla="*/ 2963 h 3623"/>
              <a:gd name="T58" fmla="*/ 3532 w 4134"/>
              <a:gd name="T59" fmla="*/ 3088 h 3623"/>
              <a:gd name="T60" fmla="*/ 3522 w 4134"/>
              <a:gd name="T61" fmla="*/ 3305 h 3623"/>
              <a:gd name="T62" fmla="*/ 3345 w 4134"/>
              <a:gd name="T63" fmla="*/ 3315 h 3623"/>
              <a:gd name="T64" fmla="*/ 3359 w 4134"/>
              <a:gd name="T65" fmla="*/ 3446 h 3623"/>
              <a:gd name="T66" fmla="*/ 3145 w 4134"/>
              <a:gd name="T67" fmla="*/ 3605 h 3623"/>
              <a:gd name="T68" fmla="*/ 2918 w 4134"/>
              <a:gd name="T69" fmla="*/ 3490 h 3623"/>
              <a:gd name="T70" fmla="*/ 2886 w 4134"/>
              <a:gd name="T71" fmla="*/ 3318 h 3623"/>
              <a:gd name="T72" fmla="*/ 2654 w 4134"/>
              <a:gd name="T73" fmla="*/ 3203 h 3623"/>
              <a:gd name="T74" fmla="*/ 2569 w 4134"/>
              <a:gd name="T75" fmla="*/ 3037 h 3623"/>
              <a:gd name="T76" fmla="*/ 2457 w 4134"/>
              <a:gd name="T77" fmla="*/ 3076 h 3623"/>
              <a:gd name="T78" fmla="*/ 2368 w 4134"/>
              <a:gd name="T79" fmla="*/ 3177 h 3623"/>
              <a:gd name="T80" fmla="*/ 2303 w 4134"/>
              <a:gd name="T81" fmla="*/ 3345 h 3623"/>
              <a:gd name="T82" fmla="*/ 2258 w 4134"/>
              <a:gd name="T83" fmla="*/ 3247 h 3623"/>
              <a:gd name="T84" fmla="*/ 2106 w 4134"/>
              <a:gd name="T85" fmla="*/ 3204 h 3623"/>
              <a:gd name="T86" fmla="*/ 1980 w 4134"/>
              <a:gd name="T87" fmla="*/ 2979 h 3623"/>
              <a:gd name="T88" fmla="*/ 2284 w 4134"/>
              <a:gd name="T89" fmla="*/ 3058 h 3623"/>
              <a:gd name="T90" fmla="*/ 2308 w 4134"/>
              <a:gd name="T91" fmla="*/ 2911 h 3623"/>
              <a:gd name="T92" fmla="*/ 2427 w 4134"/>
              <a:gd name="T93" fmla="*/ 2685 h 3623"/>
              <a:gd name="T94" fmla="*/ 2538 w 4134"/>
              <a:gd name="T95" fmla="*/ 2611 h 3623"/>
              <a:gd name="T96" fmla="*/ 2585 w 4134"/>
              <a:gd name="T97" fmla="*/ 2408 h 3623"/>
              <a:gd name="T98" fmla="*/ 2533 w 4134"/>
              <a:gd name="T99" fmla="*/ 2188 h 3623"/>
              <a:gd name="T100" fmla="*/ 2429 w 4134"/>
              <a:gd name="T101" fmla="*/ 1936 h 3623"/>
              <a:gd name="T102" fmla="*/ 2268 w 4134"/>
              <a:gd name="T103" fmla="*/ 1779 h 3623"/>
              <a:gd name="T104" fmla="*/ 2088 w 4134"/>
              <a:gd name="T105" fmla="*/ 1637 h 3623"/>
              <a:gd name="T106" fmla="*/ 1937 w 4134"/>
              <a:gd name="T107" fmla="*/ 1596 h 3623"/>
              <a:gd name="T108" fmla="*/ 1693 w 4134"/>
              <a:gd name="T109" fmla="*/ 1357 h 3623"/>
              <a:gd name="T110" fmla="*/ 1483 w 4134"/>
              <a:gd name="T111" fmla="*/ 1325 h 3623"/>
              <a:gd name="T112" fmla="*/ 1166 w 4134"/>
              <a:gd name="T113" fmla="*/ 1218 h 3623"/>
              <a:gd name="T114" fmla="*/ 1073 w 4134"/>
              <a:gd name="T115" fmla="*/ 1423 h 3623"/>
              <a:gd name="T116" fmla="*/ 867 w 4134"/>
              <a:gd name="T117" fmla="*/ 1493 h 3623"/>
              <a:gd name="T118" fmla="*/ 634 w 4134"/>
              <a:gd name="T119" fmla="*/ 1399 h 3623"/>
              <a:gd name="T120" fmla="*/ 357 w 4134"/>
              <a:gd name="T121" fmla="*/ 1217 h 3623"/>
              <a:gd name="T122" fmla="*/ 166 w 4134"/>
              <a:gd name="T123" fmla="*/ 1070 h 3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34" h="3623">
                <a:moveTo>
                  <a:pt x="2" y="1086"/>
                </a:moveTo>
                <a:lnTo>
                  <a:pt x="0" y="1044"/>
                </a:lnTo>
                <a:lnTo>
                  <a:pt x="2" y="1036"/>
                </a:lnTo>
                <a:lnTo>
                  <a:pt x="4" y="1030"/>
                </a:lnTo>
                <a:lnTo>
                  <a:pt x="7" y="1023"/>
                </a:lnTo>
                <a:lnTo>
                  <a:pt x="13" y="1018"/>
                </a:lnTo>
                <a:lnTo>
                  <a:pt x="44" y="994"/>
                </a:lnTo>
                <a:lnTo>
                  <a:pt x="58" y="981"/>
                </a:lnTo>
                <a:lnTo>
                  <a:pt x="69" y="967"/>
                </a:lnTo>
                <a:lnTo>
                  <a:pt x="82" y="945"/>
                </a:lnTo>
                <a:lnTo>
                  <a:pt x="98" y="913"/>
                </a:lnTo>
                <a:lnTo>
                  <a:pt x="113" y="872"/>
                </a:lnTo>
                <a:lnTo>
                  <a:pt x="124" y="834"/>
                </a:lnTo>
                <a:lnTo>
                  <a:pt x="144" y="760"/>
                </a:lnTo>
                <a:lnTo>
                  <a:pt x="156" y="727"/>
                </a:lnTo>
                <a:lnTo>
                  <a:pt x="164" y="714"/>
                </a:lnTo>
                <a:lnTo>
                  <a:pt x="188" y="693"/>
                </a:lnTo>
                <a:lnTo>
                  <a:pt x="201" y="679"/>
                </a:lnTo>
                <a:lnTo>
                  <a:pt x="208" y="649"/>
                </a:lnTo>
                <a:lnTo>
                  <a:pt x="216" y="625"/>
                </a:lnTo>
                <a:lnTo>
                  <a:pt x="226" y="604"/>
                </a:lnTo>
                <a:lnTo>
                  <a:pt x="234" y="594"/>
                </a:lnTo>
                <a:lnTo>
                  <a:pt x="240" y="591"/>
                </a:lnTo>
                <a:lnTo>
                  <a:pt x="244" y="590"/>
                </a:lnTo>
                <a:lnTo>
                  <a:pt x="354" y="591"/>
                </a:lnTo>
                <a:lnTo>
                  <a:pt x="376" y="592"/>
                </a:lnTo>
                <a:lnTo>
                  <a:pt x="422" y="600"/>
                </a:lnTo>
                <a:lnTo>
                  <a:pt x="429" y="601"/>
                </a:lnTo>
                <a:lnTo>
                  <a:pt x="432" y="600"/>
                </a:lnTo>
                <a:lnTo>
                  <a:pt x="438" y="594"/>
                </a:lnTo>
                <a:lnTo>
                  <a:pt x="446" y="577"/>
                </a:lnTo>
                <a:lnTo>
                  <a:pt x="454" y="557"/>
                </a:lnTo>
                <a:lnTo>
                  <a:pt x="463" y="528"/>
                </a:lnTo>
                <a:lnTo>
                  <a:pt x="471" y="517"/>
                </a:lnTo>
                <a:lnTo>
                  <a:pt x="479" y="507"/>
                </a:lnTo>
                <a:lnTo>
                  <a:pt x="511" y="475"/>
                </a:lnTo>
                <a:lnTo>
                  <a:pt x="542" y="447"/>
                </a:lnTo>
                <a:lnTo>
                  <a:pt x="599" y="401"/>
                </a:lnTo>
                <a:lnTo>
                  <a:pt x="645" y="367"/>
                </a:lnTo>
                <a:lnTo>
                  <a:pt x="671" y="359"/>
                </a:lnTo>
                <a:lnTo>
                  <a:pt x="712" y="351"/>
                </a:lnTo>
                <a:lnTo>
                  <a:pt x="719" y="349"/>
                </a:lnTo>
                <a:lnTo>
                  <a:pt x="728" y="342"/>
                </a:lnTo>
                <a:lnTo>
                  <a:pt x="761" y="307"/>
                </a:lnTo>
                <a:lnTo>
                  <a:pt x="772" y="302"/>
                </a:lnTo>
                <a:lnTo>
                  <a:pt x="788" y="297"/>
                </a:lnTo>
                <a:lnTo>
                  <a:pt x="826" y="288"/>
                </a:lnTo>
                <a:lnTo>
                  <a:pt x="834" y="288"/>
                </a:lnTo>
                <a:lnTo>
                  <a:pt x="838" y="294"/>
                </a:lnTo>
                <a:lnTo>
                  <a:pt x="850" y="339"/>
                </a:lnTo>
                <a:lnTo>
                  <a:pt x="855" y="349"/>
                </a:lnTo>
                <a:lnTo>
                  <a:pt x="858" y="350"/>
                </a:lnTo>
                <a:lnTo>
                  <a:pt x="864" y="347"/>
                </a:lnTo>
                <a:lnTo>
                  <a:pt x="875" y="338"/>
                </a:lnTo>
                <a:lnTo>
                  <a:pt x="928" y="293"/>
                </a:lnTo>
                <a:lnTo>
                  <a:pt x="943" y="282"/>
                </a:lnTo>
                <a:lnTo>
                  <a:pt x="951" y="277"/>
                </a:lnTo>
                <a:lnTo>
                  <a:pt x="958" y="276"/>
                </a:lnTo>
                <a:lnTo>
                  <a:pt x="1012" y="278"/>
                </a:lnTo>
                <a:lnTo>
                  <a:pt x="1042" y="273"/>
                </a:lnTo>
                <a:lnTo>
                  <a:pt x="1054" y="266"/>
                </a:lnTo>
                <a:lnTo>
                  <a:pt x="1077" y="249"/>
                </a:lnTo>
                <a:lnTo>
                  <a:pt x="1086" y="242"/>
                </a:lnTo>
                <a:lnTo>
                  <a:pt x="1090" y="234"/>
                </a:lnTo>
                <a:lnTo>
                  <a:pt x="1092" y="231"/>
                </a:lnTo>
                <a:lnTo>
                  <a:pt x="1092" y="225"/>
                </a:lnTo>
                <a:lnTo>
                  <a:pt x="1090" y="199"/>
                </a:lnTo>
                <a:lnTo>
                  <a:pt x="1091" y="194"/>
                </a:lnTo>
                <a:lnTo>
                  <a:pt x="1102" y="174"/>
                </a:lnTo>
                <a:lnTo>
                  <a:pt x="1104" y="167"/>
                </a:lnTo>
                <a:lnTo>
                  <a:pt x="1104" y="158"/>
                </a:lnTo>
                <a:lnTo>
                  <a:pt x="1103" y="155"/>
                </a:lnTo>
                <a:lnTo>
                  <a:pt x="1092" y="138"/>
                </a:lnTo>
                <a:lnTo>
                  <a:pt x="1090" y="131"/>
                </a:lnTo>
                <a:lnTo>
                  <a:pt x="1088" y="107"/>
                </a:lnTo>
                <a:lnTo>
                  <a:pt x="1087" y="102"/>
                </a:lnTo>
                <a:lnTo>
                  <a:pt x="1084" y="97"/>
                </a:lnTo>
                <a:lnTo>
                  <a:pt x="1076" y="90"/>
                </a:lnTo>
                <a:lnTo>
                  <a:pt x="1075" y="85"/>
                </a:lnTo>
                <a:lnTo>
                  <a:pt x="1077" y="77"/>
                </a:lnTo>
                <a:lnTo>
                  <a:pt x="1088" y="56"/>
                </a:lnTo>
                <a:lnTo>
                  <a:pt x="1090" y="49"/>
                </a:lnTo>
                <a:lnTo>
                  <a:pt x="1098" y="41"/>
                </a:lnTo>
                <a:lnTo>
                  <a:pt x="1113" y="32"/>
                </a:lnTo>
                <a:lnTo>
                  <a:pt x="1141" y="18"/>
                </a:lnTo>
                <a:lnTo>
                  <a:pt x="1182" y="0"/>
                </a:lnTo>
                <a:lnTo>
                  <a:pt x="1182" y="0"/>
                </a:lnTo>
                <a:lnTo>
                  <a:pt x="1192" y="6"/>
                </a:lnTo>
                <a:lnTo>
                  <a:pt x="1202" y="7"/>
                </a:lnTo>
                <a:lnTo>
                  <a:pt x="1212" y="6"/>
                </a:lnTo>
                <a:lnTo>
                  <a:pt x="1231" y="1"/>
                </a:lnTo>
                <a:lnTo>
                  <a:pt x="1279" y="2"/>
                </a:lnTo>
                <a:lnTo>
                  <a:pt x="1323" y="8"/>
                </a:lnTo>
                <a:lnTo>
                  <a:pt x="1362" y="2"/>
                </a:lnTo>
                <a:lnTo>
                  <a:pt x="1362" y="2"/>
                </a:lnTo>
                <a:lnTo>
                  <a:pt x="1487" y="390"/>
                </a:lnTo>
                <a:lnTo>
                  <a:pt x="1483" y="394"/>
                </a:lnTo>
                <a:lnTo>
                  <a:pt x="1397" y="448"/>
                </a:lnTo>
                <a:lnTo>
                  <a:pt x="1393" y="457"/>
                </a:lnTo>
                <a:lnTo>
                  <a:pt x="1393" y="462"/>
                </a:lnTo>
                <a:lnTo>
                  <a:pt x="1397" y="471"/>
                </a:lnTo>
                <a:lnTo>
                  <a:pt x="1410" y="487"/>
                </a:lnTo>
                <a:lnTo>
                  <a:pt x="1451" y="535"/>
                </a:lnTo>
                <a:lnTo>
                  <a:pt x="1485" y="571"/>
                </a:lnTo>
                <a:lnTo>
                  <a:pt x="1553" y="639"/>
                </a:lnTo>
                <a:lnTo>
                  <a:pt x="1574" y="658"/>
                </a:lnTo>
                <a:lnTo>
                  <a:pt x="1577" y="662"/>
                </a:lnTo>
                <a:lnTo>
                  <a:pt x="1578" y="666"/>
                </a:lnTo>
                <a:lnTo>
                  <a:pt x="1578" y="677"/>
                </a:lnTo>
                <a:lnTo>
                  <a:pt x="1573" y="771"/>
                </a:lnTo>
                <a:lnTo>
                  <a:pt x="1574" y="787"/>
                </a:lnTo>
                <a:lnTo>
                  <a:pt x="1576" y="787"/>
                </a:lnTo>
                <a:lnTo>
                  <a:pt x="1581" y="786"/>
                </a:lnTo>
                <a:lnTo>
                  <a:pt x="1642" y="759"/>
                </a:lnTo>
                <a:lnTo>
                  <a:pt x="1639" y="752"/>
                </a:lnTo>
                <a:lnTo>
                  <a:pt x="1627" y="737"/>
                </a:lnTo>
                <a:lnTo>
                  <a:pt x="1625" y="732"/>
                </a:lnTo>
                <a:lnTo>
                  <a:pt x="1626" y="728"/>
                </a:lnTo>
                <a:lnTo>
                  <a:pt x="1627" y="727"/>
                </a:lnTo>
                <a:lnTo>
                  <a:pt x="1644" y="723"/>
                </a:lnTo>
                <a:lnTo>
                  <a:pt x="1647" y="724"/>
                </a:lnTo>
                <a:lnTo>
                  <a:pt x="1650" y="727"/>
                </a:lnTo>
                <a:lnTo>
                  <a:pt x="1663" y="752"/>
                </a:lnTo>
                <a:lnTo>
                  <a:pt x="1673" y="770"/>
                </a:lnTo>
                <a:lnTo>
                  <a:pt x="1679" y="776"/>
                </a:lnTo>
                <a:lnTo>
                  <a:pt x="1681" y="769"/>
                </a:lnTo>
                <a:lnTo>
                  <a:pt x="1687" y="738"/>
                </a:lnTo>
                <a:lnTo>
                  <a:pt x="1692" y="734"/>
                </a:lnTo>
                <a:lnTo>
                  <a:pt x="1703" y="731"/>
                </a:lnTo>
                <a:lnTo>
                  <a:pt x="1729" y="724"/>
                </a:lnTo>
                <a:lnTo>
                  <a:pt x="1737" y="723"/>
                </a:lnTo>
                <a:lnTo>
                  <a:pt x="1740" y="723"/>
                </a:lnTo>
                <a:lnTo>
                  <a:pt x="1741" y="725"/>
                </a:lnTo>
                <a:lnTo>
                  <a:pt x="1745" y="747"/>
                </a:lnTo>
                <a:lnTo>
                  <a:pt x="1748" y="754"/>
                </a:lnTo>
                <a:lnTo>
                  <a:pt x="1770" y="760"/>
                </a:lnTo>
                <a:lnTo>
                  <a:pt x="1775" y="749"/>
                </a:lnTo>
                <a:lnTo>
                  <a:pt x="1779" y="743"/>
                </a:lnTo>
                <a:lnTo>
                  <a:pt x="1781" y="742"/>
                </a:lnTo>
                <a:lnTo>
                  <a:pt x="1786" y="742"/>
                </a:lnTo>
                <a:lnTo>
                  <a:pt x="1787" y="741"/>
                </a:lnTo>
                <a:lnTo>
                  <a:pt x="1790" y="710"/>
                </a:lnTo>
                <a:lnTo>
                  <a:pt x="1798" y="710"/>
                </a:lnTo>
                <a:lnTo>
                  <a:pt x="1866" y="719"/>
                </a:lnTo>
                <a:lnTo>
                  <a:pt x="1872" y="720"/>
                </a:lnTo>
                <a:lnTo>
                  <a:pt x="1879" y="719"/>
                </a:lnTo>
                <a:lnTo>
                  <a:pt x="1885" y="716"/>
                </a:lnTo>
                <a:lnTo>
                  <a:pt x="1905" y="701"/>
                </a:lnTo>
                <a:lnTo>
                  <a:pt x="1915" y="698"/>
                </a:lnTo>
                <a:lnTo>
                  <a:pt x="1942" y="705"/>
                </a:lnTo>
                <a:lnTo>
                  <a:pt x="1972" y="709"/>
                </a:lnTo>
                <a:lnTo>
                  <a:pt x="1991" y="715"/>
                </a:lnTo>
                <a:lnTo>
                  <a:pt x="2000" y="720"/>
                </a:lnTo>
                <a:lnTo>
                  <a:pt x="2007" y="726"/>
                </a:lnTo>
                <a:lnTo>
                  <a:pt x="2012" y="733"/>
                </a:lnTo>
                <a:lnTo>
                  <a:pt x="2021" y="746"/>
                </a:lnTo>
                <a:lnTo>
                  <a:pt x="2030" y="765"/>
                </a:lnTo>
                <a:lnTo>
                  <a:pt x="2033" y="777"/>
                </a:lnTo>
                <a:lnTo>
                  <a:pt x="2035" y="801"/>
                </a:lnTo>
                <a:lnTo>
                  <a:pt x="2034" y="820"/>
                </a:lnTo>
                <a:lnTo>
                  <a:pt x="2032" y="827"/>
                </a:lnTo>
                <a:lnTo>
                  <a:pt x="2029" y="833"/>
                </a:lnTo>
                <a:lnTo>
                  <a:pt x="2018" y="842"/>
                </a:lnTo>
                <a:lnTo>
                  <a:pt x="1998" y="859"/>
                </a:lnTo>
                <a:lnTo>
                  <a:pt x="1997" y="861"/>
                </a:lnTo>
                <a:lnTo>
                  <a:pt x="1993" y="873"/>
                </a:lnTo>
                <a:lnTo>
                  <a:pt x="1991" y="887"/>
                </a:lnTo>
                <a:lnTo>
                  <a:pt x="1986" y="930"/>
                </a:lnTo>
                <a:lnTo>
                  <a:pt x="1985" y="934"/>
                </a:lnTo>
                <a:lnTo>
                  <a:pt x="1966" y="959"/>
                </a:lnTo>
                <a:lnTo>
                  <a:pt x="1935" y="1000"/>
                </a:lnTo>
                <a:lnTo>
                  <a:pt x="1908" y="1008"/>
                </a:lnTo>
                <a:lnTo>
                  <a:pt x="1884" y="1020"/>
                </a:lnTo>
                <a:lnTo>
                  <a:pt x="1873" y="1025"/>
                </a:lnTo>
                <a:lnTo>
                  <a:pt x="1846" y="1043"/>
                </a:lnTo>
                <a:lnTo>
                  <a:pt x="1827" y="1041"/>
                </a:lnTo>
                <a:lnTo>
                  <a:pt x="1822" y="1049"/>
                </a:lnTo>
                <a:lnTo>
                  <a:pt x="1824" y="1050"/>
                </a:lnTo>
                <a:lnTo>
                  <a:pt x="1829" y="1051"/>
                </a:lnTo>
                <a:lnTo>
                  <a:pt x="1874" y="1054"/>
                </a:lnTo>
                <a:lnTo>
                  <a:pt x="1886" y="1057"/>
                </a:lnTo>
                <a:lnTo>
                  <a:pt x="1897" y="1062"/>
                </a:lnTo>
                <a:lnTo>
                  <a:pt x="1908" y="1070"/>
                </a:lnTo>
                <a:lnTo>
                  <a:pt x="1943" y="1101"/>
                </a:lnTo>
                <a:lnTo>
                  <a:pt x="1961" y="1113"/>
                </a:lnTo>
                <a:lnTo>
                  <a:pt x="1978" y="1120"/>
                </a:lnTo>
                <a:lnTo>
                  <a:pt x="2011" y="1128"/>
                </a:lnTo>
                <a:lnTo>
                  <a:pt x="2020" y="1141"/>
                </a:lnTo>
                <a:lnTo>
                  <a:pt x="2023" y="1150"/>
                </a:lnTo>
                <a:lnTo>
                  <a:pt x="2024" y="1158"/>
                </a:lnTo>
                <a:lnTo>
                  <a:pt x="2021" y="1175"/>
                </a:lnTo>
                <a:lnTo>
                  <a:pt x="2021" y="1178"/>
                </a:lnTo>
                <a:lnTo>
                  <a:pt x="2023" y="1182"/>
                </a:lnTo>
                <a:lnTo>
                  <a:pt x="2030" y="1193"/>
                </a:lnTo>
                <a:lnTo>
                  <a:pt x="2034" y="1197"/>
                </a:lnTo>
                <a:lnTo>
                  <a:pt x="2069" y="1212"/>
                </a:lnTo>
                <a:lnTo>
                  <a:pt x="2072" y="1233"/>
                </a:lnTo>
                <a:lnTo>
                  <a:pt x="2079" y="1236"/>
                </a:lnTo>
                <a:lnTo>
                  <a:pt x="2093" y="1239"/>
                </a:lnTo>
                <a:lnTo>
                  <a:pt x="2141" y="1246"/>
                </a:lnTo>
                <a:lnTo>
                  <a:pt x="2148" y="1247"/>
                </a:lnTo>
                <a:lnTo>
                  <a:pt x="2152" y="1254"/>
                </a:lnTo>
                <a:lnTo>
                  <a:pt x="2144" y="1304"/>
                </a:lnTo>
                <a:lnTo>
                  <a:pt x="2143" y="1336"/>
                </a:lnTo>
                <a:lnTo>
                  <a:pt x="2142" y="1344"/>
                </a:lnTo>
                <a:lnTo>
                  <a:pt x="2136" y="1353"/>
                </a:lnTo>
                <a:lnTo>
                  <a:pt x="2135" y="1360"/>
                </a:lnTo>
                <a:lnTo>
                  <a:pt x="2135" y="1373"/>
                </a:lnTo>
                <a:lnTo>
                  <a:pt x="2138" y="1378"/>
                </a:lnTo>
                <a:lnTo>
                  <a:pt x="2140" y="1378"/>
                </a:lnTo>
                <a:lnTo>
                  <a:pt x="2142" y="1378"/>
                </a:lnTo>
                <a:lnTo>
                  <a:pt x="2154" y="1367"/>
                </a:lnTo>
                <a:lnTo>
                  <a:pt x="2165" y="1372"/>
                </a:lnTo>
                <a:lnTo>
                  <a:pt x="2167" y="1374"/>
                </a:lnTo>
                <a:lnTo>
                  <a:pt x="2167" y="1376"/>
                </a:lnTo>
                <a:lnTo>
                  <a:pt x="2167" y="1395"/>
                </a:lnTo>
                <a:lnTo>
                  <a:pt x="2169" y="1397"/>
                </a:lnTo>
                <a:lnTo>
                  <a:pt x="2171" y="1398"/>
                </a:lnTo>
                <a:lnTo>
                  <a:pt x="2182" y="1395"/>
                </a:lnTo>
                <a:lnTo>
                  <a:pt x="2223" y="1381"/>
                </a:lnTo>
                <a:lnTo>
                  <a:pt x="2229" y="1380"/>
                </a:lnTo>
                <a:lnTo>
                  <a:pt x="2234" y="1381"/>
                </a:lnTo>
                <a:lnTo>
                  <a:pt x="2233" y="1384"/>
                </a:lnTo>
                <a:lnTo>
                  <a:pt x="2227" y="1396"/>
                </a:lnTo>
                <a:lnTo>
                  <a:pt x="2227" y="1399"/>
                </a:lnTo>
                <a:lnTo>
                  <a:pt x="2228" y="1402"/>
                </a:lnTo>
                <a:lnTo>
                  <a:pt x="2236" y="1413"/>
                </a:lnTo>
                <a:lnTo>
                  <a:pt x="2240" y="1429"/>
                </a:lnTo>
                <a:lnTo>
                  <a:pt x="2244" y="1435"/>
                </a:lnTo>
                <a:lnTo>
                  <a:pt x="2261" y="1446"/>
                </a:lnTo>
                <a:lnTo>
                  <a:pt x="2259" y="1454"/>
                </a:lnTo>
                <a:lnTo>
                  <a:pt x="2254" y="1465"/>
                </a:lnTo>
                <a:lnTo>
                  <a:pt x="2255" y="1469"/>
                </a:lnTo>
                <a:lnTo>
                  <a:pt x="2278" y="1472"/>
                </a:lnTo>
                <a:lnTo>
                  <a:pt x="2286" y="1485"/>
                </a:lnTo>
                <a:lnTo>
                  <a:pt x="2310" y="1497"/>
                </a:lnTo>
                <a:lnTo>
                  <a:pt x="2313" y="1500"/>
                </a:lnTo>
                <a:lnTo>
                  <a:pt x="2315" y="1504"/>
                </a:lnTo>
                <a:lnTo>
                  <a:pt x="2317" y="1506"/>
                </a:lnTo>
                <a:lnTo>
                  <a:pt x="2322" y="1507"/>
                </a:lnTo>
                <a:lnTo>
                  <a:pt x="2337" y="1506"/>
                </a:lnTo>
                <a:lnTo>
                  <a:pt x="2357" y="1515"/>
                </a:lnTo>
                <a:lnTo>
                  <a:pt x="2365" y="1516"/>
                </a:lnTo>
                <a:lnTo>
                  <a:pt x="2367" y="1515"/>
                </a:lnTo>
                <a:lnTo>
                  <a:pt x="2370" y="1510"/>
                </a:lnTo>
                <a:lnTo>
                  <a:pt x="2387" y="1483"/>
                </a:lnTo>
                <a:lnTo>
                  <a:pt x="2393" y="1474"/>
                </a:lnTo>
                <a:lnTo>
                  <a:pt x="2408" y="1463"/>
                </a:lnTo>
                <a:lnTo>
                  <a:pt x="2439" y="1446"/>
                </a:lnTo>
                <a:lnTo>
                  <a:pt x="2444" y="1441"/>
                </a:lnTo>
                <a:lnTo>
                  <a:pt x="2444" y="1438"/>
                </a:lnTo>
                <a:lnTo>
                  <a:pt x="2439" y="1432"/>
                </a:lnTo>
                <a:lnTo>
                  <a:pt x="2390" y="1371"/>
                </a:lnTo>
                <a:lnTo>
                  <a:pt x="2391" y="1369"/>
                </a:lnTo>
                <a:lnTo>
                  <a:pt x="2394" y="1367"/>
                </a:lnTo>
                <a:lnTo>
                  <a:pt x="2442" y="1358"/>
                </a:lnTo>
                <a:lnTo>
                  <a:pt x="2478" y="1351"/>
                </a:lnTo>
                <a:lnTo>
                  <a:pt x="2553" y="1328"/>
                </a:lnTo>
                <a:lnTo>
                  <a:pt x="2561" y="1331"/>
                </a:lnTo>
                <a:lnTo>
                  <a:pt x="2589" y="1349"/>
                </a:lnTo>
                <a:lnTo>
                  <a:pt x="2622" y="1364"/>
                </a:lnTo>
                <a:lnTo>
                  <a:pt x="2662" y="1379"/>
                </a:lnTo>
                <a:lnTo>
                  <a:pt x="2684" y="1387"/>
                </a:lnTo>
                <a:lnTo>
                  <a:pt x="2691" y="1388"/>
                </a:lnTo>
                <a:lnTo>
                  <a:pt x="2695" y="1387"/>
                </a:lnTo>
                <a:lnTo>
                  <a:pt x="2699" y="1382"/>
                </a:lnTo>
                <a:lnTo>
                  <a:pt x="2715" y="1366"/>
                </a:lnTo>
                <a:lnTo>
                  <a:pt x="2724" y="1359"/>
                </a:lnTo>
                <a:lnTo>
                  <a:pt x="2738" y="1348"/>
                </a:lnTo>
                <a:lnTo>
                  <a:pt x="2761" y="1334"/>
                </a:lnTo>
                <a:lnTo>
                  <a:pt x="2787" y="1319"/>
                </a:lnTo>
                <a:lnTo>
                  <a:pt x="2822" y="1307"/>
                </a:lnTo>
                <a:lnTo>
                  <a:pt x="2879" y="1291"/>
                </a:lnTo>
                <a:lnTo>
                  <a:pt x="2923" y="1287"/>
                </a:lnTo>
                <a:lnTo>
                  <a:pt x="2936" y="1287"/>
                </a:lnTo>
                <a:lnTo>
                  <a:pt x="2944" y="1289"/>
                </a:lnTo>
                <a:lnTo>
                  <a:pt x="2962" y="1298"/>
                </a:lnTo>
                <a:lnTo>
                  <a:pt x="2971" y="1304"/>
                </a:lnTo>
                <a:lnTo>
                  <a:pt x="2969" y="1311"/>
                </a:lnTo>
                <a:lnTo>
                  <a:pt x="2962" y="1331"/>
                </a:lnTo>
                <a:lnTo>
                  <a:pt x="2961" y="1339"/>
                </a:lnTo>
                <a:lnTo>
                  <a:pt x="2961" y="1345"/>
                </a:lnTo>
                <a:lnTo>
                  <a:pt x="2996" y="1401"/>
                </a:lnTo>
                <a:lnTo>
                  <a:pt x="3000" y="1410"/>
                </a:lnTo>
                <a:lnTo>
                  <a:pt x="2997" y="1425"/>
                </a:lnTo>
                <a:lnTo>
                  <a:pt x="2986" y="1454"/>
                </a:lnTo>
                <a:lnTo>
                  <a:pt x="2982" y="1461"/>
                </a:lnTo>
                <a:lnTo>
                  <a:pt x="2979" y="1465"/>
                </a:lnTo>
                <a:lnTo>
                  <a:pt x="2955" y="1474"/>
                </a:lnTo>
                <a:lnTo>
                  <a:pt x="2947" y="1481"/>
                </a:lnTo>
                <a:lnTo>
                  <a:pt x="2933" y="1502"/>
                </a:lnTo>
                <a:lnTo>
                  <a:pt x="2906" y="1549"/>
                </a:lnTo>
                <a:lnTo>
                  <a:pt x="2896" y="1559"/>
                </a:lnTo>
                <a:lnTo>
                  <a:pt x="2879" y="1571"/>
                </a:lnTo>
                <a:lnTo>
                  <a:pt x="2782" y="1629"/>
                </a:lnTo>
                <a:lnTo>
                  <a:pt x="2780" y="1633"/>
                </a:lnTo>
                <a:lnTo>
                  <a:pt x="2780" y="1635"/>
                </a:lnTo>
                <a:lnTo>
                  <a:pt x="2789" y="1659"/>
                </a:lnTo>
                <a:lnTo>
                  <a:pt x="2795" y="1675"/>
                </a:lnTo>
                <a:lnTo>
                  <a:pt x="2801" y="1703"/>
                </a:lnTo>
                <a:lnTo>
                  <a:pt x="2803" y="1715"/>
                </a:lnTo>
                <a:lnTo>
                  <a:pt x="2803" y="1721"/>
                </a:lnTo>
                <a:lnTo>
                  <a:pt x="2802" y="1726"/>
                </a:lnTo>
                <a:lnTo>
                  <a:pt x="2798" y="1730"/>
                </a:lnTo>
                <a:lnTo>
                  <a:pt x="2770" y="1746"/>
                </a:lnTo>
                <a:lnTo>
                  <a:pt x="2767" y="1751"/>
                </a:lnTo>
                <a:lnTo>
                  <a:pt x="2766" y="1757"/>
                </a:lnTo>
                <a:lnTo>
                  <a:pt x="2770" y="1810"/>
                </a:lnTo>
                <a:lnTo>
                  <a:pt x="2771" y="1815"/>
                </a:lnTo>
                <a:lnTo>
                  <a:pt x="2774" y="1821"/>
                </a:lnTo>
                <a:lnTo>
                  <a:pt x="2784" y="1828"/>
                </a:lnTo>
                <a:lnTo>
                  <a:pt x="2823" y="1856"/>
                </a:lnTo>
                <a:lnTo>
                  <a:pt x="2850" y="1877"/>
                </a:lnTo>
                <a:lnTo>
                  <a:pt x="2865" y="1892"/>
                </a:lnTo>
                <a:lnTo>
                  <a:pt x="2895" y="1923"/>
                </a:lnTo>
                <a:lnTo>
                  <a:pt x="2949" y="1978"/>
                </a:lnTo>
                <a:lnTo>
                  <a:pt x="2955" y="1983"/>
                </a:lnTo>
                <a:lnTo>
                  <a:pt x="2961" y="1984"/>
                </a:lnTo>
                <a:lnTo>
                  <a:pt x="2961" y="1984"/>
                </a:lnTo>
                <a:lnTo>
                  <a:pt x="2991" y="1980"/>
                </a:lnTo>
                <a:lnTo>
                  <a:pt x="2998" y="1980"/>
                </a:lnTo>
                <a:lnTo>
                  <a:pt x="3002" y="1982"/>
                </a:lnTo>
                <a:lnTo>
                  <a:pt x="3011" y="1986"/>
                </a:lnTo>
                <a:lnTo>
                  <a:pt x="3017" y="1989"/>
                </a:lnTo>
                <a:lnTo>
                  <a:pt x="3036" y="1987"/>
                </a:lnTo>
                <a:lnTo>
                  <a:pt x="3052" y="1994"/>
                </a:lnTo>
                <a:lnTo>
                  <a:pt x="3071" y="1996"/>
                </a:lnTo>
                <a:lnTo>
                  <a:pt x="3075" y="1999"/>
                </a:lnTo>
                <a:lnTo>
                  <a:pt x="3078" y="2008"/>
                </a:lnTo>
                <a:lnTo>
                  <a:pt x="3081" y="2012"/>
                </a:lnTo>
                <a:lnTo>
                  <a:pt x="3086" y="2016"/>
                </a:lnTo>
                <a:lnTo>
                  <a:pt x="3086" y="2017"/>
                </a:lnTo>
                <a:lnTo>
                  <a:pt x="3081" y="2021"/>
                </a:lnTo>
                <a:lnTo>
                  <a:pt x="3066" y="2029"/>
                </a:lnTo>
                <a:lnTo>
                  <a:pt x="3061" y="2035"/>
                </a:lnTo>
                <a:lnTo>
                  <a:pt x="3061" y="2038"/>
                </a:lnTo>
                <a:lnTo>
                  <a:pt x="3062" y="2042"/>
                </a:lnTo>
                <a:lnTo>
                  <a:pt x="3071" y="2054"/>
                </a:lnTo>
                <a:lnTo>
                  <a:pt x="3076" y="2057"/>
                </a:lnTo>
                <a:lnTo>
                  <a:pt x="3085" y="2059"/>
                </a:lnTo>
                <a:lnTo>
                  <a:pt x="3090" y="2057"/>
                </a:lnTo>
                <a:lnTo>
                  <a:pt x="3104" y="2046"/>
                </a:lnTo>
                <a:lnTo>
                  <a:pt x="3109" y="2044"/>
                </a:lnTo>
                <a:lnTo>
                  <a:pt x="3113" y="2045"/>
                </a:lnTo>
                <a:lnTo>
                  <a:pt x="3125" y="2060"/>
                </a:lnTo>
                <a:lnTo>
                  <a:pt x="3146" y="2102"/>
                </a:lnTo>
                <a:lnTo>
                  <a:pt x="3153" y="2112"/>
                </a:lnTo>
                <a:lnTo>
                  <a:pt x="3162" y="2117"/>
                </a:lnTo>
                <a:lnTo>
                  <a:pt x="3194" y="2125"/>
                </a:lnTo>
                <a:lnTo>
                  <a:pt x="3197" y="2126"/>
                </a:lnTo>
                <a:lnTo>
                  <a:pt x="3199" y="2128"/>
                </a:lnTo>
                <a:lnTo>
                  <a:pt x="3200" y="2134"/>
                </a:lnTo>
                <a:lnTo>
                  <a:pt x="3202" y="2160"/>
                </a:lnTo>
                <a:lnTo>
                  <a:pt x="3204" y="2171"/>
                </a:lnTo>
                <a:lnTo>
                  <a:pt x="3206" y="2172"/>
                </a:lnTo>
                <a:lnTo>
                  <a:pt x="3221" y="2173"/>
                </a:lnTo>
                <a:lnTo>
                  <a:pt x="3224" y="2176"/>
                </a:lnTo>
                <a:lnTo>
                  <a:pt x="3229" y="2184"/>
                </a:lnTo>
                <a:lnTo>
                  <a:pt x="3232" y="2189"/>
                </a:lnTo>
                <a:lnTo>
                  <a:pt x="3236" y="2211"/>
                </a:lnTo>
                <a:lnTo>
                  <a:pt x="3235" y="2217"/>
                </a:lnTo>
                <a:lnTo>
                  <a:pt x="3233" y="2221"/>
                </a:lnTo>
                <a:lnTo>
                  <a:pt x="3211" y="2227"/>
                </a:lnTo>
                <a:lnTo>
                  <a:pt x="3205" y="2229"/>
                </a:lnTo>
                <a:lnTo>
                  <a:pt x="3203" y="2234"/>
                </a:lnTo>
                <a:lnTo>
                  <a:pt x="3204" y="2242"/>
                </a:lnTo>
                <a:lnTo>
                  <a:pt x="3210" y="2255"/>
                </a:lnTo>
                <a:lnTo>
                  <a:pt x="3221" y="2275"/>
                </a:lnTo>
                <a:lnTo>
                  <a:pt x="3221" y="2280"/>
                </a:lnTo>
                <a:lnTo>
                  <a:pt x="3219" y="2291"/>
                </a:lnTo>
                <a:lnTo>
                  <a:pt x="3220" y="2295"/>
                </a:lnTo>
                <a:lnTo>
                  <a:pt x="3223" y="2296"/>
                </a:lnTo>
                <a:lnTo>
                  <a:pt x="3242" y="2299"/>
                </a:lnTo>
                <a:lnTo>
                  <a:pt x="3245" y="2300"/>
                </a:lnTo>
                <a:lnTo>
                  <a:pt x="3247" y="2304"/>
                </a:lnTo>
                <a:lnTo>
                  <a:pt x="3249" y="2313"/>
                </a:lnTo>
                <a:lnTo>
                  <a:pt x="3255" y="2329"/>
                </a:lnTo>
                <a:lnTo>
                  <a:pt x="3260" y="2353"/>
                </a:lnTo>
                <a:lnTo>
                  <a:pt x="3271" y="2372"/>
                </a:lnTo>
                <a:lnTo>
                  <a:pt x="3272" y="2377"/>
                </a:lnTo>
                <a:lnTo>
                  <a:pt x="3269" y="2387"/>
                </a:lnTo>
                <a:lnTo>
                  <a:pt x="3268" y="2394"/>
                </a:lnTo>
                <a:lnTo>
                  <a:pt x="3270" y="2399"/>
                </a:lnTo>
                <a:lnTo>
                  <a:pt x="3275" y="2414"/>
                </a:lnTo>
                <a:lnTo>
                  <a:pt x="3278" y="2423"/>
                </a:lnTo>
                <a:lnTo>
                  <a:pt x="3277" y="2431"/>
                </a:lnTo>
                <a:lnTo>
                  <a:pt x="3275" y="2435"/>
                </a:lnTo>
                <a:lnTo>
                  <a:pt x="3251" y="2448"/>
                </a:lnTo>
                <a:lnTo>
                  <a:pt x="3233" y="2460"/>
                </a:lnTo>
                <a:lnTo>
                  <a:pt x="3231" y="2463"/>
                </a:lnTo>
                <a:lnTo>
                  <a:pt x="3230" y="2472"/>
                </a:lnTo>
                <a:lnTo>
                  <a:pt x="3229" y="2485"/>
                </a:lnTo>
                <a:lnTo>
                  <a:pt x="3230" y="2509"/>
                </a:lnTo>
                <a:lnTo>
                  <a:pt x="3233" y="2515"/>
                </a:lnTo>
                <a:lnTo>
                  <a:pt x="3240" y="2520"/>
                </a:lnTo>
                <a:lnTo>
                  <a:pt x="3243" y="2524"/>
                </a:lnTo>
                <a:lnTo>
                  <a:pt x="3242" y="2527"/>
                </a:lnTo>
                <a:lnTo>
                  <a:pt x="3237" y="2538"/>
                </a:lnTo>
                <a:lnTo>
                  <a:pt x="3236" y="2547"/>
                </a:lnTo>
                <a:lnTo>
                  <a:pt x="3238" y="2547"/>
                </a:lnTo>
                <a:lnTo>
                  <a:pt x="3249" y="2541"/>
                </a:lnTo>
                <a:lnTo>
                  <a:pt x="3252" y="2541"/>
                </a:lnTo>
                <a:lnTo>
                  <a:pt x="3255" y="2542"/>
                </a:lnTo>
                <a:lnTo>
                  <a:pt x="3257" y="2546"/>
                </a:lnTo>
                <a:lnTo>
                  <a:pt x="3259" y="2561"/>
                </a:lnTo>
                <a:lnTo>
                  <a:pt x="3261" y="2567"/>
                </a:lnTo>
                <a:lnTo>
                  <a:pt x="3264" y="2568"/>
                </a:lnTo>
                <a:lnTo>
                  <a:pt x="3271" y="2570"/>
                </a:lnTo>
                <a:lnTo>
                  <a:pt x="3278" y="2583"/>
                </a:lnTo>
                <a:lnTo>
                  <a:pt x="3281" y="2585"/>
                </a:lnTo>
                <a:lnTo>
                  <a:pt x="3283" y="2584"/>
                </a:lnTo>
                <a:lnTo>
                  <a:pt x="3287" y="2577"/>
                </a:lnTo>
                <a:lnTo>
                  <a:pt x="3290" y="2571"/>
                </a:lnTo>
                <a:lnTo>
                  <a:pt x="3295" y="2566"/>
                </a:lnTo>
                <a:lnTo>
                  <a:pt x="3301" y="2563"/>
                </a:lnTo>
                <a:lnTo>
                  <a:pt x="3309" y="2562"/>
                </a:lnTo>
                <a:lnTo>
                  <a:pt x="3320" y="2561"/>
                </a:lnTo>
                <a:lnTo>
                  <a:pt x="3337" y="2563"/>
                </a:lnTo>
                <a:lnTo>
                  <a:pt x="3341" y="2564"/>
                </a:lnTo>
                <a:lnTo>
                  <a:pt x="3344" y="2569"/>
                </a:lnTo>
                <a:lnTo>
                  <a:pt x="3345" y="2576"/>
                </a:lnTo>
                <a:lnTo>
                  <a:pt x="3344" y="2579"/>
                </a:lnTo>
                <a:lnTo>
                  <a:pt x="3341" y="2579"/>
                </a:lnTo>
                <a:lnTo>
                  <a:pt x="3336" y="2576"/>
                </a:lnTo>
                <a:lnTo>
                  <a:pt x="3331" y="2576"/>
                </a:lnTo>
                <a:lnTo>
                  <a:pt x="3326" y="2578"/>
                </a:lnTo>
                <a:lnTo>
                  <a:pt x="3322" y="2582"/>
                </a:lnTo>
                <a:lnTo>
                  <a:pt x="3323" y="2583"/>
                </a:lnTo>
                <a:lnTo>
                  <a:pt x="3328" y="2586"/>
                </a:lnTo>
                <a:lnTo>
                  <a:pt x="3331" y="2596"/>
                </a:lnTo>
                <a:lnTo>
                  <a:pt x="3333" y="2596"/>
                </a:lnTo>
                <a:lnTo>
                  <a:pt x="3339" y="2595"/>
                </a:lnTo>
                <a:lnTo>
                  <a:pt x="3341" y="2596"/>
                </a:lnTo>
                <a:lnTo>
                  <a:pt x="3345" y="2614"/>
                </a:lnTo>
                <a:lnTo>
                  <a:pt x="3347" y="2616"/>
                </a:lnTo>
                <a:lnTo>
                  <a:pt x="3353" y="2616"/>
                </a:lnTo>
                <a:lnTo>
                  <a:pt x="3355" y="2618"/>
                </a:lnTo>
                <a:lnTo>
                  <a:pt x="3353" y="2636"/>
                </a:lnTo>
                <a:lnTo>
                  <a:pt x="3356" y="2643"/>
                </a:lnTo>
                <a:lnTo>
                  <a:pt x="3356" y="2643"/>
                </a:lnTo>
                <a:lnTo>
                  <a:pt x="3358" y="2642"/>
                </a:lnTo>
                <a:lnTo>
                  <a:pt x="3371" y="2629"/>
                </a:lnTo>
                <a:lnTo>
                  <a:pt x="3374" y="2627"/>
                </a:lnTo>
                <a:lnTo>
                  <a:pt x="3380" y="2631"/>
                </a:lnTo>
                <a:lnTo>
                  <a:pt x="3394" y="2643"/>
                </a:lnTo>
                <a:lnTo>
                  <a:pt x="3404" y="2650"/>
                </a:lnTo>
                <a:lnTo>
                  <a:pt x="3407" y="2652"/>
                </a:lnTo>
                <a:lnTo>
                  <a:pt x="3405" y="2654"/>
                </a:lnTo>
                <a:lnTo>
                  <a:pt x="3402" y="2657"/>
                </a:lnTo>
                <a:lnTo>
                  <a:pt x="3389" y="2664"/>
                </a:lnTo>
                <a:lnTo>
                  <a:pt x="3382" y="2668"/>
                </a:lnTo>
                <a:lnTo>
                  <a:pt x="3377" y="2675"/>
                </a:lnTo>
                <a:lnTo>
                  <a:pt x="3376" y="2678"/>
                </a:lnTo>
                <a:lnTo>
                  <a:pt x="3376" y="2681"/>
                </a:lnTo>
                <a:lnTo>
                  <a:pt x="3379" y="2682"/>
                </a:lnTo>
                <a:lnTo>
                  <a:pt x="3383" y="2679"/>
                </a:lnTo>
                <a:lnTo>
                  <a:pt x="3394" y="2673"/>
                </a:lnTo>
                <a:lnTo>
                  <a:pt x="3403" y="2665"/>
                </a:lnTo>
                <a:lnTo>
                  <a:pt x="3409" y="2661"/>
                </a:lnTo>
                <a:lnTo>
                  <a:pt x="3415" y="2665"/>
                </a:lnTo>
                <a:lnTo>
                  <a:pt x="3421" y="2665"/>
                </a:lnTo>
                <a:lnTo>
                  <a:pt x="3423" y="2666"/>
                </a:lnTo>
                <a:lnTo>
                  <a:pt x="3421" y="2677"/>
                </a:lnTo>
                <a:lnTo>
                  <a:pt x="3423" y="2687"/>
                </a:lnTo>
                <a:lnTo>
                  <a:pt x="3426" y="2691"/>
                </a:lnTo>
                <a:lnTo>
                  <a:pt x="3429" y="2690"/>
                </a:lnTo>
                <a:lnTo>
                  <a:pt x="3431" y="2688"/>
                </a:lnTo>
                <a:lnTo>
                  <a:pt x="3437" y="2672"/>
                </a:lnTo>
                <a:lnTo>
                  <a:pt x="3440" y="2668"/>
                </a:lnTo>
                <a:lnTo>
                  <a:pt x="3449" y="2674"/>
                </a:lnTo>
                <a:lnTo>
                  <a:pt x="3463" y="2677"/>
                </a:lnTo>
                <a:lnTo>
                  <a:pt x="3465" y="2681"/>
                </a:lnTo>
                <a:lnTo>
                  <a:pt x="3472" y="2711"/>
                </a:lnTo>
                <a:lnTo>
                  <a:pt x="3488" y="2731"/>
                </a:lnTo>
                <a:lnTo>
                  <a:pt x="3492" y="2736"/>
                </a:lnTo>
                <a:lnTo>
                  <a:pt x="3498" y="2738"/>
                </a:lnTo>
                <a:lnTo>
                  <a:pt x="3500" y="2736"/>
                </a:lnTo>
                <a:lnTo>
                  <a:pt x="3503" y="2731"/>
                </a:lnTo>
                <a:lnTo>
                  <a:pt x="3502" y="2723"/>
                </a:lnTo>
                <a:lnTo>
                  <a:pt x="3504" y="2719"/>
                </a:lnTo>
                <a:lnTo>
                  <a:pt x="3507" y="2717"/>
                </a:lnTo>
                <a:lnTo>
                  <a:pt x="3520" y="2714"/>
                </a:lnTo>
                <a:lnTo>
                  <a:pt x="3524" y="2712"/>
                </a:lnTo>
                <a:lnTo>
                  <a:pt x="3534" y="2692"/>
                </a:lnTo>
                <a:lnTo>
                  <a:pt x="3538" y="2678"/>
                </a:lnTo>
                <a:lnTo>
                  <a:pt x="3539" y="2669"/>
                </a:lnTo>
                <a:lnTo>
                  <a:pt x="3536" y="2667"/>
                </a:lnTo>
                <a:lnTo>
                  <a:pt x="3529" y="2665"/>
                </a:lnTo>
                <a:lnTo>
                  <a:pt x="3527" y="2660"/>
                </a:lnTo>
                <a:lnTo>
                  <a:pt x="3529" y="2653"/>
                </a:lnTo>
                <a:lnTo>
                  <a:pt x="3532" y="2648"/>
                </a:lnTo>
                <a:lnTo>
                  <a:pt x="3541" y="2650"/>
                </a:lnTo>
                <a:lnTo>
                  <a:pt x="3542" y="2648"/>
                </a:lnTo>
                <a:lnTo>
                  <a:pt x="3539" y="2628"/>
                </a:lnTo>
                <a:lnTo>
                  <a:pt x="3528" y="2595"/>
                </a:lnTo>
                <a:lnTo>
                  <a:pt x="3527" y="2588"/>
                </a:lnTo>
                <a:lnTo>
                  <a:pt x="3528" y="2585"/>
                </a:lnTo>
                <a:lnTo>
                  <a:pt x="3532" y="2581"/>
                </a:lnTo>
                <a:lnTo>
                  <a:pt x="3540" y="2577"/>
                </a:lnTo>
                <a:lnTo>
                  <a:pt x="3543" y="2575"/>
                </a:lnTo>
                <a:lnTo>
                  <a:pt x="3546" y="2576"/>
                </a:lnTo>
                <a:lnTo>
                  <a:pt x="3561" y="2580"/>
                </a:lnTo>
                <a:lnTo>
                  <a:pt x="3572" y="2586"/>
                </a:lnTo>
                <a:lnTo>
                  <a:pt x="3583" y="2593"/>
                </a:lnTo>
                <a:lnTo>
                  <a:pt x="3590" y="2595"/>
                </a:lnTo>
                <a:lnTo>
                  <a:pt x="3593" y="2593"/>
                </a:lnTo>
                <a:lnTo>
                  <a:pt x="3601" y="2584"/>
                </a:lnTo>
                <a:lnTo>
                  <a:pt x="3610" y="2583"/>
                </a:lnTo>
                <a:lnTo>
                  <a:pt x="3615" y="2580"/>
                </a:lnTo>
                <a:lnTo>
                  <a:pt x="3629" y="2576"/>
                </a:lnTo>
                <a:lnTo>
                  <a:pt x="3635" y="2570"/>
                </a:lnTo>
                <a:lnTo>
                  <a:pt x="3648" y="2568"/>
                </a:lnTo>
                <a:lnTo>
                  <a:pt x="3650" y="2563"/>
                </a:lnTo>
                <a:lnTo>
                  <a:pt x="3650" y="2555"/>
                </a:lnTo>
                <a:lnTo>
                  <a:pt x="3647" y="2549"/>
                </a:lnTo>
                <a:lnTo>
                  <a:pt x="3637" y="2539"/>
                </a:lnTo>
                <a:lnTo>
                  <a:pt x="3636" y="2530"/>
                </a:lnTo>
                <a:lnTo>
                  <a:pt x="3637" y="2521"/>
                </a:lnTo>
                <a:lnTo>
                  <a:pt x="3639" y="2520"/>
                </a:lnTo>
                <a:lnTo>
                  <a:pt x="3645" y="2517"/>
                </a:lnTo>
                <a:lnTo>
                  <a:pt x="3654" y="2517"/>
                </a:lnTo>
                <a:lnTo>
                  <a:pt x="3660" y="2516"/>
                </a:lnTo>
                <a:lnTo>
                  <a:pt x="3662" y="2514"/>
                </a:lnTo>
                <a:lnTo>
                  <a:pt x="3664" y="2508"/>
                </a:lnTo>
                <a:lnTo>
                  <a:pt x="3664" y="2507"/>
                </a:lnTo>
                <a:lnTo>
                  <a:pt x="3660" y="2507"/>
                </a:lnTo>
                <a:lnTo>
                  <a:pt x="3643" y="2511"/>
                </a:lnTo>
                <a:lnTo>
                  <a:pt x="3637" y="2509"/>
                </a:lnTo>
                <a:lnTo>
                  <a:pt x="3634" y="2504"/>
                </a:lnTo>
                <a:lnTo>
                  <a:pt x="3634" y="2499"/>
                </a:lnTo>
                <a:lnTo>
                  <a:pt x="3637" y="2496"/>
                </a:lnTo>
                <a:lnTo>
                  <a:pt x="3642" y="2497"/>
                </a:lnTo>
                <a:lnTo>
                  <a:pt x="3648" y="2502"/>
                </a:lnTo>
                <a:lnTo>
                  <a:pt x="3651" y="2502"/>
                </a:lnTo>
                <a:lnTo>
                  <a:pt x="3662" y="2455"/>
                </a:lnTo>
                <a:lnTo>
                  <a:pt x="3658" y="2450"/>
                </a:lnTo>
                <a:lnTo>
                  <a:pt x="3649" y="2439"/>
                </a:lnTo>
                <a:lnTo>
                  <a:pt x="3634" y="2412"/>
                </a:lnTo>
                <a:lnTo>
                  <a:pt x="3630" y="2409"/>
                </a:lnTo>
                <a:lnTo>
                  <a:pt x="3622" y="2417"/>
                </a:lnTo>
                <a:lnTo>
                  <a:pt x="3617" y="2418"/>
                </a:lnTo>
                <a:lnTo>
                  <a:pt x="3613" y="2418"/>
                </a:lnTo>
                <a:lnTo>
                  <a:pt x="3608" y="2415"/>
                </a:lnTo>
                <a:lnTo>
                  <a:pt x="3598" y="2407"/>
                </a:lnTo>
                <a:lnTo>
                  <a:pt x="3597" y="2404"/>
                </a:lnTo>
                <a:lnTo>
                  <a:pt x="3598" y="2400"/>
                </a:lnTo>
                <a:lnTo>
                  <a:pt x="3596" y="2397"/>
                </a:lnTo>
                <a:lnTo>
                  <a:pt x="3592" y="2395"/>
                </a:lnTo>
                <a:lnTo>
                  <a:pt x="3582" y="2394"/>
                </a:lnTo>
                <a:lnTo>
                  <a:pt x="3568" y="2388"/>
                </a:lnTo>
                <a:lnTo>
                  <a:pt x="3566" y="2390"/>
                </a:lnTo>
                <a:lnTo>
                  <a:pt x="3564" y="2397"/>
                </a:lnTo>
                <a:lnTo>
                  <a:pt x="3563" y="2399"/>
                </a:lnTo>
                <a:lnTo>
                  <a:pt x="3559" y="2401"/>
                </a:lnTo>
                <a:lnTo>
                  <a:pt x="3554" y="2401"/>
                </a:lnTo>
                <a:lnTo>
                  <a:pt x="3549" y="2400"/>
                </a:lnTo>
                <a:lnTo>
                  <a:pt x="3544" y="2398"/>
                </a:lnTo>
                <a:lnTo>
                  <a:pt x="3540" y="2395"/>
                </a:lnTo>
                <a:lnTo>
                  <a:pt x="3538" y="2391"/>
                </a:lnTo>
                <a:lnTo>
                  <a:pt x="3538" y="2384"/>
                </a:lnTo>
                <a:lnTo>
                  <a:pt x="3550" y="2387"/>
                </a:lnTo>
                <a:lnTo>
                  <a:pt x="3554" y="2381"/>
                </a:lnTo>
                <a:lnTo>
                  <a:pt x="3554" y="2373"/>
                </a:lnTo>
                <a:lnTo>
                  <a:pt x="3554" y="2363"/>
                </a:lnTo>
                <a:lnTo>
                  <a:pt x="3550" y="2332"/>
                </a:lnTo>
                <a:lnTo>
                  <a:pt x="3549" y="2329"/>
                </a:lnTo>
                <a:lnTo>
                  <a:pt x="3521" y="2313"/>
                </a:lnTo>
                <a:lnTo>
                  <a:pt x="3514" y="2307"/>
                </a:lnTo>
                <a:lnTo>
                  <a:pt x="3513" y="2301"/>
                </a:lnTo>
                <a:lnTo>
                  <a:pt x="3517" y="2298"/>
                </a:lnTo>
                <a:lnTo>
                  <a:pt x="3531" y="2298"/>
                </a:lnTo>
                <a:lnTo>
                  <a:pt x="3536" y="2275"/>
                </a:lnTo>
                <a:lnTo>
                  <a:pt x="3561" y="2246"/>
                </a:lnTo>
                <a:lnTo>
                  <a:pt x="3566" y="2244"/>
                </a:lnTo>
                <a:lnTo>
                  <a:pt x="3583" y="2241"/>
                </a:lnTo>
                <a:lnTo>
                  <a:pt x="3585" y="2240"/>
                </a:lnTo>
                <a:lnTo>
                  <a:pt x="3586" y="2237"/>
                </a:lnTo>
                <a:lnTo>
                  <a:pt x="3586" y="2229"/>
                </a:lnTo>
                <a:lnTo>
                  <a:pt x="3586" y="2223"/>
                </a:lnTo>
                <a:lnTo>
                  <a:pt x="3592" y="2211"/>
                </a:lnTo>
                <a:lnTo>
                  <a:pt x="3591" y="2206"/>
                </a:lnTo>
                <a:lnTo>
                  <a:pt x="3585" y="2198"/>
                </a:lnTo>
                <a:lnTo>
                  <a:pt x="3588" y="2191"/>
                </a:lnTo>
                <a:lnTo>
                  <a:pt x="3588" y="2190"/>
                </a:lnTo>
                <a:lnTo>
                  <a:pt x="3585" y="2188"/>
                </a:lnTo>
                <a:lnTo>
                  <a:pt x="3575" y="2185"/>
                </a:lnTo>
                <a:lnTo>
                  <a:pt x="3570" y="2182"/>
                </a:lnTo>
                <a:lnTo>
                  <a:pt x="3565" y="2176"/>
                </a:lnTo>
                <a:lnTo>
                  <a:pt x="3561" y="2167"/>
                </a:lnTo>
                <a:lnTo>
                  <a:pt x="3572" y="2172"/>
                </a:lnTo>
                <a:lnTo>
                  <a:pt x="3579" y="2172"/>
                </a:lnTo>
                <a:lnTo>
                  <a:pt x="3580" y="2172"/>
                </a:lnTo>
                <a:lnTo>
                  <a:pt x="3591" y="2160"/>
                </a:lnTo>
                <a:lnTo>
                  <a:pt x="3595" y="2148"/>
                </a:lnTo>
                <a:lnTo>
                  <a:pt x="3596" y="2140"/>
                </a:lnTo>
                <a:lnTo>
                  <a:pt x="3595" y="2134"/>
                </a:lnTo>
                <a:lnTo>
                  <a:pt x="3588" y="2118"/>
                </a:lnTo>
                <a:lnTo>
                  <a:pt x="3588" y="2113"/>
                </a:lnTo>
                <a:lnTo>
                  <a:pt x="3589" y="2111"/>
                </a:lnTo>
                <a:lnTo>
                  <a:pt x="3594" y="2112"/>
                </a:lnTo>
                <a:lnTo>
                  <a:pt x="3609" y="2120"/>
                </a:lnTo>
                <a:lnTo>
                  <a:pt x="3615" y="2122"/>
                </a:lnTo>
                <a:lnTo>
                  <a:pt x="3618" y="2121"/>
                </a:lnTo>
                <a:lnTo>
                  <a:pt x="3621" y="2116"/>
                </a:lnTo>
                <a:lnTo>
                  <a:pt x="3624" y="2114"/>
                </a:lnTo>
                <a:lnTo>
                  <a:pt x="3631" y="2114"/>
                </a:lnTo>
                <a:lnTo>
                  <a:pt x="3637" y="2112"/>
                </a:lnTo>
                <a:lnTo>
                  <a:pt x="3654" y="2121"/>
                </a:lnTo>
                <a:lnTo>
                  <a:pt x="3656" y="2118"/>
                </a:lnTo>
                <a:lnTo>
                  <a:pt x="3657" y="2109"/>
                </a:lnTo>
                <a:lnTo>
                  <a:pt x="3660" y="2107"/>
                </a:lnTo>
                <a:lnTo>
                  <a:pt x="3663" y="2106"/>
                </a:lnTo>
                <a:lnTo>
                  <a:pt x="3666" y="2107"/>
                </a:lnTo>
                <a:lnTo>
                  <a:pt x="3683" y="2119"/>
                </a:lnTo>
                <a:lnTo>
                  <a:pt x="3691" y="2118"/>
                </a:lnTo>
                <a:lnTo>
                  <a:pt x="3700" y="2114"/>
                </a:lnTo>
                <a:lnTo>
                  <a:pt x="3705" y="2112"/>
                </a:lnTo>
                <a:lnTo>
                  <a:pt x="3715" y="2111"/>
                </a:lnTo>
                <a:lnTo>
                  <a:pt x="3734" y="2113"/>
                </a:lnTo>
                <a:lnTo>
                  <a:pt x="3754" y="2120"/>
                </a:lnTo>
                <a:lnTo>
                  <a:pt x="3754" y="2120"/>
                </a:lnTo>
                <a:lnTo>
                  <a:pt x="3754" y="2125"/>
                </a:lnTo>
                <a:lnTo>
                  <a:pt x="3761" y="2140"/>
                </a:lnTo>
                <a:lnTo>
                  <a:pt x="3761" y="2179"/>
                </a:lnTo>
                <a:lnTo>
                  <a:pt x="3764" y="2184"/>
                </a:lnTo>
                <a:lnTo>
                  <a:pt x="3771" y="2189"/>
                </a:lnTo>
                <a:lnTo>
                  <a:pt x="3779" y="2193"/>
                </a:lnTo>
                <a:lnTo>
                  <a:pt x="3788" y="2197"/>
                </a:lnTo>
                <a:lnTo>
                  <a:pt x="3797" y="2199"/>
                </a:lnTo>
                <a:lnTo>
                  <a:pt x="3810" y="2200"/>
                </a:lnTo>
                <a:lnTo>
                  <a:pt x="3816" y="2202"/>
                </a:lnTo>
                <a:lnTo>
                  <a:pt x="3820" y="2205"/>
                </a:lnTo>
                <a:lnTo>
                  <a:pt x="3825" y="2213"/>
                </a:lnTo>
                <a:lnTo>
                  <a:pt x="3829" y="2217"/>
                </a:lnTo>
                <a:lnTo>
                  <a:pt x="3865" y="2218"/>
                </a:lnTo>
                <a:lnTo>
                  <a:pt x="3873" y="2220"/>
                </a:lnTo>
                <a:lnTo>
                  <a:pt x="3882" y="2223"/>
                </a:lnTo>
                <a:lnTo>
                  <a:pt x="3894" y="2234"/>
                </a:lnTo>
                <a:lnTo>
                  <a:pt x="3910" y="2244"/>
                </a:lnTo>
                <a:lnTo>
                  <a:pt x="3919" y="2254"/>
                </a:lnTo>
                <a:lnTo>
                  <a:pt x="3934" y="2273"/>
                </a:lnTo>
                <a:lnTo>
                  <a:pt x="3938" y="2274"/>
                </a:lnTo>
                <a:lnTo>
                  <a:pt x="3945" y="2272"/>
                </a:lnTo>
                <a:lnTo>
                  <a:pt x="3948" y="2272"/>
                </a:lnTo>
                <a:lnTo>
                  <a:pt x="3949" y="2275"/>
                </a:lnTo>
                <a:lnTo>
                  <a:pt x="3948" y="2286"/>
                </a:lnTo>
                <a:lnTo>
                  <a:pt x="3951" y="2290"/>
                </a:lnTo>
                <a:lnTo>
                  <a:pt x="3982" y="2308"/>
                </a:lnTo>
                <a:lnTo>
                  <a:pt x="3987" y="2308"/>
                </a:lnTo>
                <a:lnTo>
                  <a:pt x="3993" y="2303"/>
                </a:lnTo>
                <a:lnTo>
                  <a:pt x="3997" y="2283"/>
                </a:lnTo>
                <a:lnTo>
                  <a:pt x="3999" y="2283"/>
                </a:lnTo>
                <a:lnTo>
                  <a:pt x="4003" y="2301"/>
                </a:lnTo>
                <a:lnTo>
                  <a:pt x="4005" y="2304"/>
                </a:lnTo>
                <a:lnTo>
                  <a:pt x="4011" y="2308"/>
                </a:lnTo>
                <a:lnTo>
                  <a:pt x="4033" y="2313"/>
                </a:lnTo>
                <a:lnTo>
                  <a:pt x="4039" y="2319"/>
                </a:lnTo>
                <a:lnTo>
                  <a:pt x="4050" y="2337"/>
                </a:lnTo>
                <a:lnTo>
                  <a:pt x="4058" y="2347"/>
                </a:lnTo>
                <a:lnTo>
                  <a:pt x="4063" y="2347"/>
                </a:lnTo>
                <a:lnTo>
                  <a:pt x="4070" y="2344"/>
                </a:lnTo>
                <a:lnTo>
                  <a:pt x="4072" y="2341"/>
                </a:lnTo>
                <a:lnTo>
                  <a:pt x="4075" y="2333"/>
                </a:lnTo>
                <a:lnTo>
                  <a:pt x="4077" y="2331"/>
                </a:lnTo>
                <a:lnTo>
                  <a:pt x="4079" y="2333"/>
                </a:lnTo>
                <a:lnTo>
                  <a:pt x="4080" y="2339"/>
                </a:lnTo>
                <a:lnTo>
                  <a:pt x="4083" y="2344"/>
                </a:lnTo>
                <a:lnTo>
                  <a:pt x="4092" y="2351"/>
                </a:lnTo>
                <a:lnTo>
                  <a:pt x="4096" y="2353"/>
                </a:lnTo>
                <a:lnTo>
                  <a:pt x="4108" y="2351"/>
                </a:lnTo>
                <a:lnTo>
                  <a:pt x="4111" y="2353"/>
                </a:lnTo>
                <a:lnTo>
                  <a:pt x="4114" y="2362"/>
                </a:lnTo>
                <a:lnTo>
                  <a:pt x="4120" y="2375"/>
                </a:lnTo>
                <a:lnTo>
                  <a:pt x="4122" y="2381"/>
                </a:lnTo>
                <a:lnTo>
                  <a:pt x="4122" y="2402"/>
                </a:lnTo>
                <a:lnTo>
                  <a:pt x="4118" y="2420"/>
                </a:lnTo>
                <a:lnTo>
                  <a:pt x="4118" y="2429"/>
                </a:lnTo>
                <a:lnTo>
                  <a:pt x="4134" y="2455"/>
                </a:lnTo>
                <a:lnTo>
                  <a:pt x="4133" y="2465"/>
                </a:lnTo>
                <a:lnTo>
                  <a:pt x="4132" y="2473"/>
                </a:lnTo>
                <a:lnTo>
                  <a:pt x="4126" y="2490"/>
                </a:lnTo>
                <a:lnTo>
                  <a:pt x="4119" y="2507"/>
                </a:lnTo>
                <a:lnTo>
                  <a:pt x="4096" y="2523"/>
                </a:lnTo>
                <a:lnTo>
                  <a:pt x="4084" y="2535"/>
                </a:lnTo>
                <a:lnTo>
                  <a:pt x="4080" y="2542"/>
                </a:lnTo>
                <a:lnTo>
                  <a:pt x="4080" y="2556"/>
                </a:lnTo>
                <a:lnTo>
                  <a:pt x="4080" y="2596"/>
                </a:lnTo>
                <a:lnTo>
                  <a:pt x="4082" y="2618"/>
                </a:lnTo>
                <a:lnTo>
                  <a:pt x="4086" y="2632"/>
                </a:lnTo>
                <a:lnTo>
                  <a:pt x="4096" y="2646"/>
                </a:lnTo>
                <a:lnTo>
                  <a:pt x="4100" y="2655"/>
                </a:lnTo>
                <a:lnTo>
                  <a:pt x="4101" y="2658"/>
                </a:lnTo>
                <a:lnTo>
                  <a:pt x="4099" y="2668"/>
                </a:lnTo>
                <a:lnTo>
                  <a:pt x="4105" y="2692"/>
                </a:lnTo>
                <a:lnTo>
                  <a:pt x="4104" y="2701"/>
                </a:lnTo>
                <a:lnTo>
                  <a:pt x="4099" y="2710"/>
                </a:lnTo>
                <a:lnTo>
                  <a:pt x="4085" y="2724"/>
                </a:lnTo>
                <a:lnTo>
                  <a:pt x="4069" y="2738"/>
                </a:lnTo>
                <a:lnTo>
                  <a:pt x="4059" y="2743"/>
                </a:lnTo>
                <a:lnTo>
                  <a:pt x="4029" y="2744"/>
                </a:lnTo>
                <a:lnTo>
                  <a:pt x="4010" y="2744"/>
                </a:lnTo>
                <a:lnTo>
                  <a:pt x="3989" y="2734"/>
                </a:lnTo>
                <a:lnTo>
                  <a:pt x="3987" y="2734"/>
                </a:lnTo>
                <a:lnTo>
                  <a:pt x="3939" y="2754"/>
                </a:lnTo>
                <a:lnTo>
                  <a:pt x="3926" y="2760"/>
                </a:lnTo>
                <a:lnTo>
                  <a:pt x="3924" y="2759"/>
                </a:lnTo>
                <a:lnTo>
                  <a:pt x="3919" y="2749"/>
                </a:lnTo>
                <a:lnTo>
                  <a:pt x="3913" y="2744"/>
                </a:lnTo>
                <a:lnTo>
                  <a:pt x="3899" y="2742"/>
                </a:lnTo>
                <a:lnTo>
                  <a:pt x="3874" y="2732"/>
                </a:lnTo>
                <a:lnTo>
                  <a:pt x="3869" y="2732"/>
                </a:lnTo>
                <a:lnTo>
                  <a:pt x="3862" y="2735"/>
                </a:lnTo>
                <a:lnTo>
                  <a:pt x="3859" y="2738"/>
                </a:lnTo>
                <a:lnTo>
                  <a:pt x="3858" y="2740"/>
                </a:lnTo>
                <a:lnTo>
                  <a:pt x="3862" y="2743"/>
                </a:lnTo>
                <a:lnTo>
                  <a:pt x="3868" y="2743"/>
                </a:lnTo>
                <a:lnTo>
                  <a:pt x="3867" y="2747"/>
                </a:lnTo>
                <a:lnTo>
                  <a:pt x="3861" y="2754"/>
                </a:lnTo>
                <a:lnTo>
                  <a:pt x="3849" y="2757"/>
                </a:lnTo>
                <a:lnTo>
                  <a:pt x="3848" y="2759"/>
                </a:lnTo>
                <a:lnTo>
                  <a:pt x="3848" y="2761"/>
                </a:lnTo>
                <a:lnTo>
                  <a:pt x="3853" y="2771"/>
                </a:lnTo>
                <a:lnTo>
                  <a:pt x="3863" y="2798"/>
                </a:lnTo>
                <a:lnTo>
                  <a:pt x="3866" y="2804"/>
                </a:lnTo>
                <a:lnTo>
                  <a:pt x="3873" y="2812"/>
                </a:lnTo>
                <a:lnTo>
                  <a:pt x="3896" y="2826"/>
                </a:lnTo>
                <a:lnTo>
                  <a:pt x="3898" y="2828"/>
                </a:lnTo>
                <a:lnTo>
                  <a:pt x="3899" y="2836"/>
                </a:lnTo>
                <a:lnTo>
                  <a:pt x="3899" y="2839"/>
                </a:lnTo>
                <a:lnTo>
                  <a:pt x="3895" y="2844"/>
                </a:lnTo>
                <a:lnTo>
                  <a:pt x="3887" y="2847"/>
                </a:lnTo>
                <a:lnTo>
                  <a:pt x="3830" y="2856"/>
                </a:lnTo>
                <a:lnTo>
                  <a:pt x="3828" y="2856"/>
                </a:lnTo>
                <a:lnTo>
                  <a:pt x="3824" y="2849"/>
                </a:lnTo>
                <a:lnTo>
                  <a:pt x="3816" y="2850"/>
                </a:lnTo>
                <a:lnTo>
                  <a:pt x="3814" y="2851"/>
                </a:lnTo>
                <a:lnTo>
                  <a:pt x="3804" y="2867"/>
                </a:lnTo>
                <a:lnTo>
                  <a:pt x="3793" y="2865"/>
                </a:lnTo>
                <a:lnTo>
                  <a:pt x="3770" y="2856"/>
                </a:lnTo>
                <a:lnTo>
                  <a:pt x="3756" y="2854"/>
                </a:lnTo>
                <a:lnTo>
                  <a:pt x="3748" y="2855"/>
                </a:lnTo>
                <a:lnTo>
                  <a:pt x="3742" y="2861"/>
                </a:lnTo>
                <a:lnTo>
                  <a:pt x="3737" y="2865"/>
                </a:lnTo>
                <a:lnTo>
                  <a:pt x="3732" y="2868"/>
                </a:lnTo>
                <a:lnTo>
                  <a:pt x="3722" y="2870"/>
                </a:lnTo>
                <a:lnTo>
                  <a:pt x="3717" y="2870"/>
                </a:lnTo>
                <a:lnTo>
                  <a:pt x="3715" y="2868"/>
                </a:lnTo>
                <a:lnTo>
                  <a:pt x="3707" y="2853"/>
                </a:lnTo>
                <a:lnTo>
                  <a:pt x="3693" y="2846"/>
                </a:lnTo>
                <a:lnTo>
                  <a:pt x="3691" y="2839"/>
                </a:lnTo>
                <a:lnTo>
                  <a:pt x="3688" y="2830"/>
                </a:lnTo>
                <a:lnTo>
                  <a:pt x="3685" y="2825"/>
                </a:lnTo>
                <a:lnTo>
                  <a:pt x="3658" y="2809"/>
                </a:lnTo>
                <a:lnTo>
                  <a:pt x="3636" y="2794"/>
                </a:lnTo>
                <a:lnTo>
                  <a:pt x="3613" y="2797"/>
                </a:lnTo>
                <a:lnTo>
                  <a:pt x="3599" y="2795"/>
                </a:lnTo>
                <a:lnTo>
                  <a:pt x="3592" y="2796"/>
                </a:lnTo>
                <a:lnTo>
                  <a:pt x="3573" y="2801"/>
                </a:lnTo>
                <a:lnTo>
                  <a:pt x="3568" y="2801"/>
                </a:lnTo>
                <a:lnTo>
                  <a:pt x="3559" y="2797"/>
                </a:lnTo>
                <a:lnTo>
                  <a:pt x="3555" y="2796"/>
                </a:lnTo>
                <a:lnTo>
                  <a:pt x="3548" y="2797"/>
                </a:lnTo>
                <a:lnTo>
                  <a:pt x="3544" y="2800"/>
                </a:lnTo>
                <a:lnTo>
                  <a:pt x="3526" y="2822"/>
                </a:lnTo>
                <a:lnTo>
                  <a:pt x="3525" y="2829"/>
                </a:lnTo>
                <a:lnTo>
                  <a:pt x="3525" y="2842"/>
                </a:lnTo>
                <a:lnTo>
                  <a:pt x="3525" y="2846"/>
                </a:lnTo>
                <a:lnTo>
                  <a:pt x="3530" y="2855"/>
                </a:lnTo>
                <a:lnTo>
                  <a:pt x="3544" y="2873"/>
                </a:lnTo>
                <a:lnTo>
                  <a:pt x="3547" y="2885"/>
                </a:lnTo>
                <a:lnTo>
                  <a:pt x="3547" y="2890"/>
                </a:lnTo>
                <a:lnTo>
                  <a:pt x="3546" y="2893"/>
                </a:lnTo>
                <a:lnTo>
                  <a:pt x="3540" y="2906"/>
                </a:lnTo>
                <a:lnTo>
                  <a:pt x="3536" y="2912"/>
                </a:lnTo>
                <a:lnTo>
                  <a:pt x="3534" y="2915"/>
                </a:lnTo>
                <a:lnTo>
                  <a:pt x="3527" y="2917"/>
                </a:lnTo>
                <a:lnTo>
                  <a:pt x="3514" y="2929"/>
                </a:lnTo>
                <a:lnTo>
                  <a:pt x="3511" y="2937"/>
                </a:lnTo>
                <a:lnTo>
                  <a:pt x="3511" y="2944"/>
                </a:lnTo>
                <a:lnTo>
                  <a:pt x="3509" y="2947"/>
                </a:lnTo>
                <a:lnTo>
                  <a:pt x="3504" y="2951"/>
                </a:lnTo>
                <a:lnTo>
                  <a:pt x="3488" y="2958"/>
                </a:lnTo>
                <a:lnTo>
                  <a:pt x="3480" y="2963"/>
                </a:lnTo>
                <a:lnTo>
                  <a:pt x="3475" y="2966"/>
                </a:lnTo>
                <a:lnTo>
                  <a:pt x="3483" y="2987"/>
                </a:lnTo>
                <a:lnTo>
                  <a:pt x="3486" y="2991"/>
                </a:lnTo>
                <a:lnTo>
                  <a:pt x="3490" y="2993"/>
                </a:lnTo>
                <a:lnTo>
                  <a:pt x="3517" y="2997"/>
                </a:lnTo>
                <a:lnTo>
                  <a:pt x="3526" y="3002"/>
                </a:lnTo>
                <a:lnTo>
                  <a:pt x="3543" y="3014"/>
                </a:lnTo>
                <a:lnTo>
                  <a:pt x="3563" y="3033"/>
                </a:lnTo>
                <a:lnTo>
                  <a:pt x="3577" y="3042"/>
                </a:lnTo>
                <a:lnTo>
                  <a:pt x="3578" y="3045"/>
                </a:lnTo>
                <a:lnTo>
                  <a:pt x="3578" y="3052"/>
                </a:lnTo>
                <a:lnTo>
                  <a:pt x="3574" y="3068"/>
                </a:lnTo>
                <a:lnTo>
                  <a:pt x="3571" y="3078"/>
                </a:lnTo>
                <a:lnTo>
                  <a:pt x="3568" y="3081"/>
                </a:lnTo>
                <a:lnTo>
                  <a:pt x="3563" y="3082"/>
                </a:lnTo>
                <a:lnTo>
                  <a:pt x="3552" y="3079"/>
                </a:lnTo>
                <a:lnTo>
                  <a:pt x="3545" y="3081"/>
                </a:lnTo>
                <a:lnTo>
                  <a:pt x="3541" y="3072"/>
                </a:lnTo>
                <a:lnTo>
                  <a:pt x="3530" y="3069"/>
                </a:lnTo>
                <a:lnTo>
                  <a:pt x="3522" y="3067"/>
                </a:lnTo>
                <a:lnTo>
                  <a:pt x="3518" y="3068"/>
                </a:lnTo>
                <a:lnTo>
                  <a:pt x="3516" y="3069"/>
                </a:lnTo>
                <a:lnTo>
                  <a:pt x="3507" y="3082"/>
                </a:lnTo>
                <a:lnTo>
                  <a:pt x="3507" y="3083"/>
                </a:lnTo>
                <a:lnTo>
                  <a:pt x="3510" y="3084"/>
                </a:lnTo>
                <a:lnTo>
                  <a:pt x="3526" y="3085"/>
                </a:lnTo>
                <a:lnTo>
                  <a:pt x="3532" y="3088"/>
                </a:lnTo>
                <a:lnTo>
                  <a:pt x="3537" y="3098"/>
                </a:lnTo>
                <a:lnTo>
                  <a:pt x="3541" y="3116"/>
                </a:lnTo>
                <a:lnTo>
                  <a:pt x="3540" y="3123"/>
                </a:lnTo>
                <a:lnTo>
                  <a:pt x="3537" y="3127"/>
                </a:lnTo>
                <a:lnTo>
                  <a:pt x="3532" y="3127"/>
                </a:lnTo>
                <a:lnTo>
                  <a:pt x="3516" y="3124"/>
                </a:lnTo>
                <a:lnTo>
                  <a:pt x="3512" y="3128"/>
                </a:lnTo>
                <a:lnTo>
                  <a:pt x="3510" y="3139"/>
                </a:lnTo>
                <a:lnTo>
                  <a:pt x="3508" y="3180"/>
                </a:lnTo>
                <a:lnTo>
                  <a:pt x="3505" y="3186"/>
                </a:lnTo>
                <a:lnTo>
                  <a:pt x="3496" y="3191"/>
                </a:lnTo>
                <a:lnTo>
                  <a:pt x="3494" y="3195"/>
                </a:lnTo>
                <a:lnTo>
                  <a:pt x="3495" y="3199"/>
                </a:lnTo>
                <a:lnTo>
                  <a:pt x="3498" y="3203"/>
                </a:lnTo>
                <a:lnTo>
                  <a:pt x="3504" y="3203"/>
                </a:lnTo>
                <a:lnTo>
                  <a:pt x="3511" y="3207"/>
                </a:lnTo>
                <a:lnTo>
                  <a:pt x="3516" y="3219"/>
                </a:lnTo>
                <a:lnTo>
                  <a:pt x="3517" y="3222"/>
                </a:lnTo>
                <a:lnTo>
                  <a:pt x="3512" y="3225"/>
                </a:lnTo>
                <a:lnTo>
                  <a:pt x="3508" y="3231"/>
                </a:lnTo>
                <a:lnTo>
                  <a:pt x="3505" y="3238"/>
                </a:lnTo>
                <a:lnTo>
                  <a:pt x="3504" y="3243"/>
                </a:lnTo>
                <a:lnTo>
                  <a:pt x="3507" y="3260"/>
                </a:lnTo>
                <a:lnTo>
                  <a:pt x="3523" y="3282"/>
                </a:lnTo>
                <a:lnTo>
                  <a:pt x="3527" y="3293"/>
                </a:lnTo>
                <a:lnTo>
                  <a:pt x="3528" y="3299"/>
                </a:lnTo>
                <a:lnTo>
                  <a:pt x="3522" y="3305"/>
                </a:lnTo>
                <a:lnTo>
                  <a:pt x="3518" y="3317"/>
                </a:lnTo>
                <a:lnTo>
                  <a:pt x="3516" y="3322"/>
                </a:lnTo>
                <a:lnTo>
                  <a:pt x="3510" y="3327"/>
                </a:lnTo>
                <a:lnTo>
                  <a:pt x="3505" y="3328"/>
                </a:lnTo>
                <a:lnTo>
                  <a:pt x="3498" y="3325"/>
                </a:lnTo>
                <a:lnTo>
                  <a:pt x="3493" y="3322"/>
                </a:lnTo>
                <a:lnTo>
                  <a:pt x="3489" y="3312"/>
                </a:lnTo>
                <a:lnTo>
                  <a:pt x="3485" y="3295"/>
                </a:lnTo>
                <a:lnTo>
                  <a:pt x="3483" y="3292"/>
                </a:lnTo>
                <a:lnTo>
                  <a:pt x="3481" y="3289"/>
                </a:lnTo>
                <a:lnTo>
                  <a:pt x="3477" y="3291"/>
                </a:lnTo>
                <a:lnTo>
                  <a:pt x="3470" y="3295"/>
                </a:lnTo>
                <a:lnTo>
                  <a:pt x="3466" y="3297"/>
                </a:lnTo>
                <a:lnTo>
                  <a:pt x="3454" y="3296"/>
                </a:lnTo>
                <a:lnTo>
                  <a:pt x="3451" y="3298"/>
                </a:lnTo>
                <a:lnTo>
                  <a:pt x="3447" y="3304"/>
                </a:lnTo>
                <a:lnTo>
                  <a:pt x="3444" y="3307"/>
                </a:lnTo>
                <a:lnTo>
                  <a:pt x="3434" y="3312"/>
                </a:lnTo>
                <a:lnTo>
                  <a:pt x="3425" y="3314"/>
                </a:lnTo>
                <a:lnTo>
                  <a:pt x="3420" y="3311"/>
                </a:lnTo>
                <a:lnTo>
                  <a:pt x="3409" y="3298"/>
                </a:lnTo>
                <a:lnTo>
                  <a:pt x="3402" y="3294"/>
                </a:lnTo>
                <a:lnTo>
                  <a:pt x="3395" y="3293"/>
                </a:lnTo>
                <a:lnTo>
                  <a:pt x="3374" y="3293"/>
                </a:lnTo>
                <a:lnTo>
                  <a:pt x="3369" y="3294"/>
                </a:lnTo>
                <a:lnTo>
                  <a:pt x="3365" y="3296"/>
                </a:lnTo>
                <a:lnTo>
                  <a:pt x="3345" y="3315"/>
                </a:lnTo>
                <a:lnTo>
                  <a:pt x="3341" y="3320"/>
                </a:lnTo>
                <a:lnTo>
                  <a:pt x="3336" y="3331"/>
                </a:lnTo>
                <a:lnTo>
                  <a:pt x="3329" y="3352"/>
                </a:lnTo>
                <a:lnTo>
                  <a:pt x="3327" y="3357"/>
                </a:lnTo>
                <a:lnTo>
                  <a:pt x="3323" y="3363"/>
                </a:lnTo>
                <a:lnTo>
                  <a:pt x="3319" y="3365"/>
                </a:lnTo>
                <a:lnTo>
                  <a:pt x="3314" y="3365"/>
                </a:lnTo>
                <a:lnTo>
                  <a:pt x="3294" y="3359"/>
                </a:lnTo>
                <a:lnTo>
                  <a:pt x="3292" y="3360"/>
                </a:lnTo>
                <a:lnTo>
                  <a:pt x="3291" y="3363"/>
                </a:lnTo>
                <a:lnTo>
                  <a:pt x="3293" y="3367"/>
                </a:lnTo>
                <a:lnTo>
                  <a:pt x="3302" y="3374"/>
                </a:lnTo>
                <a:lnTo>
                  <a:pt x="3305" y="3378"/>
                </a:lnTo>
                <a:lnTo>
                  <a:pt x="3305" y="3382"/>
                </a:lnTo>
                <a:lnTo>
                  <a:pt x="3302" y="3393"/>
                </a:lnTo>
                <a:lnTo>
                  <a:pt x="3302" y="3394"/>
                </a:lnTo>
                <a:lnTo>
                  <a:pt x="3314" y="3405"/>
                </a:lnTo>
                <a:lnTo>
                  <a:pt x="3323" y="3414"/>
                </a:lnTo>
                <a:lnTo>
                  <a:pt x="3331" y="3418"/>
                </a:lnTo>
                <a:lnTo>
                  <a:pt x="3342" y="3418"/>
                </a:lnTo>
                <a:lnTo>
                  <a:pt x="3347" y="3420"/>
                </a:lnTo>
                <a:lnTo>
                  <a:pt x="3358" y="3425"/>
                </a:lnTo>
                <a:lnTo>
                  <a:pt x="3365" y="3431"/>
                </a:lnTo>
                <a:lnTo>
                  <a:pt x="3365" y="3440"/>
                </a:lnTo>
                <a:lnTo>
                  <a:pt x="3363" y="3444"/>
                </a:lnTo>
                <a:lnTo>
                  <a:pt x="3361" y="3446"/>
                </a:lnTo>
                <a:lnTo>
                  <a:pt x="3359" y="3446"/>
                </a:lnTo>
                <a:lnTo>
                  <a:pt x="3356" y="3440"/>
                </a:lnTo>
                <a:lnTo>
                  <a:pt x="3354" y="3437"/>
                </a:lnTo>
                <a:lnTo>
                  <a:pt x="3351" y="3437"/>
                </a:lnTo>
                <a:lnTo>
                  <a:pt x="3349" y="3439"/>
                </a:lnTo>
                <a:lnTo>
                  <a:pt x="3348" y="3486"/>
                </a:lnTo>
                <a:lnTo>
                  <a:pt x="3347" y="3493"/>
                </a:lnTo>
                <a:lnTo>
                  <a:pt x="3344" y="3499"/>
                </a:lnTo>
                <a:lnTo>
                  <a:pt x="3338" y="3509"/>
                </a:lnTo>
                <a:lnTo>
                  <a:pt x="3328" y="3514"/>
                </a:lnTo>
                <a:lnTo>
                  <a:pt x="3296" y="3525"/>
                </a:lnTo>
                <a:lnTo>
                  <a:pt x="3260" y="3536"/>
                </a:lnTo>
                <a:lnTo>
                  <a:pt x="3254" y="3534"/>
                </a:lnTo>
                <a:lnTo>
                  <a:pt x="3245" y="3527"/>
                </a:lnTo>
                <a:lnTo>
                  <a:pt x="3231" y="3523"/>
                </a:lnTo>
                <a:lnTo>
                  <a:pt x="3231" y="3523"/>
                </a:lnTo>
                <a:lnTo>
                  <a:pt x="3227" y="3518"/>
                </a:lnTo>
                <a:lnTo>
                  <a:pt x="3214" y="3513"/>
                </a:lnTo>
                <a:lnTo>
                  <a:pt x="3212" y="3516"/>
                </a:lnTo>
                <a:lnTo>
                  <a:pt x="3205" y="3523"/>
                </a:lnTo>
                <a:lnTo>
                  <a:pt x="3197" y="3532"/>
                </a:lnTo>
                <a:lnTo>
                  <a:pt x="3199" y="3553"/>
                </a:lnTo>
                <a:lnTo>
                  <a:pt x="3206" y="3568"/>
                </a:lnTo>
                <a:lnTo>
                  <a:pt x="3217" y="3574"/>
                </a:lnTo>
                <a:lnTo>
                  <a:pt x="3205" y="3584"/>
                </a:lnTo>
                <a:lnTo>
                  <a:pt x="3163" y="3609"/>
                </a:lnTo>
                <a:lnTo>
                  <a:pt x="3148" y="3604"/>
                </a:lnTo>
                <a:lnTo>
                  <a:pt x="3145" y="3605"/>
                </a:lnTo>
                <a:lnTo>
                  <a:pt x="3142" y="3607"/>
                </a:lnTo>
                <a:lnTo>
                  <a:pt x="3132" y="3617"/>
                </a:lnTo>
                <a:lnTo>
                  <a:pt x="3126" y="3621"/>
                </a:lnTo>
                <a:lnTo>
                  <a:pt x="3122" y="3623"/>
                </a:lnTo>
                <a:lnTo>
                  <a:pt x="3117" y="3623"/>
                </a:lnTo>
                <a:lnTo>
                  <a:pt x="3114" y="3620"/>
                </a:lnTo>
                <a:lnTo>
                  <a:pt x="3107" y="3609"/>
                </a:lnTo>
                <a:lnTo>
                  <a:pt x="3102" y="3604"/>
                </a:lnTo>
                <a:lnTo>
                  <a:pt x="3090" y="3606"/>
                </a:lnTo>
                <a:lnTo>
                  <a:pt x="3068" y="3613"/>
                </a:lnTo>
                <a:lnTo>
                  <a:pt x="3060" y="3615"/>
                </a:lnTo>
                <a:lnTo>
                  <a:pt x="3050" y="3601"/>
                </a:lnTo>
                <a:lnTo>
                  <a:pt x="3039" y="3599"/>
                </a:lnTo>
                <a:lnTo>
                  <a:pt x="3020" y="3597"/>
                </a:lnTo>
                <a:lnTo>
                  <a:pt x="2991" y="3588"/>
                </a:lnTo>
                <a:lnTo>
                  <a:pt x="2986" y="3584"/>
                </a:lnTo>
                <a:lnTo>
                  <a:pt x="2969" y="3568"/>
                </a:lnTo>
                <a:lnTo>
                  <a:pt x="2934" y="3554"/>
                </a:lnTo>
                <a:lnTo>
                  <a:pt x="2919" y="3540"/>
                </a:lnTo>
                <a:lnTo>
                  <a:pt x="2906" y="3532"/>
                </a:lnTo>
                <a:lnTo>
                  <a:pt x="2900" y="3528"/>
                </a:lnTo>
                <a:lnTo>
                  <a:pt x="2897" y="3522"/>
                </a:lnTo>
                <a:lnTo>
                  <a:pt x="2896" y="3516"/>
                </a:lnTo>
                <a:lnTo>
                  <a:pt x="2898" y="3507"/>
                </a:lnTo>
                <a:lnTo>
                  <a:pt x="2904" y="3494"/>
                </a:lnTo>
                <a:lnTo>
                  <a:pt x="2909" y="3492"/>
                </a:lnTo>
                <a:lnTo>
                  <a:pt x="2918" y="3490"/>
                </a:lnTo>
                <a:lnTo>
                  <a:pt x="2924" y="3487"/>
                </a:lnTo>
                <a:lnTo>
                  <a:pt x="2929" y="3479"/>
                </a:lnTo>
                <a:lnTo>
                  <a:pt x="2937" y="3469"/>
                </a:lnTo>
                <a:lnTo>
                  <a:pt x="2937" y="3466"/>
                </a:lnTo>
                <a:lnTo>
                  <a:pt x="2936" y="3465"/>
                </a:lnTo>
                <a:lnTo>
                  <a:pt x="2917" y="3457"/>
                </a:lnTo>
                <a:lnTo>
                  <a:pt x="2914" y="3453"/>
                </a:lnTo>
                <a:lnTo>
                  <a:pt x="2913" y="3448"/>
                </a:lnTo>
                <a:lnTo>
                  <a:pt x="2915" y="3446"/>
                </a:lnTo>
                <a:lnTo>
                  <a:pt x="2925" y="3439"/>
                </a:lnTo>
                <a:lnTo>
                  <a:pt x="2928" y="3435"/>
                </a:lnTo>
                <a:lnTo>
                  <a:pt x="2926" y="3420"/>
                </a:lnTo>
                <a:lnTo>
                  <a:pt x="2919" y="3389"/>
                </a:lnTo>
                <a:lnTo>
                  <a:pt x="2917" y="3372"/>
                </a:lnTo>
                <a:lnTo>
                  <a:pt x="2924" y="3371"/>
                </a:lnTo>
                <a:lnTo>
                  <a:pt x="2935" y="3374"/>
                </a:lnTo>
                <a:lnTo>
                  <a:pt x="2941" y="3374"/>
                </a:lnTo>
                <a:lnTo>
                  <a:pt x="2942" y="3373"/>
                </a:lnTo>
                <a:lnTo>
                  <a:pt x="2941" y="3367"/>
                </a:lnTo>
                <a:lnTo>
                  <a:pt x="2940" y="3364"/>
                </a:lnTo>
                <a:lnTo>
                  <a:pt x="2937" y="3363"/>
                </a:lnTo>
                <a:lnTo>
                  <a:pt x="2918" y="3358"/>
                </a:lnTo>
                <a:lnTo>
                  <a:pt x="2911" y="3355"/>
                </a:lnTo>
                <a:lnTo>
                  <a:pt x="2906" y="3351"/>
                </a:lnTo>
                <a:lnTo>
                  <a:pt x="2899" y="3340"/>
                </a:lnTo>
                <a:lnTo>
                  <a:pt x="2890" y="3334"/>
                </a:lnTo>
                <a:lnTo>
                  <a:pt x="2886" y="3318"/>
                </a:lnTo>
                <a:lnTo>
                  <a:pt x="2879" y="3302"/>
                </a:lnTo>
                <a:lnTo>
                  <a:pt x="2877" y="3292"/>
                </a:lnTo>
                <a:lnTo>
                  <a:pt x="2876" y="3275"/>
                </a:lnTo>
                <a:lnTo>
                  <a:pt x="2875" y="3269"/>
                </a:lnTo>
                <a:lnTo>
                  <a:pt x="2872" y="3264"/>
                </a:lnTo>
                <a:lnTo>
                  <a:pt x="2864" y="3256"/>
                </a:lnTo>
                <a:lnTo>
                  <a:pt x="2856" y="3249"/>
                </a:lnTo>
                <a:lnTo>
                  <a:pt x="2850" y="3245"/>
                </a:lnTo>
                <a:lnTo>
                  <a:pt x="2842" y="3242"/>
                </a:lnTo>
                <a:lnTo>
                  <a:pt x="2802" y="3237"/>
                </a:lnTo>
                <a:lnTo>
                  <a:pt x="2767" y="3238"/>
                </a:lnTo>
                <a:lnTo>
                  <a:pt x="2737" y="3221"/>
                </a:lnTo>
                <a:lnTo>
                  <a:pt x="2732" y="3220"/>
                </a:lnTo>
                <a:lnTo>
                  <a:pt x="2725" y="3221"/>
                </a:lnTo>
                <a:lnTo>
                  <a:pt x="2709" y="3227"/>
                </a:lnTo>
                <a:lnTo>
                  <a:pt x="2703" y="3228"/>
                </a:lnTo>
                <a:lnTo>
                  <a:pt x="2702" y="3227"/>
                </a:lnTo>
                <a:lnTo>
                  <a:pt x="2702" y="3225"/>
                </a:lnTo>
                <a:lnTo>
                  <a:pt x="2710" y="3210"/>
                </a:lnTo>
                <a:lnTo>
                  <a:pt x="2707" y="3195"/>
                </a:lnTo>
                <a:lnTo>
                  <a:pt x="2705" y="3189"/>
                </a:lnTo>
                <a:lnTo>
                  <a:pt x="2702" y="3187"/>
                </a:lnTo>
                <a:lnTo>
                  <a:pt x="2694" y="3188"/>
                </a:lnTo>
                <a:lnTo>
                  <a:pt x="2675" y="3203"/>
                </a:lnTo>
                <a:lnTo>
                  <a:pt x="2671" y="3206"/>
                </a:lnTo>
                <a:lnTo>
                  <a:pt x="2666" y="3207"/>
                </a:lnTo>
                <a:lnTo>
                  <a:pt x="2654" y="3203"/>
                </a:lnTo>
                <a:lnTo>
                  <a:pt x="2643" y="3197"/>
                </a:lnTo>
                <a:lnTo>
                  <a:pt x="2639" y="3193"/>
                </a:lnTo>
                <a:lnTo>
                  <a:pt x="2636" y="3185"/>
                </a:lnTo>
                <a:lnTo>
                  <a:pt x="2633" y="3182"/>
                </a:lnTo>
                <a:lnTo>
                  <a:pt x="2629" y="3182"/>
                </a:lnTo>
                <a:lnTo>
                  <a:pt x="2616" y="3187"/>
                </a:lnTo>
                <a:lnTo>
                  <a:pt x="2611" y="3187"/>
                </a:lnTo>
                <a:lnTo>
                  <a:pt x="2608" y="3186"/>
                </a:lnTo>
                <a:lnTo>
                  <a:pt x="2606" y="3182"/>
                </a:lnTo>
                <a:lnTo>
                  <a:pt x="2605" y="3179"/>
                </a:lnTo>
                <a:lnTo>
                  <a:pt x="2612" y="3148"/>
                </a:lnTo>
                <a:lnTo>
                  <a:pt x="2610" y="3142"/>
                </a:lnTo>
                <a:lnTo>
                  <a:pt x="2602" y="3135"/>
                </a:lnTo>
                <a:lnTo>
                  <a:pt x="2601" y="3131"/>
                </a:lnTo>
                <a:lnTo>
                  <a:pt x="2602" y="3126"/>
                </a:lnTo>
                <a:lnTo>
                  <a:pt x="2611" y="3115"/>
                </a:lnTo>
                <a:lnTo>
                  <a:pt x="2607" y="3097"/>
                </a:lnTo>
                <a:lnTo>
                  <a:pt x="2615" y="3089"/>
                </a:lnTo>
                <a:lnTo>
                  <a:pt x="2615" y="3087"/>
                </a:lnTo>
                <a:lnTo>
                  <a:pt x="2607" y="3079"/>
                </a:lnTo>
                <a:lnTo>
                  <a:pt x="2604" y="3064"/>
                </a:lnTo>
                <a:lnTo>
                  <a:pt x="2601" y="3059"/>
                </a:lnTo>
                <a:lnTo>
                  <a:pt x="2598" y="3058"/>
                </a:lnTo>
                <a:lnTo>
                  <a:pt x="2575" y="3053"/>
                </a:lnTo>
                <a:lnTo>
                  <a:pt x="2569" y="3049"/>
                </a:lnTo>
                <a:lnTo>
                  <a:pt x="2567" y="3045"/>
                </a:lnTo>
                <a:lnTo>
                  <a:pt x="2569" y="3037"/>
                </a:lnTo>
                <a:lnTo>
                  <a:pt x="2569" y="3033"/>
                </a:lnTo>
                <a:lnTo>
                  <a:pt x="2566" y="3024"/>
                </a:lnTo>
                <a:lnTo>
                  <a:pt x="2562" y="3016"/>
                </a:lnTo>
                <a:lnTo>
                  <a:pt x="2556" y="3012"/>
                </a:lnTo>
                <a:lnTo>
                  <a:pt x="2551" y="3008"/>
                </a:lnTo>
                <a:lnTo>
                  <a:pt x="2546" y="3007"/>
                </a:lnTo>
                <a:lnTo>
                  <a:pt x="2535" y="3005"/>
                </a:lnTo>
                <a:lnTo>
                  <a:pt x="2535" y="3017"/>
                </a:lnTo>
                <a:lnTo>
                  <a:pt x="2534" y="3018"/>
                </a:lnTo>
                <a:lnTo>
                  <a:pt x="2533" y="3020"/>
                </a:lnTo>
                <a:lnTo>
                  <a:pt x="2529" y="3018"/>
                </a:lnTo>
                <a:lnTo>
                  <a:pt x="2521" y="3011"/>
                </a:lnTo>
                <a:lnTo>
                  <a:pt x="2517" y="3010"/>
                </a:lnTo>
                <a:lnTo>
                  <a:pt x="2510" y="3025"/>
                </a:lnTo>
                <a:lnTo>
                  <a:pt x="2492" y="3033"/>
                </a:lnTo>
                <a:lnTo>
                  <a:pt x="2474" y="3044"/>
                </a:lnTo>
                <a:lnTo>
                  <a:pt x="2459" y="3048"/>
                </a:lnTo>
                <a:lnTo>
                  <a:pt x="2459" y="3050"/>
                </a:lnTo>
                <a:lnTo>
                  <a:pt x="2461" y="3053"/>
                </a:lnTo>
                <a:lnTo>
                  <a:pt x="2472" y="3062"/>
                </a:lnTo>
                <a:lnTo>
                  <a:pt x="2475" y="3066"/>
                </a:lnTo>
                <a:lnTo>
                  <a:pt x="2476" y="3070"/>
                </a:lnTo>
                <a:lnTo>
                  <a:pt x="2475" y="3076"/>
                </a:lnTo>
                <a:lnTo>
                  <a:pt x="2473" y="3079"/>
                </a:lnTo>
                <a:lnTo>
                  <a:pt x="2471" y="3081"/>
                </a:lnTo>
                <a:lnTo>
                  <a:pt x="2465" y="3081"/>
                </a:lnTo>
                <a:lnTo>
                  <a:pt x="2457" y="3076"/>
                </a:lnTo>
                <a:lnTo>
                  <a:pt x="2450" y="3072"/>
                </a:lnTo>
                <a:lnTo>
                  <a:pt x="2441" y="3071"/>
                </a:lnTo>
                <a:lnTo>
                  <a:pt x="2428" y="3067"/>
                </a:lnTo>
                <a:lnTo>
                  <a:pt x="2425" y="3067"/>
                </a:lnTo>
                <a:lnTo>
                  <a:pt x="2422" y="3068"/>
                </a:lnTo>
                <a:lnTo>
                  <a:pt x="2420" y="3070"/>
                </a:lnTo>
                <a:lnTo>
                  <a:pt x="2414" y="3085"/>
                </a:lnTo>
                <a:lnTo>
                  <a:pt x="2405" y="3102"/>
                </a:lnTo>
                <a:lnTo>
                  <a:pt x="2402" y="3109"/>
                </a:lnTo>
                <a:lnTo>
                  <a:pt x="2399" y="3113"/>
                </a:lnTo>
                <a:lnTo>
                  <a:pt x="2392" y="3114"/>
                </a:lnTo>
                <a:lnTo>
                  <a:pt x="2384" y="3108"/>
                </a:lnTo>
                <a:lnTo>
                  <a:pt x="2376" y="3105"/>
                </a:lnTo>
                <a:lnTo>
                  <a:pt x="2365" y="3107"/>
                </a:lnTo>
                <a:lnTo>
                  <a:pt x="2351" y="3103"/>
                </a:lnTo>
                <a:lnTo>
                  <a:pt x="2346" y="3103"/>
                </a:lnTo>
                <a:lnTo>
                  <a:pt x="2338" y="3104"/>
                </a:lnTo>
                <a:lnTo>
                  <a:pt x="2330" y="3114"/>
                </a:lnTo>
                <a:lnTo>
                  <a:pt x="2329" y="3115"/>
                </a:lnTo>
                <a:lnTo>
                  <a:pt x="2338" y="3123"/>
                </a:lnTo>
                <a:lnTo>
                  <a:pt x="2354" y="3143"/>
                </a:lnTo>
                <a:lnTo>
                  <a:pt x="2357" y="3155"/>
                </a:lnTo>
                <a:lnTo>
                  <a:pt x="2357" y="3168"/>
                </a:lnTo>
                <a:lnTo>
                  <a:pt x="2359" y="3170"/>
                </a:lnTo>
                <a:lnTo>
                  <a:pt x="2366" y="3172"/>
                </a:lnTo>
                <a:lnTo>
                  <a:pt x="2368" y="3174"/>
                </a:lnTo>
                <a:lnTo>
                  <a:pt x="2368" y="3177"/>
                </a:lnTo>
                <a:lnTo>
                  <a:pt x="2365" y="3185"/>
                </a:lnTo>
                <a:lnTo>
                  <a:pt x="2364" y="3191"/>
                </a:lnTo>
                <a:lnTo>
                  <a:pt x="2371" y="3195"/>
                </a:lnTo>
                <a:lnTo>
                  <a:pt x="2372" y="3198"/>
                </a:lnTo>
                <a:lnTo>
                  <a:pt x="2373" y="3204"/>
                </a:lnTo>
                <a:lnTo>
                  <a:pt x="2373" y="3219"/>
                </a:lnTo>
                <a:lnTo>
                  <a:pt x="2376" y="3230"/>
                </a:lnTo>
                <a:lnTo>
                  <a:pt x="2389" y="3244"/>
                </a:lnTo>
                <a:lnTo>
                  <a:pt x="2401" y="3256"/>
                </a:lnTo>
                <a:lnTo>
                  <a:pt x="2404" y="3262"/>
                </a:lnTo>
                <a:lnTo>
                  <a:pt x="2400" y="3269"/>
                </a:lnTo>
                <a:lnTo>
                  <a:pt x="2399" y="3273"/>
                </a:lnTo>
                <a:lnTo>
                  <a:pt x="2399" y="3280"/>
                </a:lnTo>
                <a:lnTo>
                  <a:pt x="2401" y="3288"/>
                </a:lnTo>
                <a:lnTo>
                  <a:pt x="2389" y="3293"/>
                </a:lnTo>
                <a:lnTo>
                  <a:pt x="2381" y="3300"/>
                </a:lnTo>
                <a:lnTo>
                  <a:pt x="2374" y="3303"/>
                </a:lnTo>
                <a:lnTo>
                  <a:pt x="2353" y="3300"/>
                </a:lnTo>
                <a:lnTo>
                  <a:pt x="2329" y="3322"/>
                </a:lnTo>
                <a:lnTo>
                  <a:pt x="2329" y="3327"/>
                </a:lnTo>
                <a:lnTo>
                  <a:pt x="2334" y="3335"/>
                </a:lnTo>
                <a:lnTo>
                  <a:pt x="2334" y="3349"/>
                </a:lnTo>
                <a:lnTo>
                  <a:pt x="2334" y="3357"/>
                </a:lnTo>
                <a:lnTo>
                  <a:pt x="2329" y="3366"/>
                </a:lnTo>
                <a:lnTo>
                  <a:pt x="2326" y="3365"/>
                </a:lnTo>
                <a:lnTo>
                  <a:pt x="2321" y="3361"/>
                </a:lnTo>
                <a:lnTo>
                  <a:pt x="2303" y="3345"/>
                </a:lnTo>
                <a:lnTo>
                  <a:pt x="2295" y="3368"/>
                </a:lnTo>
                <a:lnTo>
                  <a:pt x="2274" y="3368"/>
                </a:lnTo>
                <a:lnTo>
                  <a:pt x="2265" y="3370"/>
                </a:lnTo>
                <a:lnTo>
                  <a:pt x="2260" y="3374"/>
                </a:lnTo>
                <a:lnTo>
                  <a:pt x="2243" y="3392"/>
                </a:lnTo>
                <a:lnTo>
                  <a:pt x="2240" y="3394"/>
                </a:lnTo>
                <a:lnTo>
                  <a:pt x="2234" y="3394"/>
                </a:lnTo>
                <a:lnTo>
                  <a:pt x="2228" y="3390"/>
                </a:lnTo>
                <a:lnTo>
                  <a:pt x="2225" y="3386"/>
                </a:lnTo>
                <a:lnTo>
                  <a:pt x="2230" y="3369"/>
                </a:lnTo>
                <a:lnTo>
                  <a:pt x="2231" y="3361"/>
                </a:lnTo>
                <a:lnTo>
                  <a:pt x="2229" y="3359"/>
                </a:lnTo>
                <a:lnTo>
                  <a:pt x="2215" y="3351"/>
                </a:lnTo>
                <a:lnTo>
                  <a:pt x="2215" y="3348"/>
                </a:lnTo>
                <a:lnTo>
                  <a:pt x="2215" y="3343"/>
                </a:lnTo>
                <a:lnTo>
                  <a:pt x="2216" y="3341"/>
                </a:lnTo>
                <a:lnTo>
                  <a:pt x="2226" y="3337"/>
                </a:lnTo>
                <a:lnTo>
                  <a:pt x="2232" y="3331"/>
                </a:lnTo>
                <a:lnTo>
                  <a:pt x="2243" y="3324"/>
                </a:lnTo>
                <a:lnTo>
                  <a:pt x="2244" y="3320"/>
                </a:lnTo>
                <a:lnTo>
                  <a:pt x="2244" y="3312"/>
                </a:lnTo>
                <a:lnTo>
                  <a:pt x="2247" y="3302"/>
                </a:lnTo>
                <a:lnTo>
                  <a:pt x="2255" y="3289"/>
                </a:lnTo>
                <a:lnTo>
                  <a:pt x="2263" y="3281"/>
                </a:lnTo>
                <a:lnTo>
                  <a:pt x="2255" y="3264"/>
                </a:lnTo>
                <a:lnTo>
                  <a:pt x="2255" y="3259"/>
                </a:lnTo>
                <a:lnTo>
                  <a:pt x="2258" y="3247"/>
                </a:lnTo>
                <a:lnTo>
                  <a:pt x="2257" y="3242"/>
                </a:lnTo>
                <a:lnTo>
                  <a:pt x="2252" y="3235"/>
                </a:lnTo>
                <a:lnTo>
                  <a:pt x="2243" y="3226"/>
                </a:lnTo>
                <a:lnTo>
                  <a:pt x="2241" y="3226"/>
                </a:lnTo>
                <a:lnTo>
                  <a:pt x="2239" y="3229"/>
                </a:lnTo>
                <a:lnTo>
                  <a:pt x="2239" y="3243"/>
                </a:lnTo>
                <a:lnTo>
                  <a:pt x="2238" y="3247"/>
                </a:lnTo>
                <a:lnTo>
                  <a:pt x="2233" y="3251"/>
                </a:lnTo>
                <a:lnTo>
                  <a:pt x="2223" y="3257"/>
                </a:lnTo>
                <a:lnTo>
                  <a:pt x="2223" y="3257"/>
                </a:lnTo>
                <a:lnTo>
                  <a:pt x="2210" y="3263"/>
                </a:lnTo>
                <a:lnTo>
                  <a:pt x="2203" y="3265"/>
                </a:lnTo>
                <a:lnTo>
                  <a:pt x="2190" y="3265"/>
                </a:lnTo>
                <a:lnTo>
                  <a:pt x="2179" y="3262"/>
                </a:lnTo>
                <a:lnTo>
                  <a:pt x="2178" y="3258"/>
                </a:lnTo>
                <a:lnTo>
                  <a:pt x="2177" y="3251"/>
                </a:lnTo>
                <a:lnTo>
                  <a:pt x="2180" y="3237"/>
                </a:lnTo>
                <a:lnTo>
                  <a:pt x="2182" y="3230"/>
                </a:lnTo>
                <a:lnTo>
                  <a:pt x="2177" y="3217"/>
                </a:lnTo>
                <a:lnTo>
                  <a:pt x="2174" y="3198"/>
                </a:lnTo>
                <a:lnTo>
                  <a:pt x="2161" y="3190"/>
                </a:lnTo>
                <a:lnTo>
                  <a:pt x="2150" y="3189"/>
                </a:lnTo>
                <a:lnTo>
                  <a:pt x="2132" y="3191"/>
                </a:lnTo>
                <a:lnTo>
                  <a:pt x="2131" y="3192"/>
                </a:lnTo>
                <a:lnTo>
                  <a:pt x="2125" y="3198"/>
                </a:lnTo>
                <a:lnTo>
                  <a:pt x="2112" y="3205"/>
                </a:lnTo>
                <a:lnTo>
                  <a:pt x="2106" y="3204"/>
                </a:lnTo>
                <a:lnTo>
                  <a:pt x="2087" y="3196"/>
                </a:lnTo>
                <a:lnTo>
                  <a:pt x="2082" y="3196"/>
                </a:lnTo>
                <a:lnTo>
                  <a:pt x="2078" y="3197"/>
                </a:lnTo>
                <a:lnTo>
                  <a:pt x="2067" y="3207"/>
                </a:lnTo>
                <a:lnTo>
                  <a:pt x="2066" y="3207"/>
                </a:lnTo>
                <a:lnTo>
                  <a:pt x="2065" y="3207"/>
                </a:lnTo>
                <a:lnTo>
                  <a:pt x="2063" y="3198"/>
                </a:lnTo>
                <a:lnTo>
                  <a:pt x="2064" y="3187"/>
                </a:lnTo>
                <a:lnTo>
                  <a:pt x="2065" y="3180"/>
                </a:lnTo>
                <a:lnTo>
                  <a:pt x="2070" y="3171"/>
                </a:lnTo>
                <a:lnTo>
                  <a:pt x="2074" y="3156"/>
                </a:lnTo>
                <a:lnTo>
                  <a:pt x="2063" y="3139"/>
                </a:lnTo>
                <a:lnTo>
                  <a:pt x="2057" y="3128"/>
                </a:lnTo>
                <a:lnTo>
                  <a:pt x="2054" y="3127"/>
                </a:lnTo>
                <a:lnTo>
                  <a:pt x="2039" y="3123"/>
                </a:lnTo>
                <a:lnTo>
                  <a:pt x="2035" y="3121"/>
                </a:lnTo>
                <a:lnTo>
                  <a:pt x="2031" y="3115"/>
                </a:lnTo>
                <a:lnTo>
                  <a:pt x="2026" y="3108"/>
                </a:lnTo>
                <a:lnTo>
                  <a:pt x="2014" y="3088"/>
                </a:lnTo>
                <a:lnTo>
                  <a:pt x="2003" y="3063"/>
                </a:lnTo>
                <a:lnTo>
                  <a:pt x="1996" y="3055"/>
                </a:lnTo>
                <a:lnTo>
                  <a:pt x="1994" y="3045"/>
                </a:lnTo>
                <a:lnTo>
                  <a:pt x="1990" y="3036"/>
                </a:lnTo>
                <a:lnTo>
                  <a:pt x="1967" y="3005"/>
                </a:lnTo>
                <a:lnTo>
                  <a:pt x="1970" y="2998"/>
                </a:lnTo>
                <a:lnTo>
                  <a:pt x="1979" y="2990"/>
                </a:lnTo>
                <a:lnTo>
                  <a:pt x="1980" y="2979"/>
                </a:lnTo>
                <a:lnTo>
                  <a:pt x="1980" y="2960"/>
                </a:lnTo>
                <a:lnTo>
                  <a:pt x="1981" y="2955"/>
                </a:lnTo>
                <a:lnTo>
                  <a:pt x="1985" y="2953"/>
                </a:lnTo>
                <a:lnTo>
                  <a:pt x="1997" y="2951"/>
                </a:lnTo>
                <a:lnTo>
                  <a:pt x="2003" y="2947"/>
                </a:lnTo>
                <a:lnTo>
                  <a:pt x="2009" y="2941"/>
                </a:lnTo>
                <a:lnTo>
                  <a:pt x="2012" y="2941"/>
                </a:lnTo>
                <a:lnTo>
                  <a:pt x="2022" y="2943"/>
                </a:lnTo>
                <a:lnTo>
                  <a:pt x="2042" y="2957"/>
                </a:lnTo>
                <a:lnTo>
                  <a:pt x="2052" y="2962"/>
                </a:lnTo>
                <a:lnTo>
                  <a:pt x="2062" y="2964"/>
                </a:lnTo>
                <a:lnTo>
                  <a:pt x="2070" y="2962"/>
                </a:lnTo>
                <a:lnTo>
                  <a:pt x="2075" y="2962"/>
                </a:lnTo>
                <a:lnTo>
                  <a:pt x="2086" y="2971"/>
                </a:lnTo>
                <a:lnTo>
                  <a:pt x="2100" y="2979"/>
                </a:lnTo>
                <a:lnTo>
                  <a:pt x="2122" y="2993"/>
                </a:lnTo>
                <a:lnTo>
                  <a:pt x="2140" y="3004"/>
                </a:lnTo>
                <a:lnTo>
                  <a:pt x="2176" y="3015"/>
                </a:lnTo>
                <a:lnTo>
                  <a:pt x="2182" y="3017"/>
                </a:lnTo>
                <a:lnTo>
                  <a:pt x="2198" y="3032"/>
                </a:lnTo>
                <a:lnTo>
                  <a:pt x="2208" y="3046"/>
                </a:lnTo>
                <a:lnTo>
                  <a:pt x="2226" y="3061"/>
                </a:lnTo>
                <a:lnTo>
                  <a:pt x="2238" y="3053"/>
                </a:lnTo>
                <a:lnTo>
                  <a:pt x="2248" y="3048"/>
                </a:lnTo>
                <a:lnTo>
                  <a:pt x="2260" y="3042"/>
                </a:lnTo>
                <a:lnTo>
                  <a:pt x="2278" y="3055"/>
                </a:lnTo>
                <a:lnTo>
                  <a:pt x="2284" y="3058"/>
                </a:lnTo>
                <a:lnTo>
                  <a:pt x="2287" y="3056"/>
                </a:lnTo>
                <a:lnTo>
                  <a:pt x="2290" y="3048"/>
                </a:lnTo>
                <a:lnTo>
                  <a:pt x="2291" y="3045"/>
                </a:lnTo>
                <a:lnTo>
                  <a:pt x="2300" y="3040"/>
                </a:lnTo>
                <a:lnTo>
                  <a:pt x="2304" y="3033"/>
                </a:lnTo>
                <a:lnTo>
                  <a:pt x="2305" y="3029"/>
                </a:lnTo>
                <a:lnTo>
                  <a:pt x="2305" y="3020"/>
                </a:lnTo>
                <a:lnTo>
                  <a:pt x="2305" y="3017"/>
                </a:lnTo>
                <a:lnTo>
                  <a:pt x="2316" y="3018"/>
                </a:lnTo>
                <a:lnTo>
                  <a:pt x="2317" y="3017"/>
                </a:lnTo>
                <a:lnTo>
                  <a:pt x="2318" y="3014"/>
                </a:lnTo>
                <a:lnTo>
                  <a:pt x="2317" y="3007"/>
                </a:lnTo>
                <a:lnTo>
                  <a:pt x="2320" y="3000"/>
                </a:lnTo>
                <a:lnTo>
                  <a:pt x="2324" y="2999"/>
                </a:lnTo>
                <a:lnTo>
                  <a:pt x="2340" y="2999"/>
                </a:lnTo>
                <a:lnTo>
                  <a:pt x="2345" y="2995"/>
                </a:lnTo>
                <a:lnTo>
                  <a:pt x="2349" y="2986"/>
                </a:lnTo>
                <a:lnTo>
                  <a:pt x="2352" y="2981"/>
                </a:lnTo>
                <a:lnTo>
                  <a:pt x="2356" y="2981"/>
                </a:lnTo>
                <a:lnTo>
                  <a:pt x="2366" y="2984"/>
                </a:lnTo>
                <a:lnTo>
                  <a:pt x="2369" y="2983"/>
                </a:lnTo>
                <a:lnTo>
                  <a:pt x="2370" y="2980"/>
                </a:lnTo>
                <a:lnTo>
                  <a:pt x="2366" y="2966"/>
                </a:lnTo>
                <a:lnTo>
                  <a:pt x="2347" y="2928"/>
                </a:lnTo>
                <a:lnTo>
                  <a:pt x="2337" y="2920"/>
                </a:lnTo>
                <a:lnTo>
                  <a:pt x="2313" y="2915"/>
                </a:lnTo>
                <a:lnTo>
                  <a:pt x="2308" y="2911"/>
                </a:lnTo>
                <a:lnTo>
                  <a:pt x="2301" y="2906"/>
                </a:lnTo>
                <a:lnTo>
                  <a:pt x="2297" y="2900"/>
                </a:lnTo>
                <a:lnTo>
                  <a:pt x="2295" y="2874"/>
                </a:lnTo>
                <a:lnTo>
                  <a:pt x="2296" y="2826"/>
                </a:lnTo>
                <a:lnTo>
                  <a:pt x="2297" y="2814"/>
                </a:lnTo>
                <a:lnTo>
                  <a:pt x="2301" y="2797"/>
                </a:lnTo>
                <a:lnTo>
                  <a:pt x="2305" y="2796"/>
                </a:lnTo>
                <a:lnTo>
                  <a:pt x="2326" y="2794"/>
                </a:lnTo>
                <a:lnTo>
                  <a:pt x="2332" y="2792"/>
                </a:lnTo>
                <a:lnTo>
                  <a:pt x="2333" y="2779"/>
                </a:lnTo>
                <a:lnTo>
                  <a:pt x="2342" y="2764"/>
                </a:lnTo>
                <a:lnTo>
                  <a:pt x="2353" y="2750"/>
                </a:lnTo>
                <a:lnTo>
                  <a:pt x="2369" y="2744"/>
                </a:lnTo>
                <a:lnTo>
                  <a:pt x="2380" y="2738"/>
                </a:lnTo>
                <a:lnTo>
                  <a:pt x="2384" y="2737"/>
                </a:lnTo>
                <a:lnTo>
                  <a:pt x="2391" y="2738"/>
                </a:lnTo>
                <a:lnTo>
                  <a:pt x="2398" y="2736"/>
                </a:lnTo>
                <a:lnTo>
                  <a:pt x="2402" y="2732"/>
                </a:lnTo>
                <a:lnTo>
                  <a:pt x="2413" y="2714"/>
                </a:lnTo>
                <a:lnTo>
                  <a:pt x="2418" y="2710"/>
                </a:lnTo>
                <a:lnTo>
                  <a:pt x="2422" y="2707"/>
                </a:lnTo>
                <a:lnTo>
                  <a:pt x="2426" y="2708"/>
                </a:lnTo>
                <a:lnTo>
                  <a:pt x="2430" y="2706"/>
                </a:lnTo>
                <a:lnTo>
                  <a:pt x="2432" y="2702"/>
                </a:lnTo>
                <a:lnTo>
                  <a:pt x="2432" y="2696"/>
                </a:lnTo>
                <a:lnTo>
                  <a:pt x="2431" y="2691"/>
                </a:lnTo>
                <a:lnTo>
                  <a:pt x="2427" y="2685"/>
                </a:lnTo>
                <a:lnTo>
                  <a:pt x="2424" y="2667"/>
                </a:lnTo>
                <a:lnTo>
                  <a:pt x="2421" y="2665"/>
                </a:lnTo>
                <a:lnTo>
                  <a:pt x="2407" y="2663"/>
                </a:lnTo>
                <a:lnTo>
                  <a:pt x="2405" y="2660"/>
                </a:lnTo>
                <a:lnTo>
                  <a:pt x="2404" y="2658"/>
                </a:lnTo>
                <a:lnTo>
                  <a:pt x="2407" y="2656"/>
                </a:lnTo>
                <a:lnTo>
                  <a:pt x="2416" y="2653"/>
                </a:lnTo>
                <a:lnTo>
                  <a:pt x="2419" y="2650"/>
                </a:lnTo>
                <a:lnTo>
                  <a:pt x="2412" y="2633"/>
                </a:lnTo>
                <a:lnTo>
                  <a:pt x="2416" y="2627"/>
                </a:lnTo>
                <a:lnTo>
                  <a:pt x="2421" y="2620"/>
                </a:lnTo>
                <a:lnTo>
                  <a:pt x="2423" y="2618"/>
                </a:lnTo>
                <a:lnTo>
                  <a:pt x="2428" y="2618"/>
                </a:lnTo>
                <a:lnTo>
                  <a:pt x="2440" y="2623"/>
                </a:lnTo>
                <a:lnTo>
                  <a:pt x="2444" y="2623"/>
                </a:lnTo>
                <a:lnTo>
                  <a:pt x="2449" y="2618"/>
                </a:lnTo>
                <a:lnTo>
                  <a:pt x="2455" y="2617"/>
                </a:lnTo>
                <a:lnTo>
                  <a:pt x="2457" y="2616"/>
                </a:lnTo>
                <a:lnTo>
                  <a:pt x="2462" y="2593"/>
                </a:lnTo>
                <a:lnTo>
                  <a:pt x="2468" y="2582"/>
                </a:lnTo>
                <a:lnTo>
                  <a:pt x="2473" y="2571"/>
                </a:lnTo>
                <a:lnTo>
                  <a:pt x="2477" y="2573"/>
                </a:lnTo>
                <a:lnTo>
                  <a:pt x="2497" y="2584"/>
                </a:lnTo>
                <a:lnTo>
                  <a:pt x="2526" y="2596"/>
                </a:lnTo>
                <a:lnTo>
                  <a:pt x="2530" y="2599"/>
                </a:lnTo>
                <a:lnTo>
                  <a:pt x="2535" y="2607"/>
                </a:lnTo>
                <a:lnTo>
                  <a:pt x="2538" y="2611"/>
                </a:lnTo>
                <a:lnTo>
                  <a:pt x="2543" y="2610"/>
                </a:lnTo>
                <a:lnTo>
                  <a:pt x="2547" y="2607"/>
                </a:lnTo>
                <a:lnTo>
                  <a:pt x="2549" y="2603"/>
                </a:lnTo>
                <a:lnTo>
                  <a:pt x="2549" y="2600"/>
                </a:lnTo>
                <a:lnTo>
                  <a:pt x="2544" y="2595"/>
                </a:lnTo>
                <a:lnTo>
                  <a:pt x="2543" y="2591"/>
                </a:lnTo>
                <a:lnTo>
                  <a:pt x="2546" y="2588"/>
                </a:lnTo>
                <a:lnTo>
                  <a:pt x="2557" y="2586"/>
                </a:lnTo>
                <a:lnTo>
                  <a:pt x="2557" y="2582"/>
                </a:lnTo>
                <a:lnTo>
                  <a:pt x="2552" y="2569"/>
                </a:lnTo>
                <a:lnTo>
                  <a:pt x="2528" y="2527"/>
                </a:lnTo>
                <a:lnTo>
                  <a:pt x="2525" y="2513"/>
                </a:lnTo>
                <a:lnTo>
                  <a:pt x="2526" y="2506"/>
                </a:lnTo>
                <a:lnTo>
                  <a:pt x="2528" y="2502"/>
                </a:lnTo>
                <a:lnTo>
                  <a:pt x="2531" y="2498"/>
                </a:lnTo>
                <a:lnTo>
                  <a:pt x="2543" y="2490"/>
                </a:lnTo>
                <a:lnTo>
                  <a:pt x="2550" y="2486"/>
                </a:lnTo>
                <a:lnTo>
                  <a:pt x="2564" y="2485"/>
                </a:lnTo>
                <a:lnTo>
                  <a:pt x="2589" y="2488"/>
                </a:lnTo>
                <a:lnTo>
                  <a:pt x="2593" y="2487"/>
                </a:lnTo>
                <a:lnTo>
                  <a:pt x="2597" y="2485"/>
                </a:lnTo>
                <a:lnTo>
                  <a:pt x="2600" y="2476"/>
                </a:lnTo>
                <a:lnTo>
                  <a:pt x="2605" y="2451"/>
                </a:lnTo>
                <a:lnTo>
                  <a:pt x="2606" y="2423"/>
                </a:lnTo>
                <a:lnTo>
                  <a:pt x="2604" y="2420"/>
                </a:lnTo>
                <a:lnTo>
                  <a:pt x="2585" y="2413"/>
                </a:lnTo>
                <a:lnTo>
                  <a:pt x="2585" y="2408"/>
                </a:lnTo>
                <a:lnTo>
                  <a:pt x="2586" y="2407"/>
                </a:lnTo>
                <a:lnTo>
                  <a:pt x="2595" y="2403"/>
                </a:lnTo>
                <a:lnTo>
                  <a:pt x="2599" y="2399"/>
                </a:lnTo>
                <a:lnTo>
                  <a:pt x="2603" y="2390"/>
                </a:lnTo>
                <a:lnTo>
                  <a:pt x="2612" y="2379"/>
                </a:lnTo>
                <a:lnTo>
                  <a:pt x="2621" y="2373"/>
                </a:lnTo>
                <a:lnTo>
                  <a:pt x="2634" y="2368"/>
                </a:lnTo>
                <a:lnTo>
                  <a:pt x="2608" y="2341"/>
                </a:lnTo>
                <a:lnTo>
                  <a:pt x="2585" y="2326"/>
                </a:lnTo>
                <a:lnTo>
                  <a:pt x="2581" y="2323"/>
                </a:lnTo>
                <a:lnTo>
                  <a:pt x="2579" y="2309"/>
                </a:lnTo>
                <a:lnTo>
                  <a:pt x="2582" y="2303"/>
                </a:lnTo>
                <a:lnTo>
                  <a:pt x="2570" y="2286"/>
                </a:lnTo>
                <a:lnTo>
                  <a:pt x="2570" y="2283"/>
                </a:lnTo>
                <a:lnTo>
                  <a:pt x="2572" y="2270"/>
                </a:lnTo>
                <a:lnTo>
                  <a:pt x="2567" y="2261"/>
                </a:lnTo>
                <a:lnTo>
                  <a:pt x="2569" y="2256"/>
                </a:lnTo>
                <a:lnTo>
                  <a:pt x="2575" y="2250"/>
                </a:lnTo>
                <a:lnTo>
                  <a:pt x="2576" y="2245"/>
                </a:lnTo>
                <a:lnTo>
                  <a:pt x="2571" y="2241"/>
                </a:lnTo>
                <a:lnTo>
                  <a:pt x="2561" y="2238"/>
                </a:lnTo>
                <a:lnTo>
                  <a:pt x="2554" y="2229"/>
                </a:lnTo>
                <a:lnTo>
                  <a:pt x="2537" y="2216"/>
                </a:lnTo>
                <a:lnTo>
                  <a:pt x="2533" y="2209"/>
                </a:lnTo>
                <a:lnTo>
                  <a:pt x="2530" y="2200"/>
                </a:lnTo>
                <a:lnTo>
                  <a:pt x="2530" y="2193"/>
                </a:lnTo>
                <a:lnTo>
                  <a:pt x="2533" y="2188"/>
                </a:lnTo>
                <a:lnTo>
                  <a:pt x="2559" y="2173"/>
                </a:lnTo>
                <a:lnTo>
                  <a:pt x="2546" y="2146"/>
                </a:lnTo>
                <a:lnTo>
                  <a:pt x="2522" y="2114"/>
                </a:lnTo>
                <a:lnTo>
                  <a:pt x="2507" y="2097"/>
                </a:lnTo>
                <a:lnTo>
                  <a:pt x="2504" y="2092"/>
                </a:lnTo>
                <a:lnTo>
                  <a:pt x="2509" y="2088"/>
                </a:lnTo>
                <a:lnTo>
                  <a:pt x="2511" y="2081"/>
                </a:lnTo>
                <a:lnTo>
                  <a:pt x="2513" y="2060"/>
                </a:lnTo>
                <a:lnTo>
                  <a:pt x="2515" y="2055"/>
                </a:lnTo>
                <a:lnTo>
                  <a:pt x="2518" y="2054"/>
                </a:lnTo>
                <a:lnTo>
                  <a:pt x="2548" y="2059"/>
                </a:lnTo>
                <a:lnTo>
                  <a:pt x="2552" y="2057"/>
                </a:lnTo>
                <a:lnTo>
                  <a:pt x="2552" y="2054"/>
                </a:lnTo>
                <a:lnTo>
                  <a:pt x="2541" y="2032"/>
                </a:lnTo>
                <a:lnTo>
                  <a:pt x="2531" y="2027"/>
                </a:lnTo>
                <a:lnTo>
                  <a:pt x="2527" y="2023"/>
                </a:lnTo>
                <a:lnTo>
                  <a:pt x="2513" y="2018"/>
                </a:lnTo>
                <a:lnTo>
                  <a:pt x="2508" y="2013"/>
                </a:lnTo>
                <a:lnTo>
                  <a:pt x="2502" y="2004"/>
                </a:lnTo>
                <a:lnTo>
                  <a:pt x="2495" y="1986"/>
                </a:lnTo>
                <a:lnTo>
                  <a:pt x="2471" y="1969"/>
                </a:lnTo>
                <a:lnTo>
                  <a:pt x="2455" y="1962"/>
                </a:lnTo>
                <a:lnTo>
                  <a:pt x="2454" y="1951"/>
                </a:lnTo>
                <a:lnTo>
                  <a:pt x="2452" y="1948"/>
                </a:lnTo>
                <a:lnTo>
                  <a:pt x="2448" y="1945"/>
                </a:lnTo>
                <a:lnTo>
                  <a:pt x="2442" y="1941"/>
                </a:lnTo>
                <a:lnTo>
                  <a:pt x="2429" y="1936"/>
                </a:lnTo>
                <a:lnTo>
                  <a:pt x="2426" y="1935"/>
                </a:lnTo>
                <a:lnTo>
                  <a:pt x="2425" y="1931"/>
                </a:lnTo>
                <a:lnTo>
                  <a:pt x="2432" y="1912"/>
                </a:lnTo>
                <a:lnTo>
                  <a:pt x="2435" y="1902"/>
                </a:lnTo>
                <a:lnTo>
                  <a:pt x="2435" y="1897"/>
                </a:lnTo>
                <a:lnTo>
                  <a:pt x="2430" y="1890"/>
                </a:lnTo>
                <a:lnTo>
                  <a:pt x="2419" y="1883"/>
                </a:lnTo>
                <a:lnTo>
                  <a:pt x="2416" y="1880"/>
                </a:lnTo>
                <a:lnTo>
                  <a:pt x="2410" y="1870"/>
                </a:lnTo>
                <a:lnTo>
                  <a:pt x="2405" y="1850"/>
                </a:lnTo>
                <a:lnTo>
                  <a:pt x="2402" y="1846"/>
                </a:lnTo>
                <a:lnTo>
                  <a:pt x="2400" y="1845"/>
                </a:lnTo>
                <a:lnTo>
                  <a:pt x="2394" y="1845"/>
                </a:lnTo>
                <a:lnTo>
                  <a:pt x="2372" y="1847"/>
                </a:lnTo>
                <a:lnTo>
                  <a:pt x="2355" y="1859"/>
                </a:lnTo>
                <a:lnTo>
                  <a:pt x="2353" y="1860"/>
                </a:lnTo>
                <a:lnTo>
                  <a:pt x="2349" y="1857"/>
                </a:lnTo>
                <a:lnTo>
                  <a:pt x="2345" y="1848"/>
                </a:lnTo>
                <a:lnTo>
                  <a:pt x="2341" y="1845"/>
                </a:lnTo>
                <a:lnTo>
                  <a:pt x="2320" y="1839"/>
                </a:lnTo>
                <a:lnTo>
                  <a:pt x="2316" y="1833"/>
                </a:lnTo>
                <a:lnTo>
                  <a:pt x="2314" y="1823"/>
                </a:lnTo>
                <a:lnTo>
                  <a:pt x="2312" y="1818"/>
                </a:lnTo>
                <a:lnTo>
                  <a:pt x="2301" y="1806"/>
                </a:lnTo>
                <a:lnTo>
                  <a:pt x="2287" y="1788"/>
                </a:lnTo>
                <a:lnTo>
                  <a:pt x="2281" y="1782"/>
                </a:lnTo>
                <a:lnTo>
                  <a:pt x="2268" y="1779"/>
                </a:lnTo>
                <a:lnTo>
                  <a:pt x="2256" y="1782"/>
                </a:lnTo>
                <a:lnTo>
                  <a:pt x="2249" y="1787"/>
                </a:lnTo>
                <a:lnTo>
                  <a:pt x="2240" y="1801"/>
                </a:lnTo>
                <a:lnTo>
                  <a:pt x="2237" y="1804"/>
                </a:lnTo>
                <a:lnTo>
                  <a:pt x="2233" y="1805"/>
                </a:lnTo>
                <a:lnTo>
                  <a:pt x="2224" y="1800"/>
                </a:lnTo>
                <a:lnTo>
                  <a:pt x="2207" y="1787"/>
                </a:lnTo>
                <a:lnTo>
                  <a:pt x="2203" y="1785"/>
                </a:lnTo>
                <a:lnTo>
                  <a:pt x="2195" y="1784"/>
                </a:lnTo>
                <a:lnTo>
                  <a:pt x="2192" y="1782"/>
                </a:lnTo>
                <a:lnTo>
                  <a:pt x="2188" y="1778"/>
                </a:lnTo>
                <a:lnTo>
                  <a:pt x="2185" y="1772"/>
                </a:lnTo>
                <a:lnTo>
                  <a:pt x="2183" y="1765"/>
                </a:lnTo>
                <a:lnTo>
                  <a:pt x="2180" y="1753"/>
                </a:lnTo>
                <a:lnTo>
                  <a:pt x="2177" y="1749"/>
                </a:lnTo>
                <a:lnTo>
                  <a:pt x="2135" y="1719"/>
                </a:lnTo>
                <a:lnTo>
                  <a:pt x="2133" y="1718"/>
                </a:lnTo>
                <a:lnTo>
                  <a:pt x="2124" y="1720"/>
                </a:lnTo>
                <a:lnTo>
                  <a:pt x="2122" y="1718"/>
                </a:lnTo>
                <a:lnTo>
                  <a:pt x="2120" y="1712"/>
                </a:lnTo>
                <a:lnTo>
                  <a:pt x="2120" y="1706"/>
                </a:lnTo>
                <a:lnTo>
                  <a:pt x="2129" y="1682"/>
                </a:lnTo>
                <a:lnTo>
                  <a:pt x="2132" y="1666"/>
                </a:lnTo>
                <a:lnTo>
                  <a:pt x="2106" y="1670"/>
                </a:lnTo>
                <a:lnTo>
                  <a:pt x="2101" y="1664"/>
                </a:lnTo>
                <a:lnTo>
                  <a:pt x="2093" y="1644"/>
                </a:lnTo>
                <a:lnTo>
                  <a:pt x="2088" y="1637"/>
                </a:lnTo>
                <a:lnTo>
                  <a:pt x="2080" y="1635"/>
                </a:lnTo>
                <a:lnTo>
                  <a:pt x="2057" y="1633"/>
                </a:lnTo>
                <a:lnTo>
                  <a:pt x="2048" y="1630"/>
                </a:lnTo>
                <a:lnTo>
                  <a:pt x="2025" y="1614"/>
                </a:lnTo>
                <a:lnTo>
                  <a:pt x="2008" y="1614"/>
                </a:lnTo>
                <a:lnTo>
                  <a:pt x="1997" y="1610"/>
                </a:lnTo>
                <a:lnTo>
                  <a:pt x="1987" y="1609"/>
                </a:lnTo>
                <a:lnTo>
                  <a:pt x="1982" y="1603"/>
                </a:lnTo>
                <a:lnTo>
                  <a:pt x="1978" y="1589"/>
                </a:lnTo>
                <a:lnTo>
                  <a:pt x="1976" y="1586"/>
                </a:lnTo>
                <a:lnTo>
                  <a:pt x="1973" y="1583"/>
                </a:lnTo>
                <a:lnTo>
                  <a:pt x="1968" y="1582"/>
                </a:lnTo>
                <a:lnTo>
                  <a:pt x="1966" y="1580"/>
                </a:lnTo>
                <a:lnTo>
                  <a:pt x="1963" y="1575"/>
                </a:lnTo>
                <a:lnTo>
                  <a:pt x="1962" y="1564"/>
                </a:lnTo>
                <a:lnTo>
                  <a:pt x="1960" y="1558"/>
                </a:lnTo>
                <a:lnTo>
                  <a:pt x="1949" y="1547"/>
                </a:lnTo>
                <a:lnTo>
                  <a:pt x="1936" y="1527"/>
                </a:lnTo>
                <a:lnTo>
                  <a:pt x="1918" y="1539"/>
                </a:lnTo>
                <a:lnTo>
                  <a:pt x="1915" y="1544"/>
                </a:lnTo>
                <a:lnTo>
                  <a:pt x="1913" y="1550"/>
                </a:lnTo>
                <a:lnTo>
                  <a:pt x="1915" y="1554"/>
                </a:lnTo>
                <a:lnTo>
                  <a:pt x="1924" y="1561"/>
                </a:lnTo>
                <a:lnTo>
                  <a:pt x="1927" y="1567"/>
                </a:lnTo>
                <a:lnTo>
                  <a:pt x="1928" y="1585"/>
                </a:lnTo>
                <a:lnTo>
                  <a:pt x="1936" y="1593"/>
                </a:lnTo>
                <a:lnTo>
                  <a:pt x="1937" y="1596"/>
                </a:lnTo>
                <a:lnTo>
                  <a:pt x="1938" y="1612"/>
                </a:lnTo>
                <a:lnTo>
                  <a:pt x="1937" y="1621"/>
                </a:lnTo>
                <a:lnTo>
                  <a:pt x="1933" y="1622"/>
                </a:lnTo>
                <a:lnTo>
                  <a:pt x="1926" y="1619"/>
                </a:lnTo>
                <a:lnTo>
                  <a:pt x="1925" y="1617"/>
                </a:lnTo>
                <a:lnTo>
                  <a:pt x="1921" y="1609"/>
                </a:lnTo>
                <a:lnTo>
                  <a:pt x="1919" y="1607"/>
                </a:lnTo>
                <a:lnTo>
                  <a:pt x="1879" y="1586"/>
                </a:lnTo>
                <a:lnTo>
                  <a:pt x="1856" y="1572"/>
                </a:lnTo>
                <a:lnTo>
                  <a:pt x="1822" y="1544"/>
                </a:lnTo>
                <a:lnTo>
                  <a:pt x="1810" y="1534"/>
                </a:lnTo>
                <a:lnTo>
                  <a:pt x="1798" y="1517"/>
                </a:lnTo>
                <a:lnTo>
                  <a:pt x="1787" y="1504"/>
                </a:lnTo>
                <a:lnTo>
                  <a:pt x="1784" y="1499"/>
                </a:lnTo>
                <a:lnTo>
                  <a:pt x="1784" y="1489"/>
                </a:lnTo>
                <a:lnTo>
                  <a:pt x="1781" y="1484"/>
                </a:lnTo>
                <a:lnTo>
                  <a:pt x="1765" y="1471"/>
                </a:lnTo>
                <a:lnTo>
                  <a:pt x="1751" y="1449"/>
                </a:lnTo>
                <a:lnTo>
                  <a:pt x="1736" y="1425"/>
                </a:lnTo>
                <a:lnTo>
                  <a:pt x="1728" y="1418"/>
                </a:lnTo>
                <a:lnTo>
                  <a:pt x="1715" y="1411"/>
                </a:lnTo>
                <a:lnTo>
                  <a:pt x="1708" y="1407"/>
                </a:lnTo>
                <a:lnTo>
                  <a:pt x="1680" y="1373"/>
                </a:lnTo>
                <a:lnTo>
                  <a:pt x="1679" y="1371"/>
                </a:lnTo>
                <a:lnTo>
                  <a:pt x="1680" y="1369"/>
                </a:lnTo>
                <a:lnTo>
                  <a:pt x="1691" y="1358"/>
                </a:lnTo>
                <a:lnTo>
                  <a:pt x="1693" y="1357"/>
                </a:lnTo>
                <a:lnTo>
                  <a:pt x="1693" y="1355"/>
                </a:lnTo>
                <a:lnTo>
                  <a:pt x="1687" y="1352"/>
                </a:lnTo>
                <a:lnTo>
                  <a:pt x="1666" y="1344"/>
                </a:lnTo>
                <a:lnTo>
                  <a:pt x="1652" y="1337"/>
                </a:lnTo>
                <a:lnTo>
                  <a:pt x="1639" y="1326"/>
                </a:lnTo>
                <a:lnTo>
                  <a:pt x="1617" y="1304"/>
                </a:lnTo>
                <a:lnTo>
                  <a:pt x="1611" y="1299"/>
                </a:lnTo>
                <a:lnTo>
                  <a:pt x="1604" y="1295"/>
                </a:lnTo>
                <a:lnTo>
                  <a:pt x="1599" y="1295"/>
                </a:lnTo>
                <a:lnTo>
                  <a:pt x="1595" y="1298"/>
                </a:lnTo>
                <a:lnTo>
                  <a:pt x="1589" y="1309"/>
                </a:lnTo>
                <a:lnTo>
                  <a:pt x="1582" y="1316"/>
                </a:lnTo>
                <a:lnTo>
                  <a:pt x="1573" y="1321"/>
                </a:lnTo>
                <a:lnTo>
                  <a:pt x="1566" y="1335"/>
                </a:lnTo>
                <a:lnTo>
                  <a:pt x="1561" y="1341"/>
                </a:lnTo>
                <a:lnTo>
                  <a:pt x="1558" y="1343"/>
                </a:lnTo>
                <a:lnTo>
                  <a:pt x="1549" y="1336"/>
                </a:lnTo>
                <a:lnTo>
                  <a:pt x="1531" y="1333"/>
                </a:lnTo>
                <a:lnTo>
                  <a:pt x="1525" y="1329"/>
                </a:lnTo>
                <a:lnTo>
                  <a:pt x="1523" y="1326"/>
                </a:lnTo>
                <a:lnTo>
                  <a:pt x="1524" y="1316"/>
                </a:lnTo>
                <a:lnTo>
                  <a:pt x="1516" y="1311"/>
                </a:lnTo>
                <a:lnTo>
                  <a:pt x="1512" y="1304"/>
                </a:lnTo>
                <a:lnTo>
                  <a:pt x="1505" y="1300"/>
                </a:lnTo>
                <a:lnTo>
                  <a:pt x="1490" y="1298"/>
                </a:lnTo>
                <a:lnTo>
                  <a:pt x="1488" y="1302"/>
                </a:lnTo>
                <a:lnTo>
                  <a:pt x="1483" y="1325"/>
                </a:lnTo>
                <a:lnTo>
                  <a:pt x="1480" y="1336"/>
                </a:lnTo>
                <a:lnTo>
                  <a:pt x="1476" y="1341"/>
                </a:lnTo>
                <a:lnTo>
                  <a:pt x="1459" y="1355"/>
                </a:lnTo>
                <a:lnTo>
                  <a:pt x="1439" y="1367"/>
                </a:lnTo>
                <a:lnTo>
                  <a:pt x="1426" y="1378"/>
                </a:lnTo>
                <a:lnTo>
                  <a:pt x="1423" y="1376"/>
                </a:lnTo>
                <a:lnTo>
                  <a:pt x="1419" y="1367"/>
                </a:lnTo>
                <a:lnTo>
                  <a:pt x="1415" y="1363"/>
                </a:lnTo>
                <a:lnTo>
                  <a:pt x="1371" y="1327"/>
                </a:lnTo>
                <a:lnTo>
                  <a:pt x="1357" y="1319"/>
                </a:lnTo>
                <a:lnTo>
                  <a:pt x="1340" y="1315"/>
                </a:lnTo>
                <a:lnTo>
                  <a:pt x="1337" y="1312"/>
                </a:lnTo>
                <a:lnTo>
                  <a:pt x="1335" y="1310"/>
                </a:lnTo>
                <a:lnTo>
                  <a:pt x="1332" y="1298"/>
                </a:lnTo>
                <a:lnTo>
                  <a:pt x="1331" y="1293"/>
                </a:lnTo>
                <a:lnTo>
                  <a:pt x="1300" y="1266"/>
                </a:lnTo>
                <a:lnTo>
                  <a:pt x="1273" y="1237"/>
                </a:lnTo>
                <a:lnTo>
                  <a:pt x="1260" y="1233"/>
                </a:lnTo>
                <a:lnTo>
                  <a:pt x="1255" y="1226"/>
                </a:lnTo>
                <a:lnTo>
                  <a:pt x="1252" y="1223"/>
                </a:lnTo>
                <a:lnTo>
                  <a:pt x="1240" y="1221"/>
                </a:lnTo>
                <a:lnTo>
                  <a:pt x="1200" y="1205"/>
                </a:lnTo>
                <a:lnTo>
                  <a:pt x="1184" y="1202"/>
                </a:lnTo>
                <a:lnTo>
                  <a:pt x="1169" y="1203"/>
                </a:lnTo>
                <a:lnTo>
                  <a:pt x="1165" y="1207"/>
                </a:lnTo>
                <a:lnTo>
                  <a:pt x="1164" y="1212"/>
                </a:lnTo>
                <a:lnTo>
                  <a:pt x="1166" y="1218"/>
                </a:lnTo>
                <a:lnTo>
                  <a:pt x="1170" y="1230"/>
                </a:lnTo>
                <a:lnTo>
                  <a:pt x="1158" y="1241"/>
                </a:lnTo>
                <a:lnTo>
                  <a:pt x="1153" y="1265"/>
                </a:lnTo>
                <a:lnTo>
                  <a:pt x="1147" y="1295"/>
                </a:lnTo>
                <a:lnTo>
                  <a:pt x="1149" y="1322"/>
                </a:lnTo>
                <a:lnTo>
                  <a:pt x="1147" y="1335"/>
                </a:lnTo>
                <a:lnTo>
                  <a:pt x="1149" y="1351"/>
                </a:lnTo>
                <a:lnTo>
                  <a:pt x="1148" y="1373"/>
                </a:lnTo>
                <a:lnTo>
                  <a:pt x="1149" y="1377"/>
                </a:lnTo>
                <a:lnTo>
                  <a:pt x="1152" y="1379"/>
                </a:lnTo>
                <a:lnTo>
                  <a:pt x="1153" y="1384"/>
                </a:lnTo>
                <a:lnTo>
                  <a:pt x="1151" y="1399"/>
                </a:lnTo>
                <a:lnTo>
                  <a:pt x="1148" y="1408"/>
                </a:lnTo>
                <a:lnTo>
                  <a:pt x="1144" y="1410"/>
                </a:lnTo>
                <a:lnTo>
                  <a:pt x="1131" y="1414"/>
                </a:lnTo>
                <a:lnTo>
                  <a:pt x="1127" y="1415"/>
                </a:lnTo>
                <a:lnTo>
                  <a:pt x="1124" y="1415"/>
                </a:lnTo>
                <a:lnTo>
                  <a:pt x="1106" y="1409"/>
                </a:lnTo>
                <a:lnTo>
                  <a:pt x="1095" y="1402"/>
                </a:lnTo>
                <a:lnTo>
                  <a:pt x="1089" y="1398"/>
                </a:lnTo>
                <a:lnTo>
                  <a:pt x="1083" y="1389"/>
                </a:lnTo>
                <a:lnTo>
                  <a:pt x="1080" y="1388"/>
                </a:lnTo>
                <a:lnTo>
                  <a:pt x="1076" y="1400"/>
                </a:lnTo>
                <a:lnTo>
                  <a:pt x="1068" y="1402"/>
                </a:lnTo>
                <a:lnTo>
                  <a:pt x="1069" y="1409"/>
                </a:lnTo>
                <a:lnTo>
                  <a:pt x="1073" y="1417"/>
                </a:lnTo>
                <a:lnTo>
                  <a:pt x="1073" y="1423"/>
                </a:lnTo>
                <a:lnTo>
                  <a:pt x="1052" y="1425"/>
                </a:lnTo>
                <a:lnTo>
                  <a:pt x="1049" y="1426"/>
                </a:lnTo>
                <a:lnTo>
                  <a:pt x="1047" y="1430"/>
                </a:lnTo>
                <a:lnTo>
                  <a:pt x="1048" y="1432"/>
                </a:lnTo>
                <a:lnTo>
                  <a:pt x="1052" y="1445"/>
                </a:lnTo>
                <a:lnTo>
                  <a:pt x="1053" y="1451"/>
                </a:lnTo>
                <a:lnTo>
                  <a:pt x="1050" y="1459"/>
                </a:lnTo>
                <a:lnTo>
                  <a:pt x="1040" y="1473"/>
                </a:lnTo>
                <a:lnTo>
                  <a:pt x="1035" y="1486"/>
                </a:lnTo>
                <a:lnTo>
                  <a:pt x="1034" y="1495"/>
                </a:lnTo>
                <a:lnTo>
                  <a:pt x="1036" y="1507"/>
                </a:lnTo>
                <a:lnTo>
                  <a:pt x="1036" y="1519"/>
                </a:lnTo>
                <a:lnTo>
                  <a:pt x="1027" y="1516"/>
                </a:lnTo>
                <a:lnTo>
                  <a:pt x="1013" y="1508"/>
                </a:lnTo>
                <a:lnTo>
                  <a:pt x="991" y="1495"/>
                </a:lnTo>
                <a:lnTo>
                  <a:pt x="978" y="1489"/>
                </a:lnTo>
                <a:lnTo>
                  <a:pt x="967" y="1492"/>
                </a:lnTo>
                <a:lnTo>
                  <a:pt x="959" y="1498"/>
                </a:lnTo>
                <a:lnTo>
                  <a:pt x="954" y="1503"/>
                </a:lnTo>
                <a:lnTo>
                  <a:pt x="946" y="1517"/>
                </a:lnTo>
                <a:lnTo>
                  <a:pt x="941" y="1523"/>
                </a:lnTo>
                <a:lnTo>
                  <a:pt x="934" y="1525"/>
                </a:lnTo>
                <a:lnTo>
                  <a:pt x="925" y="1524"/>
                </a:lnTo>
                <a:lnTo>
                  <a:pt x="914" y="1519"/>
                </a:lnTo>
                <a:lnTo>
                  <a:pt x="894" y="1504"/>
                </a:lnTo>
                <a:lnTo>
                  <a:pt x="871" y="1497"/>
                </a:lnTo>
                <a:lnTo>
                  <a:pt x="867" y="1493"/>
                </a:lnTo>
                <a:lnTo>
                  <a:pt x="859" y="1482"/>
                </a:lnTo>
                <a:lnTo>
                  <a:pt x="846" y="1477"/>
                </a:lnTo>
                <a:lnTo>
                  <a:pt x="842" y="1469"/>
                </a:lnTo>
                <a:lnTo>
                  <a:pt x="838" y="1450"/>
                </a:lnTo>
                <a:lnTo>
                  <a:pt x="836" y="1444"/>
                </a:lnTo>
                <a:lnTo>
                  <a:pt x="819" y="1434"/>
                </a:lnTo>
                <a:lnTo>
                  <a:pt x="810" y="1428"/>
                </a:lnTo>
                <a:lnTo>
                  <a:pt x="802" y="1424"/>
                </a:lnTo>
                <a:lnTo>
                  <a:pt x="798" y="1424"/>
                </a:lnTo>
                <a:lnTo>
                  <a:pt x="795" y="1426"/>
                </a:lnTo>
                <a:lnTo>
                  <a:pt x="786" y="1435"/>
                </a:lnTo>
                <a:lnTo>
                  <a:pt x="780" y="1441"/>
                </a:lnTo>
                <a:lnTo>
                  <a:pt x="771" y="1445"/>
                </a:lnTo>
                <a:lnTo>
                  <a:pt x="763" y="1447"/>
                </a:lnTo>
                <a:lnTo>
                  <a:pt x="752" y="1449"/>
                </a:lnTo>
                <a:lnTo>
                  <a:pt x="732" y="1449"/>
                </a:lnTo>
                <a:lnTo>
                  <a:pt x="719" y="1447"/>
                </a:lnTo>
                <a:lnTo>
                  <a:pt x="702" y="1443"/>
                </a:lnTo>
                <a:lnTo>
                  <a:pt x="692" y="1449"/>
                </a:lnTo>
                <a:lnTo>
                  <a:pt x="685" y="1446"/>
                </a:lnTo>
                <a:lnTo>
                  <a:pt x="682" y="1441"/>
                </a:lnTo>
                <a:lnTo>
                  <a:pt x="679" y="1434"/>
                </a:lnTo>
                <a:lnTo>
                  <a:pt x="677" y="1420"/>
                </a:lnTo>
                <a:lnTo>
                  <a:pt x="675" y="1417"/>
                </a:lnTo>
                <a:lnTo>
                  <a:pt x="669" y="1411"/>
                </a:lnTo>
                <a:lnTo>
                  <a:pt x="651" y="1396"/>
                </a:lnTo>
                <a:lnTo>
                  <a:pt x="634" y="1399"/>
                </a:lnTo>
                <a:lnTo>
                  <a:pt x="608" y="1392"/>
                </a:lnTo>
                <a:lnTo>
                  <a:pt x="603" y="1391"/>
                </a:lnTo>
                <a:lnTo>
                  <a:pt x="596" y="1392"/>
                </a:lnTo>
                <a:lnTo>
                  <a:pt x="585" y="1397"/>
                </a:lnTo>
                <a:lnTo>
                  <a:pt x="578" y="1398"/>
                </a:lnTo>
                <a:lnTo>
                  <a:pt x="550" y="1395"/>
                </a:lnTo>
                <a:lnTo>
                  <a:pt x="507" y="1393"/>
                </a:lnTo>
                <a:lnTo>
                  <a:pt x="504" y="1389"/>
                </a:lnTo>
                <a:lnTo>
                  <a:pt x="506" y="1377"/>
                </a:lnTo>
                <a:lnTo>
                  <a:pt x="504" y="1367"/>
                </a:lnTo>
                <a:lnTo>
                  <a:pt x="494" y="1334"/>
                </a:lnTo>
                <a:lnTo>
                  <a:pt x="488" y="1312"/>
                </a:lnTo>
                <a:lnTo>
                  <a:pt x="489" y="1282"/>
                </a:lnTo>
                <a:lnTo>
                  <a:pt x="488" y="1271"/>
                </a:lnTo>
                <a:lnTo>
                  <a:pt x="484" y="1265"/>
                </a:lnTo>
                <a:lnTo>
                  <a:pt x="478" y="1262"/>
                </a:lnTo>
                <a:lnTo>
                  <a:pt x="465" y="1258"/>
                </a:lnTo>
                <a:lnTo>
                  <a:pt x="377" y="1254"/>
                </a:lnTo>
                <a:lnTo>
                  <a:pt x="365" y="1252"/>
                </a:lnTo>
                <a:lnTo>
                  <a:pt x="353" y="1250"/>
                </a:lnTo>
                <a:lnTo>
                  <a:pt x="345" y="1244"/>
                </a:lnTo>
                <a:lnTo>
                  <a:pt x="336" y="1236"/>
                </a:lnTo>
                <a:lnTo>
                  <a:pt x="331" y="1227"/>
                </a:lnTo>
                <a:lnTo>
                  <a:pt x="331" y="1219"/>
                </a:lnTo>
                <a:lnTo>
                  <a:pt x="332" y="1216"/>
                </a:lnTo>
                <a:lnTo>
                  <a:pt x="334" y="1214"/>
                </a:lnTo>
                <a:lnTo>
                  <a:pt x="357" y="1217"/>
                </a:lnTo>
                <a:lnTo>
                  <a:pt x="360" y="1216"/>
                </a:lnTo>
                <a:lnTo>
                  <a:pt x="364" y="1214"/>
                </a:lnTo>
                <a:lnTo>
                  <a:pt x="365" y="1210"/>
                </a:lnTo>
                <a:lnTo>
                  <a:pt x="366" y="1202"/>
                </a:lnTo>
                <a:lnTo>
                  <a:pt x="365" y="1197"/>
                </a:lnTo>
                <a:lnTo>
                  <a:pt x="363" y="1195"/>
                </a:lnTo>
                <a:lnTo>
                  <a:pt x="352" y="1194"/>
                </a:lnTo>
                <a:lnTo>
                  <a:pt x="335" y="1177"/>
                </a:lnTo>
                <a:lnTo>
                  <a:pt x="326" y="1169"/>
                </a:lnTo>
                <a:lnTo>
                  <a:pt x="304" y="1163"/>
                </a:lnTo>
                <a:lnTo>
                  <a:pt x="279" y="1159"/>
                </a:lnTo>
                <a:lnTo>
                  <a:pt x="266" y="1159"/>
                </a:lnTo>
                <a:lnTo>
                  <a:pt x="251" y="1161"/>
                </a:lnTo>
                <a:lnTo>
                  <a:pt x="236" y="1161"/>
                </a:lnTo>
                <a:lnTo>
                  <a:pt x="216" y="1160"/>
                </a:lnTo>
                <a:lnTo>
                  <a:pt x="205" y="1157"/>
                </a:lnTo>
                <a:lnTo>
                  <a:pt x="202" y="1152"/>
                </a:lnTo>
                <a:lnTo>
                  <a:pt x="201" y="1145"/>
                </a:lnTo>
                <a:lnTo>
                  <a:pt x="206" y="1114"/>
                </a:lnTo>
                <a:lnTo>
                  <a:pt x="206" y="1104"/>
                </a:lnTo>
                <a:lnTo>
                  <a:pt x="205" y="1101"/>
                </a:lnTo>
                <a:lnTo>
                  <a:pt x="200" y="1094"/>
                </a:lnTo>
                <a:lnTo>
                  <a:pt x="196" y="1070"/>
                </a:lnTo>
                <a:lnTo>
                  <a:pt x="194" y="1066"/>
                </a:lnTo>
                <a:lnTo>
                  <a:pt x="191" y="1064"/>
                </a:lnTo>
                <a:lnTo>
                  <a:pt x="187" y="1064"/>
                </a:lnTo>
                <a:lnTo>
                  <a:pt x="166" y="1070"/>
                </a:lnTo>
                <a:lnTo>
                  <a:pt x="157" y="1068"/>
                </a:lnTo>
                <a:lnTo>
                  <a:pt x="142" y="1060"/>
                </a:lnTo>
                <a:lnTo>
                  <a:pt x="128" y="1065"/>
                </a:lnTo>
                <a:lnTo>
                  <a:pt x="32" y="1054"/>
                </a:lnTo>
                <a:lnTo>
                  <a:pt x="30" y="1057"/>
                </a:lnTo>
                <a:lnTo>
                  <a:pt x="27" y="1067"/>
                </a:lnTo>
                <a:lnTo>
                  <a:pt x="25" y="1071"/>
                </a:lnTo>
                <a:lnTo>
                  <a:pt x="10" y="1072"/>
                </a:lnTo>
                <a:lnTo>
                  <a:pt x="8" y="1075"/>
                </a:lnTo>
                <a:lnTo>
                  <a:pt x="5" y="1083"/>
                </a:lnTo>
                <a:lnTo>
                  <a:pt x="2" y="1086"/>
                </a:lnTo>
                <a:lnTo>
                  <a:pt x="2" y="1086"/>
                </a:lnTo>
                <a:lnTo>
                  <a:pt x="2" y="1086"/>
                </a:lnTo>
                <a:lnTo>
                  <a:pt x="2" y="1086"/>
                </a:lnTo>
                <a:close/>
              </a:path>
            </a:pathLst>
          </a:custGeom>
          <a:solidFill>
            <a:srgbClr val="FDEADA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48" name="北京">
            <a:extLst>
              <a:ext uri="{FF2B5EF4-FFF2-40B4-BE49-F238E27FC236}">
                <a16:creationId xmlns:a16="http://schemas.microsoft.com/office/drawing/2014/main" id="{83F06582-A306-470B-A198-533D00C6321F}"/>
              </a:ext>
            </a:extLst>
          </p:cNvPr>
          <p:cNvSpPr>
            <a:spLocks/>
          </p:cNvSpPr>
          <p:nvPr/>
        </p:nvSpPr>
        <p:spPr bwMode="auto">
          <a:xfrm>
            <a:off x="5312458" y="2162520"/>
            <a:ext cx="223382" cy="184591"/>
          </a:xfrm>
          <a:custGeom>
            <a:avLst/>
            <a:gdLst>
              <a:gd name="T0" fmla="*/ 346 w 500"/>
              <a:gd name="T1" fmla="*/ 492 h 552"/>
              <a:gd name="T2" fmla="*/ 315 w 500"/>
              <a:gd name="T3" fmla="*/ 486 h 552"/>
              <a:gd name="T4" fmla="*/ 295 w 500"/>
              <a:gd name="T5" fmla="*/ 487 h 552"/>
              <a:gd name="T6" fmla="*/ 255 w 500"/>
              <a:gd name="T7" fmla="*/ 524 h 552"/>
              <a:gd name="T8" fmla="*/ 247 w 500"/>
              <a:gd name="T9" fmla="*/ 552 h 552"/>
              <a:gd name="T10" fmla="*/ 214 w 500"/>
              <a:gd name="T11" fmla="*/ 522 h 552"/>
              <a:gd name="T12" fmla="*/ 181 w 500"/>
              <a:gd name="T13" fmla="*/ 506 h 552"/>
              <a:gd name="T14" fmla="*/ 126 w 500"/>
              <a:gd name="T15" fmla="*/ 510 h 552"/>
              <a:gd name="T16" fmla="*/ 105 w 500"/>
              <a:gd name="T17" fmla="*/ 534 h 552"/>
              <a:gd name="T18" fmla="*/ 79 w 500"/>
              <a:gd name="T19" fmla="*/ 533 h 552"/>
              <a:gd name="T20" fmla="*/ 31 w 500"/>
              <a:gd name="T21" fmla="*/ 513 h 552"/>
              <a:gd name="T22" fmla="*/ 18 w 500"/>
              <a:gd name="T23" fmla="*/ 478 h 552"/>
              <a:gd name="T24" fmla="*/ 3 w 500"/>
              <a:gd name="T25" fmla="*/ 455 h 552"/>
              <a:gd name="T26" fmla="*/ 27 w 500"/>
              <a:gd name="T27" fmla="*/ 438 h 552"/>
              <a:gd name="T28" fmla="*/ 0 w 500"/>
              <a:gd name="T29" fmla="*/ 378 h 552"/>
              <a:gd name="T30" fmla="*/ 37 w 500"/>
              <a:gd name="T31" fmla="*/ 339 h 552"/>
              <a:gd name="T32" fmla="*/ 89 w 500"/>
              <a:gd name="T33" fmla="*/ 321 h 552"/>
              <a:gd name="T34" fmla="*/ 105 w 500"/>
              <a:gd name="T35" fmla="*/ 301 h 552"/>
              <a:gd name="T36" fmla="*/ 111 w 500"/>
              <a:gd name="T37" fmla="*/ 255 h 552"/>
              <a:gd name="T38" fmla="*/ 69 w 500"/>
              <a:gd name="T39" fmla="*/ 207 h 552"/>
              <a:gd name="T40" fmla="*/ 61 w 500"/>
              <a:gd name="T41" fmla="*/ 196 h 552"/>
              <a:gd name="T42" fmla="*/ 89 w 500"/>
              <a:gd name="T43" fmla="*/ 168 h 552"/>
              <a:gd name="T44" fmla="*/ 131 w 500"/>
              <a:gd name="T45" fmla="*/ 166 h 552"/>
              <a:gd name="T46" fmla="*/ 170 w 500"/>
              <a:gd name="T47" fmla="*/ 129 h 552"/>
              <a:gd name="T48" fmla="*/ 189 w 500"/>
              <a:gd name="T49" fmla="*/ 103 h 552"/>
              <a:gd name="T50" fmla="*/ 232 w 500"/>
              <a:gd name="T51" fmla="*/ 100 h 552"/>
              <a:gd name="T52" fmla="*/ 197 w 500"/>
              <a:gd name="T53" fmla="*/ 52 h 552"/>
              <a:gd name="T54" fmla="*/ 232 w 500"/>
              <a:gd name="T55" fmla="*/ 57 h 552"/>
              <a:gd name="T56" fmla="*/ 228 w 500"/>
              <a:gd name="T57" fmla="*/ 36 h 552"/>
              <a:gd name="T58" fmla="*/ 257 w 500"/>
              <a:gd name="T59" fmla="*/ 29 h 552"/>
              <a:gd name="T60" fmla="*/ 274 w 500"/>
              <a:gd name="T61" fmla="*/ 0 h 552"/>
              <a:gd name="T62" fmla="*/ 283 w 500"/>
              <a:gd name="T63" fmla="*/ 32 h 552"/>
              <a:gd name="T64" fmla="*/ 319 w 500"/>
              <a:gd name="T65" fmla="*/ 66 h 552"/>
              <a:gd name="T66" fmla="*/ 367 w 500"/>
              <a:gd name="T67" fmla="*/ 116 h 552"/>
              <a:gd name="T68" fmla="*/ 449 w 500"/>
              <a:gd name="T69" fmla="*/ 120 h 552"/>
              <a:gd name="T70" fmla="*/ 493 w 500"/>
              <a:gd name="T71" fmla="*/ 111 h 552"/>
              <a:gd name="T72" fmla="*/ 483 w 500"/>
              <a:gd name="T73" fmla="*/ 134 h 552"/>
              <a:gd name="T74" fmla="*/ 475 w 500"/>
              <a:gd name="T75" fmla="*/ 155 h 552"/>
              <a:gd name="T76" fmla="*/ 438 w 500"/>
              <a:gd name="T77" fmla="*/ 158 h 552"/>
              <a:gd name="T78" fmla="*/ 422 w 500"/>
              <a:gd name="T79" fmla="*/ 188 h 552"/>
              <a:gd name="T80" fmla="*/ 451 w 500"/>
              <a:gd name="T81" fmla="*/ 245 h 552"/>
              <a:gd name="T82" fmla="*/ 469 w 500"/>
              <a:gd name="T83" fmla="*/ 269 h 552"/>
              <a:gd name="T84" fmla="*/ 452 w 500"/>
              <a:gd name="T85" fmla="*/ 307 h 552"/>
              <a:gd name="T86" fmla="*/ 414 w 500"/>
              <a:gd name="T87" fmla="*/ 326 h 552"/>
              <a:gd name="T88" fmla="*/ 328 w 500"/>
              <a:gd name="T89" fmla="*/ 354 h 552"/>
              <a:gd name="T90" fmla="*/ 342 w 500"/>
              <a:gd name="T91" fmla="*/ 390 h 552"/>
              <a:gd name="T92" fmla="*/ 376 w 500"/>
              <a:gd name="T93" fmla="*/ 425 h 552"/>
              <a:gd name="T94" fmla="*/ 375 w 500"/>
              <a:gd name="T95" fmla="*/ 467 h 552"/>
              <a:gd name="T96" fmla="*/ 379 w 500"/>
              <a:gd name="T97" fmla="*/ 473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0" h="552">
                <a:moveTo>
                  <a:pt x="379" y="473"/>
                </a:moveTo>
                <a:lnTo>
                  <a:pt x="382" y="477"/>
                </a:lnTo>
                <a:lnTo>
                  <a:pt x="380" y="479"/>
                </a:lnTo>
                <a:lnTo>
                  <a:pt x="346" y="492"/>
                </a:lnTo>
                <a:lnTo>
                  <a:pt x="346" y="492"/>
                </a:lnTo>
                <a:lnTo>
                  <a:pt x="339" y="492"/>
                </a:lnTo>
                <a:lnTo>
                  <a:pt x="327" y="487"/>
                </a:lnTo>
                <a:lnTo>
                  <a:pt x="315" y="486"/>
                </a:lnTo>
                <a:lnTo>
                  <a:pt x="314" y="487"/>
                </a:lnTo>
                <a:lnTo>
                  <a:pt x="312" y="495"/>
                </a:lnTo>
                <a:lnTo>
                  <a:pt x="311" y="496"/>
                </a:lnTo>
                <a:lnTo>
                  <a:pt x="295" y="487"/>
                </a:lnTo>
                <a:lnTo>
                  <a:pt x="290" y="487"/>
                </a:lnTo>
                <a:lnTo>
                  <a:pt x="277" y="503"/>
                </a:lnTo>
                <a:lnTo>
                  <a:pt x="272" y="517"/>
                </a:lnTo>
                <a:lnTo>
                  <a:pt x="255" y="524"/>
                </a:lnTo>
                <a:lnTo>
                  <a:pt x="255" y="533"/>
                </a:lnTo>
                <a:lnTo>
                  <a:pt x="260" y="547"/>
                </a:lnTo>
                <a:lnTo>
                  <a:pt x="260" y="550"/>
                </a:lnTo>
                <a:lnTo>
                  <a:pt x="247" y="552"/>
                </a:lnTo>
                <a:lnTo>
                  <a:pt x="237" y="550"/>
                </a:lnTo>
                <a:lnTo>
                  <a:pt x="225" y="543"/>
                </a:lnTo>
                <a:lnTo>
                  <a:pt x="220" y="538"/>
                </a:lnTo>
                <a:lnTo>
                  <a:pt x="214" y="522"/>
                </a:lnTo>
                <a:lnTo>
                  <a:pt x="210" y="517"/>
                </a:lnTo>
                <a:lnTo>
                  <a:pt x="199" y="510"/>
                </a:lnTo>
                <a:lnTo>
                  <a:pt x="186" y="505"/>
                </a:lnTo>
                <a:lnTo>
                  <a:pt x="181" y="506"/>
                </a:lnTo>
                <a:lnTo>
                  <a:pt x="170" y="512"/>
                </a:lnTo>
                <a:lnTo>
                  <a:pt x="144" y="509"/>
                </a:lnTo>
                <a:lnTo>
                  <a:pt x="133" y="514"/>
                </a:lnTo>
                <a:lnTo>
                  <a:pt x="126" y="510"/>
                </a:lnTo>
                <a:lnTo>
                  <a:pt x="121" y="510"/>
                </a:lnTo>
                <a:lnTo>
                  <a:pt x="117" y="513"/>
                </a:lnTo>
                <a:lnTo>
                  <a:pt x="111" y="524"/>
                </a:lnTo>
                <a:lnTo>
                  <a:pt x="105" y="534"/>
                </a:lnTo>
                <a:lnTo>
                  <a:pt x="98" y="537"/>
                </a:lnTo>
                <a:lnTo>
                  <a:pt x="91" y="539"/>
                </a:lnTo>
                <a:lnTo>
                  <a:pt x="87" y="537"/>
                </a:lnTo>
                <a:lnTo>
                  <a:pt x="79" y="533"/>
                </a:lnTo>
                <a:lnTo>
                  <a:pt x="64" y="517"/>
                </a:lnTo>
                <a:lnTo>
                  <a:pt x="54" y="510"/>
                </a:lnTo>
                <a:lnTo>
                  <a:pt x="49" y="509"/>
                </a:lnTo>
                <a:lnTo>
                  <a:pt x="31" y="513"/>
                </a:lnTo>
                <a:lnTo>
                  <a:pt x="28" y="512"/>
                </a:lnTo>
                <a:lnTo>
                  <a:pt x="26" y="509"/>
                </a:lnTo>
                <a:lnTo>
                  <a:pt x="24" y="495"/>
                </a:lnTo>
                <a:lnTo>
                  <a:pt x="18" y="478"/>
                </a:lnTo>
                <a:lnTo>
                  <a:pt x="13" y="471"/>
                </a:lnTo>
                <a:lnTo>
                  <a:pt x="9" y="464"/>
                </a:lnTo>
                <a:lnTo>
                  <a:pt x="3" y="459"/>
                </a:lnTo>
                <a:lnTo>
                  <a:pt x="3" y="455"/>
                </a:lnTo>
                <a:lnTo>
                  <a:pt x="6" y="448"/>
                </a:lnTo>
                <a:lnTo>
                  <a:pt x="23" y="443"/>
                </a:lnTo>
                <a:lnTo>
                  <a:pt x="26" y="441"/>
                </a:lnTo>
                <a:lnTo>
                  <a:pt x="27" y="438"/>
                </a:lnTo>
                <a:lnTo>
                  <a:pt x="19" y="424"/>
                </a:lnTo>
                <a:lnTo>
                  <a:pt x="14" y="406"/>
                </a:lnTo>
                <a:lnTo>
                  <a:pt x="4" y="392"/>
                </a:lnTo>
                <a:lnTo>
                  <a:pt x="0" y="378"/>
                </a:lnTo>
                <a:lnTo>
                  <a:pt x="0" y="369"/>
                </a:lnTo>
                <a:lnTo>
                  <a:pt x="1" y="366"/>
                </a:lnTo>
                <a:lnTo>
                  <a:pt x="6" y="360"/>
                </a:lnTo>
                <a:lnTo>
                  <a:pt x="37" y="339"/>
                </a:lnTo>
                <a:lnTo>
                  <a:pt x="50" y="333"/>
                </a:lnTo>
                <a:lnTo>
                  <a:pt x="70" y="326"/>
                </a:lnTo>
                <a:lnTo>
                  <a:pt x="76" y="322"/>
                </a:lnTo>
                <a:lnTo>
                  <a:pt x="89" y="321"/>
                </a:lnTo>
                <a:lnTo>
                  <a:pt x="91" y="318"/>
                </a:lnTo>
                <a:lnTo>
                  <a:pt x="93" y="308"/>
                </a:lnTo>
                <a:lnTo>
                  <a:pt x="95" y="304"/>
                </a:lnTo>
                <a:lnTo>
                  <a:pt x="105" y="301"/>
                </a:lnTo>
                <a:lnTo>
                  <a:pt x="111" y="295"/>
                </a:lnTo>
                <a:lnTo>
                  <a:pt x="118" y="272"/>
                </a:lnTo>
                <a:lnTo>
                  <a:pt x="116" y="264"/>
                </a:lnTo>
                <a:lnTo>
                  <a:pt x="111" y="255"/>
                </a:lnTo>
                <a:lnTo>
                  <a:pt x="93" y="242"/>
                </a:lnTo>
                <a:lnTo>
                  <a:pt x="71" y="220"/>
                </a:lnTo>
                <a:lnTo>
                  <a:pt x="69" y="216"/>
                </a:lnTo>
                <a:lnTo>
                  <a:pt x="69" y="207"/>
                </a:lnTo>
                <a:lnTo>
                  <a:pt x="67" y="205"/>
                </a:lnTo>
                <a:lnTo>
                  <a:pt x="61" y="200"/>
                </a:lnTo>
                <a:lnTo>
                  <a:pt x="60" y="198"/>
                </a:lnTo>
                <a:lnTo>
                  <a:pt x="61" y="196"/>
                </a:lnTo>
                <a:lnTo>
                  <a:pt x="71" y="182"/>
                </a:lnTo>
                <a:lnTo>
                  <a:pt x="80" y="175"/>
                </a:lnTo>
                <a:lnTo>
                  <a:pt x="85" y="170"/>
                </a:lnTo>
                <a:lnTo>
                  <a:pt x="89" y="168"/>
                </a:lnTo>
                <a:lnTo>
                  <a:pt x="96" y="166"/>
                </a:lnTo>
                <a:lnTo>
                  <a:pt x="112" y="165"/>
                </a:lnTo>
                <a:lnTo>
                  <a:pt x="122" y="171"/>
                </a:lnTo>
                <a:lnTo>
                  <a:pt x="131" y="166"/>
                </a:lnTo>
                <a:lnTo>
                  <a:pt x="143" y="160"/>
                </a:lnTo>
                <a:lnTo>
                  <a:pt x="148" y="155"/>
                </a:lnTo>
                <a:lnTo>
                  <a:pt x="154" y="141"/>
                </a:lnTo>
                <a:lnTo>
                  <a:pt x="170" y="129"/>
                </a:lnTo>
                <a:lnTo>
                  <a:pt x="174" y="122"/>
                </a:lnTo>
                <a:lnTo>
                  <a:pt x="178" y="108"/>
                </a:lnTo>
                <a:lnTo>
                  <a:pt x="181" y="104"/>
                </a:lnTo>
                <a:lnTo>
                  <a:pt x="189" y="103"/>
                </a:lnTo>
                <a:lnTo>
                  <a:pt x="220" y="106"/>
                </a:lnTo>
                <a:lnTo>
                  <a:pt x="226" y="106"/>
                </a:lnTo>
                <a:lnTo>
                  <a:pt x="229" y="105"/>
                </a:lnTo>
                <a:lnTo>
                  <a:pt x="232" y="100"/>
                </a:lnTo>
                <a:lnTo>
                  <a:pt x="232" y="97"/>
                </a:lnTo>
                <a:lnTo>
                  <a:pt x="198" y="58"/>
                </a:lnTo>
                <a:lnTo>
                  <a:pt x="197" y="55"/>
                </a:lnTo>
                <a:lnTo>
                  <a:pt x="197" y="52"/>
                </a:lnTo>
                <a:lnTo>
                  <a:pt x="199" y="50"/>
                </a:lnTo>
                <a:lnTo>
                  <a:pt x="203" y="50"/>
                </a:lnTo>
                <a:lnTo>
                  <a:pt x="228" y="57"/>
                </a:lnTo>
                <a:lnTo>
                  <a:pt x="232" y="57"/>
                </a:lnTo>
                <a:lnTo>
                  <a:pt x="234" y="56"/>
                </a:lnTo>
                <a:lnTo>
                  <a:pt x="236" y="53"/>
                </a:lnTo>
                <a:lnTo>
                  <a:pt x="228" y="45"/>
                </a:lnTo>
                <a:lnTo>
                  <a:pt x="228" y="36"/>
                </a:lnTo>
                <a:lnTo>
                  <a:pt x="229" y="32"/>
                </a:lnTo>
                <a:lnTo>
                  <a:pt x="232" y="30"/>
                </a:lnTo>
                <a:lnTo>
                  <a:pt x="254" y="31"/>
                </a:lnTo>
                <a:lnTo>
                  <a:pt x="257" y="29"/>
                </a:lnTo>
                <a:lnTo>
                  <a:pt x="265" y="22"/>
                </a:lnTo>
                <a:lnTo>
                  <a:pt x="266" y="3"/>
                </a:lnTo>
                <a:lnTo>
                  <a:pt x="270" y="0"/>
                </a:lnTo>
                <a:lnTo>
                  <a:pt x="274" y="0"/>
                </a:lnTo>
                <a:lnTo>
                  <a:pt x="277" y="2"/>
                </a:lnTo>
                <a:lnTo>
                  <a:pt x="280" y="7"/>
                </a:lnTo>
                <a:lnTo>
                  <a:pt x="282" y="29"/>
                </a:lnTo>
                <a:lnTo>
                  <a:pt x="283" y="32"/>
                </a:lnTo>
                <a:lnTo>
                  <a:pt x="294" y="44"/>
                </a:lnTo>
                <a:lnTo>
                  <a:pt x="300" y="50"/>
                </a:lnTo>
                <a:lnTo>
                  <a:pt x="312" y="63"/>
                </a:lnTo>
                <a:lnTo>
                  <a:pt x="319" y="66"/>
                </a:lnTo>
                <a:lnTo>
                  <a:pt x="329" y="70"/>
                </a:lnTo>
                <a:lnTo>
                  <a:pt x="349" y="98"/>
                </a:lnTo>
                <a:lnTo>
                  <a:pt x="360" y="108"/>
                </a:lnTo>
                <a:lnTo>
                  <a:pt x="367" y="116"/>
                </a:lnTo>
                <a:lnTo>
                  <a:pt x="377" y="117"/>
                </a:lnTo>
                <a:lnTo>
                  <a:pt x="409" y="116"/>
                </a:lnTo>
                <a:lnTo>
                  <a:pt x="438" y="120"/>
                </a:lnTo>
                <a:lnTo>
                  <a:pt x="449" y="120"/>
                </a:lnTo>
                <a:lnTo>
                  <a:pt x="460" y="118"/>
                </a:lnTo>
                <a:lnTo>
                  <a:pt x="477" y="110"/>
                </a:lnTo>
                <a:lnTo>
                  <a:pt x="486" y="109"/>
                </a:lnTo>
                <a:lnTo>
                  <a:pt x="493" y="111"/>
                </a:lnTo>
                <a:lnTo>
                  <a:pt x="500" y="116"/>
                </a:lnTo>
                <a:lnTo>
                  <a:pt x="500" y="120"/>
                </a:lnTo>
                <a:lnTo>
                  <a:pt x="499" y="126"/>
                </a:lnTo>
                <a:lnTo>
                  <a:pt x="483" y="134"/>
                </a:lnTo>
                <a:lnTo>
                  <a:pt x="482" y="138"/>
                </a:lnTo>
                <a:lnTo>
                  <a:pt x="481" y="147"/>
                </a:lnTo>
                <a:lnTo>
                  <a:pt x="477" y="153"/>
                </a:lnTo>
                <a:lnTo>
                  <a:pt x="475" y="155"/>
                </a:lnTo>
                <a:lnTo>
                  <a:pt x="472" y="155"/>
                </a:lnTo>
                <a:lnTo>
                  <a:pt x="453" y="151"/>
                </a:lnTo>
                <a:lnTo>
                  <a:pt x="445" y="154"/>
                </a:lnTo>
                <a:lnTo>
                  <a:pt x="438" y="158"/>
                </a:lnTo>
                <a:lnTo>
                  <a:pt x="433" y="163"/>
                </a:lnTo>
                <a:lnTo>
                  <a:pt x="433" y="175"/>
                </a:lnTo>
                <a:lnTo>
                  <a:pt x="421" y="183"/>
                </a:lnTo>
                <a:lnTo>
                  <a:pt x="422" y="188"/>
                </a:lnTo>
                <a:lnTo>
                  <a:pt x="433" y="204"/>
                </a:lnTo>
                <a:lnTo>
                  <a:pt x="435" y="222"/>
                </a:lnTo>
                <a:lnTo>
                  <a:pt x="448" y="244"/>
                </a:lnTo>
                <a:lnTo>
                  <a:pt x="451" y="245"/>
                </a:lnTo>
                <a:lnTo>
                  <a:pt x="463" y="244"/>
                </a:lnTo>
                <a:lnTo>
                  <a:pt x="465" y="245"/>
                </a:lnTo>
                <a:lnTo>
                  <a:pt x="467" y="254"/>
                </a:lnTo>
                <a:lnTo>
                  <a:pt x="469" y="269"/>
                </a:lnTo>
                <a:lnTo>
                  <a:pt x="469" y="269"/>
                </a:lnTo>
                <a:lnTo>
                  <a:pt x="469" y="285"/>
                </a:lnTo>
                <a:lnTo>
                  <a:pt x="466" y="291"/>
                </a:lnTo>
                <a:lnTo>
                  <a:pt x="452" y="307"/>
                </a:lnTo>
                <a:lnTo>
                  <a:pt x="447" y="312"/>
                </a:lnTo>
                <a:lnTo>
                  <a:pt x="437" y="315"/>
                </a:lnTo>
                <a:lnTo>
                  <a:pt x="437" y="315"/>
                </a:lnTo>
                <a:lnTo>
                  <a:pt x="414" y="326"/>
                </a:lnTo>
                <a:lnTo>
                  <a:pt x="394" y="335"/>
                </a:lnTo>
                <a:lnTo>
                  <a:pt x="372" y="336"/>
                </a:lnTo>
                <a:lnTo>
                  <a:pt x="350" y="333"/>
                </a:lnTo>
                <a:lnTo>
                  <a:pt x="328" y="354"/>
                </a:lnTo>
                <a:lnTo>
                  <a:pt x="328" y="354"/>
                </a:lnTo>
                <a:lnTo>
                  <a:pt x="333" y="374"/>
                </a:lnTo>
                <a:lnTo>
                  <a:pt x="338" y="384"/>
                </a:lnTo>
                <a:lnTo>
                  <a:pt x="342" y="390"/>
                </a:lnTo>
                <a:lnTo>
                  <a:pt x="349" y="397"/>
                </a:lnTo>
                <a:lnTo>
                  <a:pt x="369" y="411"/>
                </a:lnTo>
                <a:lnTo>
                  <a:pt x="376" y="417"/>
                </a:lnTo>
                <a:lnTo>
                  <a:pt x="376" y="425"/>
                </a:lnTo>
                <a:lnTo>
                  <a:pt x="370" y="440"/>
                </a:lnTo>
                <a:lnTo>
                  <a:pt x="370" y="443"/>
                </a:lnTo>
                <a:lnTo>
                  <a:pt x="375" y="455"/>
                </a:lnTo>
                <a:lnTo>
                  <a:pt x="375" y="467"/>
                </a:lnTo>
                <a:lnTo>
                  <a:pt x="376" y="469"/>
                </a:lnTo>
                <a:lnTo>
                  <a:pt x="379" y="473"/>
                </a:lnTo>
                <a:lnTo>
                  <a:pt x="379" y="473"/>
                </a:lnTo>
                <a:lnTo>
                  <a:pt x="379" y="473"/>
                </a:lnTo>
                <a:lnTo>
                  <a:pt x="379" y="473"/>
                </a:lnTo>
                <a:close/>
              </a:path>
            </a:pathLst>
          </a:custGeom>
          <a:solidFill>
            <a:srgbClr val="FDEADA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49" name="山西">
            <a:extLst>
              <a:ext uri="{FF2B5EF4-FFF2-40B4-BE49-F238E27FC236}">
                <a16:creationId xmlns:a16="http://schemas.microsoft.com/office/drawing/2014/main" id="{7065277C-A5B1-463D-B159-45CB8F4AFCF8}"/>
              </a:ext>
            </a:extLst>
          </p:cNvPr>
          <p:cNvSpPr>
            <a:spLocks/>
          </p:cNvSpPr>
          <p:nvPr/>
        </p:nvSpPr>
        <p:spPr bwMode="auto">
          <a:xfrm>
            <a:off x="4731933" y="2211677"/>
            <a:ext cx="480204" cy="703251"/>
          </a:xfrm>
          <a:custGeom>
            <a:avLst/>
            <a:gdLst>
              <a:gd name="T0" fmla="*/ 907 w 1078"/>
              <a:gd name="T1" fmla="*/ 1611 h 2103"/>
              <a:gd name="T2" fmla="*/ 885 w 1078"/>
              <a:gd name="T3" fmla="*/ 1674 h 2103"/>
              <a:gd name="T4" fmla="*/ 858 w 1078"/>
              <a:gd name="T5" fmla="*/ 1778 h 2103"/>
              <a:gd name="T6" fmla="*/ 813 w 1078"/>
              <a:gd name="T7" fmla="*/ 1807 h 2103"/>
              <a:gd name="T8" fmla="*/ 763 w 1078"/>
              <a:gd name="T9" fmla="*/ 1843 h 2103"/>
              <a:gd name="T10" fmla="*/ 704 w 1078"/>
              <a:gd name="T11" fmla="*/ 1868 h 2103"/>
              <a:gd name="T12" fmla="*/ 628 w 1078"/>
              <a:gd name="T13" fmla="*/ 1876 h 2103"/>
              <a:gd name="T14" fmla="*/ 484 w 1078"/>
              <a:gd name="T15" fmla="*/ 1862 h 2103"/>
              <a:gd name="T16" fmla="*/ 475 w 1078"/>
              <a:gd name="T17" fmla="*/ 1946 h 2103"/>
              <a:gd name="T18" fmla="*/ 389 w 1078"/>
              <a:gd name="T19" fmla="*/ 1960 h 2103"/>
              <a:gd name="T20" fmla="*/ 300 w 1078"/>
              <a:gd name="T21" fmla="*/ 2024 h 2103"/>
              <a:gd name="T22" fmla="*/ 238 w 1078"/>
              <a:gd name="T23" fmla="*/ 2030 h 2103"/>
              <a:gd name="T24" fmla="*/ 170 w 1078"/>
              <a:gd name="T25" fmla="*/ 2075 h 2103"/>
              <a:gd name="T26" fmla="*/ 51 w 1078"/>
              <a:gd name="T27" fmla="*/ 2097 h 2103"/>
              <a:gd name="T28" fmla="*/ 6 w 1078"/>
              <a:gd name="T29" fmla="*/ 2015 h 2103"/>
              <a:gd name="T30" fmla="*/ 61 w 1078"/>
              <a:gd name="T31" fmla="*/ 1839 h 2103"/>
              <a:gd name="T32" fmla="*/ 62 w 1078"/>
              <a:gd name="T33" fmla="*/ 1630 h 2103"/>
              <a:gd name="T34" fmla="*/ 32 w 1078"/>
              <a:gd name="T35" fmla="*/ 1391 h 2103"/>
              <a:gd name="T36" fmla="*/ 36 w 1078"/>
              <a:gd name="T37" fmla="*/ 1336 h 2103"/>
              <a:gd name="T38" fmla="*/ 43 w 1078"/>
              <a:gd name="T39" fmla="*/ 1279 h 2103"/>
              <a:gd name="T40" fmla="*/ 110 w 1078"/>
              <a:gd name="T41" fmla="*/ 1167 h 2103"/>
              <a:gd name="T42" fmla="*/ 131 w 1078"/>
              <a:gd name="T43" fmla="*/ 1107 h 2103"/>
              <a:gd name="T44" fmla="*/ 115 w 1078"/>
              <a:gd name="T45" fmla="*/ 1050 h 2103"/>
              <a:gd name="T46" fmla="*/ 66 w 1078"/>
              <a:gd name="T47" fmla="*/ 963 h 2103"/>
              <a:gd name="T48" fmla="*/ 76 w 1078"/>
              <a:gd name="T49" fmla="*/ 869 h 2103"/>
              <a:gd name="T50" fmla="*/ 148 w 1078"/>
              <a:gd name="T51" fmla="*/ 781 h 2103"/>
              <a:gd name="T52" fmla="*/ 181 w 1078"/>
              <a:gd name="T53" fmla="*/ 621 h 2103"/>
              <a:gd name="T54" fmla="*/ 248 w 1078"/>
              <a:gd name="T55" fmla="*/ 511 h 2103"/>
              <a:gd name="T56" fmla="*/ 212 w 1078"/>
              <a:gd name="T57" fmla="*/ 479 h 2103"/>
              <a:gd name="T58" fmla="*/ 288 w 1078"/>
              <a:gd name="T59" fmla="*/ 429 h 2103"/>
              <a:gd name="T60" fmla="*/ 348 w 1078"/>
              <a:gd name="T61" fmla="*/ 397 h 2103"/>
              <a:gd name="T62" fmla="*/ 425 w 1078"/>
              <a:gd name="T63" fmla="*/ 330 h 2103"/>
              <a:gd name="T64" fmla="*/ 559 w 1078"/>
              <a:gd name="T65" fmla="*/ 177 h 2103"/>
              <a:gd name="T66" fmla="*/ 651 w 1078"/>
              <a:gd name="T67" fmla="*/ 155 h 2103"/>
              <a:gd name="T68" fmla="*/ 832 w 1078"/>
              <a:gd name="T69" fmla="*/ 120 h 2103"/>
              <a:gd name="T70" fmla="*/ 897 w 1078"/>
              <a:gd name="T71" fmla="*/ 95 h 2103"/>
              <a:gd name="T72" fmla="*/ 939 w 1078"/>
              <a:gd name="T73" fmla="*/ 6 h 2103"/>
              <a:gd name="T74" fmla="*/ 995 w 1078"/>
              <a:gd name="T75" fmla="*/ 57 h 2103"/>
              <a:gd name="T76" fmla="*/ 1041 w 1078"/>
              <a:gd name="T77" fmla="*/ 121 h 2103"/>
              <a:gd name="T78" fmla="*/ 974 w 1078"/>
              <a:gd name="T79" fmla="*/ 183 h 2103"/>
              <a:gd name="T80" fmla="*/ 940 w 1078"/>
              <a:gd name="T81" fmla="*/ 223 h 2103"/>
              <a:gd name="T82" fmla="*/ 929 w 1078"/>
              <a:gd name="T83" fmla="*/ 254 h 2103"/>
              <a:gd name="T84" fmla="*/ 992 w 1078"/>
              <a:gd name="T85" fmla="*/ 300 h 2103"/>
              <a:gd name="T86" fmla="*/ 1051 w 1078"/>
              <a:gd name="T87" fmla="*/ 368 h 2103"/>
              <a:gd name="T88" fmla="*/ 1052 w 1078"/>
              <a:gd name="T89" fmla="*/ 484 h 2103"/>
              <a:gd name="T90" fmla="*/ 1039 w 1078"/>
              <a:gd name="T91" fmla="*/ 542 h 2103"/>
              <a:gd name="T92" fmla="*/ 963 w 1078"/>
              <a:gd name="T93" fmla="*/ 551 h 2103"/>
              <a:gd name="T94" fmla="*/ 893 w 1078"/>
              <a:gd name="T95" fmla="*/ 622 h 2103"/>
              <a:gd name="T96" fmla="*/ 883 w 1078"/>
              <a:gd name="T97" fmla="*/ 691 h 2103"/>
              <a:gd name="T98" fmla="*/ 843 w 1078"/>
              <a:gd name="T99" fmla="*/ 758 h 2103"/>
              <a:gd name="T100" fmla="*/ 894 w 1078"/>
              <a:gd name="T101" fmla="*/ 867 h 2103"/>
              <a:gd name="T102" fmla="*/ 934 w 1078"/>
              <a:gd name="T103" fmla="*/ 928 h 2103"/>
              <a:gd name="T104" fmla="*/ 971 w 1078"/>
              <a:gd name="T105" fmla="*/ 1025 h 2103"/>
              <a:gd name="T106" fmla="*/ 963 w 1078"/>
              <a:gd name="T107" fmla="*/ 1143 h 2103"/>
              <a:gd name="T108" fmla="*/ 920 w 1078"/>
              <a:gd name="T109" fmla="*/ 1252 h 2103"/>
              <a:gd name="T110" fmla="*/ 913 w 1078"/>
              <a:gd name="T111" fmla="*/ 1319 h 2103"/>
              <a:gd name="T112" fmla="*/ 879 w 1078"/>
              <a:gd name="T113" fmla="*/ 1344 h 2103"/>
              <a:gd name="T114" fmla="*/ 841 w 1078"/>
              <a:gd name="T115" fmla="*/ 1385 h 2103"/>
              <a:gd name="T116" fmla="*/ 867 w 1078"/>
              <a:gd name="T117" fmla="*/ 1435 h 2103"/>
              <a:gd name="T118" fmla="*/ 913 w 1078"/>
              <a:gd name="T119" fmla="*/ 1483 h 2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78" h="2103">
                <a:moveTo>
                  <a:pt x="913" y="1483"/>
                </a:moveTo>
                <a:lnTo>
                  <a:pt x="913" y="1493"/>
                </a:lnTo>
                <a:lnTo>
                  <a:pt x="908" y="1525"/>
                </a:lnTo>
                <a:lnTo>
                  <a:pt x="912" y="1556"/>
                </a:lnTo>
                <a:lnTo>
                  <a:pt x="912" y="1563"/>
                </a:lnTo>
                <a:lnTo>
                  <a:pt x="910" y="1574"/>
                </a:lnTo>
                <a:lnTo>
                  <a:pt x="911" y="1589"/>
                </a:lnTo>
                <a:lnTo>
                  <a:pt x="911" y="1595"/>
                </a:lnTo>
                <a:lnTo>
                  <a:pt x="907" y="1611"/>
                </a:lnTo>
                <a:lnTo>
                  <a:pt x="901" y="1619"/>
                </a:lnTo>
                <a:lnTo>
                  <a:pt x="898" y="1624"/>
                </a:lnTo>
                <a:lnTo>
                  <a:pt x="899" y="1642"/>
                </a:lnTo>
                <a:lnTo>
                  <a:pt x="904" y="1665"/>
                </a:lnTo>
                <a:lnTo>
                  <a:pt x="903" y="1667"/>
                </a:lnTo>
                <a:lnTo>
                  <a:pt x="901" y="1668"/>
                </a:lnTo>
                <a:lnTo>
                  <a:pt x="888" y="1671"/>
                </a:lnTo>
                <a:lnTo>
                  <a:pt x="886" y="1672"/>
                </a:lnTo>
                <a:lnTo>
                  <a:pt x="885" y="1674"/>
                </a:lnTo>
                <a:lnTo>
                  <a:pt x="888" y="1698"/>
                </a:lnTo>
                <a:lnTo>
                  <a:pt x="893" y="1721"/>
                </a:lnTo>
                <a:lnTo>
                  <a:pt x="893" y="1731"/>
                </a:lnTo>
                <a:lnTo>
                  <a:pt x="891" y="1732"/>
                </a:lnTo>
                <a:lnTo>
                  <a:pt x="880" y="1731"/>
                </a:lnTo>
                <a:lnTo>
                  <a:pt x="877" y="1732"/>
                </a:lnTo>
                <a:lnTo>
                  <a:pt x="877" y="1743"/>
                </a:lnTo>
                <a:lnTo>
                  <a:pt x="876" y="1746"/>
                </a:lnTo>
                <a:lnTo>
                  <a:pt x="858" y="1778"/>
                </a:lnTo>
                <a:lnTo>
                  <a:pt x="839" y="1776"/>
                </a:lnTo>
                <a:lnTo>
                  <a:pt x="833" y="1787"/>
                </a:lnTo>
                <a:lnTo>
                  <a:pt x="826" y="1791"/>
                </a:lnTo>
                <a:lnTo>
                  <a:pt x="823" y="1792"/>
                </a:lnTo>
                <a:lnTo>
                  <a:pt x="817" y="1789"/>
                </a:lnTo>
                <a:lnTo>
                  <a:pt x="814" y="1789"/>
                </a:lnTo>
                <a:lnTo>
                  <a:pt x="814" y="1791"/>
                </a:lnTo>
                <a:lnTo>
                  <a:pt x="817" y="1804"/>
                </a:lnTo>
                <a:lnTo>
                  <a:pt x="813" y="1807"/>
                </a:lnTo>
                <a:lnTo>
                  <a:pt x="808" y="1807"/>
                </a:lnTo>
                <a:lnTo>
                  <a:pt x="792" y="1796"/>
                </a:lnTo>
                <a:lnTo>
                  <a:pt x="785" y="1798"/>
                </a:lnTo>
                <a:lnTo>
                  <a:pt x="782" y="1802"/>
                </a:lnTo>
                <a:lnTo>
                  <a:pt x="780" y="1806"/>
                </a:lnTo>
                <a:lnTo>
                  <a:pt x="775" y="1832"/>
                </a:lnTo>
                <a:lnTo>
                  <a:pt x="772" y="1837"/>
                </a:lnTo>
                <a:lnTo>
                  <a:pt x="769" y="1840"/>
                </a:lnTo>
                <a:lnTo>
                  <a:pt x="763" y="1843"/>
                </a:lnTo>
                <a:lnTo>
                  <a:pt x="743" y="1831"/>
                </a:lnTo>
                <a:lnTo>
                  <a:pt x="739" y="1831"/>
                </a:lnTo>
                <a:lnTo>
                  <a:pt x="734" y="1832"/>
                </a:lnTo>
                <a:lnTo>
                  <a:pt x="732" y="1833"/>
                </a:lnTo>
                <a:lnTo>
                  <a:pt x="730" y="1838"/>
                </a:lnTo>
                <a:lnTo>
                  <a:pt x="730" y="1852"/>
                </a:lnTo>
                <a:lnTo>
                  <a:pt x="727" y="1857"/>
                </a:lnTo>
                <a:lnTo>
                  <a:pt x="717" y="1862"/>
                </a:lnTo>
                <a:lnTo>
                  <a:pt x="704" y="1868"/>
                </a:lnTo>
                <a:lnTo>
                  <a:pt x="690" y="1869"/>
                </a:lnTo>
                <a:lnTo>
                  <a:pt x="686" y="1870"/>
                </a:lnTo>
                <a:lnTo>
                  <a:pt x="673" y="1881"/>
                </a:lnTo>
                <a:lnTo>
                  <a:pt x="668" y="1884"/>
                </a:lnTo>
                <a:lnTo>
                  <a:pt x="661" y="1881"/>
                </a:lnTo>
                <a:lnTo>
                  <a:pt x="650" y="1869"/>
                </a:lnTo>
                <a:lnTo>
                  <a:pt x="644" y="1867"/>
                </a:lnTo>
                <a:lnTo>
                  <a:pt x="640" y="1868"/>
                </a:lnTo>
                <a:lnTo>
                  <a:pt x="628" y="1876"/>
                </a:lnTo>
                <a:lnTo>
                  <a:pt x="549" y="1876"/>
                </a:lnTo>
                <a:lnTo>
                  <a:pt x="536" y="1882"/>
                </a:lnTo>
                <a:lnTo>
                  <a:pt x="525" y="1876"/>
                </a:lnTo>
                <a:lnTo>
                  <a:pt x="518" y="1879"/>
                </a:lnTo>
                <a:lnTo>
                  <a:pt x="507" y="1865"/>
                </a:lnTo>
                <a:lnTo>
                  <a:pt x="501" y="1862"/>
                </a:lnTo>
                <a:lnTo>
                  <a:pt x="494" y="1860"/>
                </a:lnTo>
                <a:lnTo>
                  <a:pt x="487" y="1860"/>
                </a:lnTo>
                <a:lnTo>
                  <a:pt x="484" y="1862"/>
                </a:lnTo>
                <a:lnTo>
                  <a:pt x="483" y="1865"/>
                </a:lnTo>
                <a:lnTo>
                  <a:pt x="484" y="1876"/>
                </a:lnTo>
                <a:lnTo>
                  <a:pt x="484" y="1880"/>
                </a:lnTo>
                <a:lnTo>
                  <a:pt x="478" y="1889"/>
                </a:lnTo>
                <a:lnTo>
                  <a:pt x="484" y="1909"/>
                </a:lnTo>
                <a:lnTo>
                  <a:pt x="486" y="1915"/>
                </a:lnTo>
                <a:lnTo>
                  <a:pt x="482" y="1930"/>
                </a:lnTo>
                <a:lnTo>
                  <a:pt x="476" y="1946"/>
                </a:lnTo>
                <a:lnTo>
                  <a:pt x="475" y="1946"/>
                </a:lnTo>
                <a:lnTo>
                  <a:pt x="469" y="1938"/>
                </a:lnTo>
                <a:lnTo>
                  <a:pt x="456" y="1934"/>
                </a:lnTo>
                <a:lnTo>
                  <a:pt x="439" y="1933"/>
                </a:lnTo>
                <a:lnTo>
                  <a:pt x="427" y="1935"/>
                </a:lnTo>
                <a:lnTo>
                  <a:pt x="420" y="1936"/>
                </a:lnTo>
                <a:lnTo>
                  <a:pt x="417" y="1940"/>
                </a:lnTo>
                <a:lnTo>
                  <a:pt x="414" y="1949"/>
                </a:lnTo>
                <a:lnTo>
                  <a:pt x="411" y="1951"/>
                </a:lnTo>
                <a:lnTo>
                  <a:pt x="389" y="1960"/>
                </a:lnTo>
                <a:lnTo>
                  <a:pt x="379" y="1966"/>
                </a:lnTo>
                <a:lnTo>
                  <a:pt x="378" y="1974"/>
                </a:lnTo>
                <a:lnTo>
                  <a:pt x="375" y="1979"/>
                </a:lnTo>
                <a:lnTo>
                  <a:pt x="365" y="1992"/>
                </a:lnTo>
                <a:lnTo>
                  <a:pt x="354" y="2009"/>
                </a:lnTo>
                <a:lnTo>
                  <a:pt x="352" y="2010"/>
                </a:lnTo>
                <a:lnTo>
                  <a:pt x="337" y="2017"/>
                </a:lnTo>
                <a:lnTo>
                  <a:pt x="314" y="2020"/>
                </a:lnTo>
                <a:lnTo>
                  <a:pt x="300" y="2024"/>
                </a:lnTo>
                <a:lnTo>
                  <a:pt x="296" y="2024"/>
                </a:lnTo>
                <a:lnTo>
                  <a:pt x="289" y="2023"/>
                </a:lnTo>
                <a:lnTo>
                  <a:pt x="279" y="2026"/>
                </a:lnTo>
                <a:lnTo>
                  <a:pt x="267" y="2027"/>
                </a:lnTo>
                <a:lnTo>
                  <a:pt x="260" y="2032"/>
                </a:lnTo>
                <a:lnTo>
                  <a:pt x="256" y="2031"/>
                </a:lnTo>
                <a:lnTo>
                  <a:pt x="247" y="2028"/>
                </a:lnTo>
                <a:lnTo>
                  <a:pt x="241" y="2027"/>
                </a:lnTo>
                <a:lnTo>
                  <a:pt x="238" y="2030"/>
                </a:lnTo>
                <a:lnTo>
                  <a:pt x="227" y="2044"/>
                </a:lnTo>
                <a:lnTo>
                  <a:pt x="225" y="2046"/>
                </a:lnTo>
                <a:lnTo>
                  <a:pt x="209" y="2050"/>
                </a:lnTo>
                <a:lnTo>
                  <a:pt x="190" y="2062"/>
                </a:lnTo>
                <a:lnTo>
                  <a:pt x="188" y="2061"/>
                </a:lnTo>
                <a:lnTo>
                  <a:pt x="184" y="2057"/>
                </a:lnTo>
                <a:lnTo>
                  <a:pt x="180" y="2056"/>
                </a:lnTo>
                <a:lnTo>
                  <a:pt x="174" y="2068"/>
                </a:lnTo>
                <a:lnTo>
                  <a:pt x="170" y="2075"/>
                </a:lnTo>
                <a:lnTo>
                  <a:pt x="140" y="2080"/>
                </a:lnTo>
                <a:lnTo>
                  <a:pt x="134" y="2082"/>
                </a:lnTo>
                <a:lnTo>
                  <a:pt x="124" y="2086"/>
                </a:lnTo>
                <a:lnTo>
                  <a:pt x="105" y="2099"/>
                </a:lnTo>
                <a:lnTo>
                  <a:pt x="96" y="2103"/>
                </a:lnTo>
                <a:lnTo>
                  <a:pt x="90" y="2103"/>
                </a:lnTo>
                <a:lnTo>
                  <a:pt x="79" y="2102"/>
                </a:lnTo>
                <a:lnTo>
                  <a:pt x="56" y="2097"/>
                </a:lnTo>
                <a:lnTo>
                  <a:pt x="51" y="2097"/>
                </a:lnTo>
                <a:lnTo>
                  <a:pt x="40" y="2101"/>
                </a:lnTo>
                <a:lnTo>
                  <a:pt x="27" y="2097"/>
                </a:lnTo>
                <a:lnTo>
                  <a:pt x="27" y="2097"/>
                </a:lnTo>
                <a:lnTo>
                  <a:pt x="14" y="2096"/>
                </a:lnTo>
                <a:lnTo>
                  <a:pt x="10" y="2094"/>
                </a:lnTo>
                <a:lnTo>
                  <a:pt x="3" y="2085"/>
                </a:lnTo>
                <a:lnTo>
                  <a:pt x="1" y="2076"/>
                </a:lnTo>
                <a:lnTo>
                  <a:pt x="0" y="2055"/>
                </a:lnTo>
                <a:lnTo>
                  <a:pt x="6" y="2015"/>
                </a:lnTo>
                <a:lnTo>
                  <a:pt x="7" y="1982"/>
                </a:lnTo>
                <a:lnTo>
                  <a:pt x="9" y="1969"/>
                </a:lnTo>
                <a:lnTo>
                  <a:pt x="21" y="1941"/>
                </a:lnTo>
                <a:lnTo>
                  <a:pt x="24" y="1929"/>
                </a:lnTo>
                <a:lnTo>
                  <a:pt x="29" y="1901"/>
                </a:lnTo>
                <a:lnTo>
                  <a:pt x="34" y="1883"/>
                </a:lnTo>
                <a:lnTo>
                  <a:pt x="41" y="1870"/>
                </a:lnTo>
                <a:lnTo>
                  <a:pt x="54" y="1853"/>
                </a:lnTo>
                <a:lnTo>
                  <a:pt x="61" y="1839"/>
                </a:lnTo>
                <a:lnTo>
                  <a:pt x="65" y="1827"/>
                </a:lnTo>
                <a:lnTo>
                  <a:pt x="78" y="1786"/>
                </a:lnTo>
                <a:lnTo>
                  <a:pt x="94" y="1754"/>
                </a:lnTo>
                <a:lnTo>
                  <a:pt x="85" y="1724"/>
                </a:lnTo>
                <a:lnTo>
                  <a:pt x="74" y="1671"/>
                </a:lnTo>
                <a:lnTo>
                  <a:pt x="74" y="1669"/>
                </a:lnTo>
                <a:lnTo>
                  <a:pt x="67" y="1666"/>
                </a:lnTo>
                <a:lnTo>
                  <a:pt x="65" y="1664"/>
                </a:lnTo>
                <a:lnTo>
                  <a:pt x="62" y="1630"/>
                </a:lnTo>
                <a:lnTo>
                  <a:pt x="49" y="1576"/>
                </a:lnTo>
                <a:lnTo>
                  <a:pt x="49" y="1561"/>
                </a:lnTo>
                <a:lnTo>
                  <a:pt x="54" y="1534"/>
                </a:lnTo>
                <a:lnTo>
                  <a:pt x="54" y="1510"/>
                </a:lnTo>
                <a:lnTo>
                  <a:pt x="58" y="1440"/>
                </a:lnTo>
                <a:lnTo>
                  <a:pt x="57" y="1433"/>
                </a:lnTo>
                <a:lnTo>
                  <a:pt x="54" y="1425"/>
                </a:lnTo>
                <a:lnTo>
                  <a:pt x="37" y="1400"/>
                </a:lnTo>
                <a:lnTo>
                  <a:pt x="32" y="1391"/>
                </a:lnTo>
                <a:lnTo>
                  <a:pt x="33" y="1388"/>
                </a:lnTo>
                <a:lnTo>
                  <a:pt x="41" y="1380"/>
                </a:lnTo>
                <a:lnTo>
                  <a:pt x="43" y="1372"/>
                </a:lnTo>
                <a:lnTo>
                  <a:pt x="42" y="1367"/>
                </a:lnTo>
                <a:lnTo>
                  <a:pt x="33" y="1358"/>
                </a:lnTo>
                <a:lnTo>
                  <a:pt x="31" y="1354"/>
                </a:lnTo>
                <a:lnTo>
                  <a:pt x="36" y="1345"/>
                </a:lnTo>
                <a:lnTo>
                  <a:pt x="36" y="1339"/>
                </a:lnTo>
                <a:lnTo>
                  <a:pt x="36" y="1336"/>
                </a:lnTo>
                <a:lnTo>
                  <a:pt x="30" y="1322"/>
                </a:lnTo>
                <a:lnTo>
                  <a:pt x="30" y="1318"/>
                </a:lnTo>
                <a:lnTo>
                  <a:pt x="32" y="1312"/>
                </a:lnTo>
                <a:lnTo>
                  <a:pt x="32" y="1305"/>
                </a:lnTo>
                <a:lnTo>
                  <a:pt x="28" y="1292"/>
                </a:lnTo>
                <a:lnTo>
                  <a:pt x="28" y="1289"/>
                </a:lnTo>
                <a:lnTo>
                  <a:pt x="29" y="1287"/>
                </a:lnTo>
                <a:lnTo>
                  <a:pt x="40" y="1283"/>
                </a:lnTo>
                <a:lnTo>
                  <a:pt x="43" y="1279"/>
                </a:lnTo>
                <a:lnTo>
                  <a:pt x="45" y="1275"/>
                </a:lnTo>
                <a:lnTo>
                  <a:pt x="45" y="1264"/>
                </a:lnTo>
                <a:lnTo>
                  <a:pt x="56" y="1256"/>
                </a:lnTo>
                <a:lnTo>
                  <a:pt x="64" y="1247"/>
                </a:lnTo>
                <a:lnTo>
                  <a:pt x="85" y="1219"/>
                </a:lnTo>
                <a:lnTo>
                  <a:pt x="99" y="1199"/>
                </a:lnTo>
                <a:lnTo>
                  <a:pt x="109" y="1179"/>
                </a:lnTo>
                <a:lnTo>
                  <a:pt x="112" y="1168"/>
                </a:lnTo>
                <a:lnTo>
                  <a:pt x="110" y="1167"/>
                </a:lnTo>
                <a:lnTo>
                  <a:pt x="99" y="1164"/>
                </a:lnTo>
                <a:lnTo>
                  <a:pt x="95" y="1161"/>
                </a:lnTo>
                <a:lnTo>
                  <a:pt x="94" y="1153"/>
                </a:lnTo>
                <a:lnTo>
                  <a:pt x="95" y="1142"/>
                </a:lnTo>
                <a:lnTo>
                  <a:pt x="97" y="1140"/>
                </a:lnTo>
                <a:lnTo>
                  <a:pt x="100" y="1138"/>
                </a:lnTo>
                <a:lnTo>
                  <a:pt x="116" y="1134"/>
                </a:lnTo>
                <a:lnTo>
                  <a:pt x="121" y="1132"/>
                </a:lnTo>
                <a:lnTo>
                  <a:pt x="131" y="1107"/>
                </a:lnTo>
                <a:lnTo>
                  <a:pt x="133" y="1094"/>
                </a:lnTo>
                <a:lnTo>
                  <a:pt x="133" y="1090"/>
                </a:lnTo>
                <a:lnTo>
                  <a:pt x="128" y="1079"/>
                </a:lnTo>
                <a:lnTo>
                  <a:pt x="127" y="1072"/>
                </a:lnTo>
                <a:lnTo>
                  <a:pt x="128" y="1069"/>
                </a:lnTo>
                <a:lnTo>
                  <a:pt x="133" y="1065"/>
                </a:lnTo>
                <a:lnTo>
                  <a:pt x="134" y="1061"/>
                </a:lnTo>
                <a:lnTo>
                  <a:pt x="130" y="1057"/>
                </a:lnTo>
                <a:lnTo>
                  <a:pt x="115" y="1050"/>
                </a:lnTo>
                <a:lnTo>
                  <a:pt x="112" y="1047"/>
                </a:lnTo>
                <a:lnTo>
                  <a:pt x="111" y="1043"/>
                </a:lnTo>
                <a:lnTo>
                  <a:pt x="111" y="1039"/>
                </a:lnTo>
                <a:lnTo>
                  <a:pt x="123" y="1033"/>
                </a:lnTo>
                <a:lnTo>
                  <a:pt x="123" y="1030"/>
                </a:lnTo>
                <a:lnTo>
                  <a:pt x="103" y="1015"/>
                </a:lnTo>
                <a:lnTo>
                  <a:pt x="85" y="984"/>
                </a:lnTo>
                <a:lnTo>
                  <a:pt x="78" y="975"/>
                </a:lnTo>
                <a:lnTo>
                  <a:pt x="66" y="963"/>
                </a:lnTo>
                <a:lnTo>
                  <a:pt x="60" y="954"/>
                </a:lnTo>
                <a:lnTo>
                  <a:pt x="59" y="945"/>
                </a:lnTo>
                <a:lnTo>
                  <a:pt x="58" y="925"/>
                </a:lnTo>
                <a:lnTo>
                  <a:pt x="59" y="890"/>
                </a:lnTo>
                <a:lnTo>
                  <a:pt x="60" y="882"/>
                </a:lnTo>
                <a:lnTo>
                  <a:pt x="62" y="878"/>
                </a:lnTo>
                <a:lnTo>
                  <a:pt x="65" y="876"/>
                </a:lnTo>
                <a:lnTo>
                  <a:pt x="72" y="873"/>
                </a:lnTo>
                <a:lnTo>
                  <a:pt x="76" y="869"/>
                </a:lnTo>
                <a:lnTo>
                  <a:pt x="77" y="850"/>
                </a:lnTo>
                <a:lnTo>
                  <a:pt x="78" y="846"/>
                </a:lnTo>
                <a:lnTo>
                  <a:pt x="82" y="843"/>
                </a:lnTo>
                <a:lnTo>
                  <a:pt x="97" y="838"/>
                </a:lnTo>
                <a:lnTo>
                  <a:pt x="104" y="832"/>
                </a:lnTo>
                <a:lnTo>
                  <a:pt x="117" y="815"/>
                </a:lnTo>
                <a:lnTo>
                  <a:pt x="129" y="794"/>
                </a:lnTo>
                <a:lnTo>
                  <a:pt x="145" y="786"/>
                </a:lnTo>
                <a:lnTo>
                  <a:pt x="148" y="781"/>
                </a:lnTo>
                <a:lnTo>
                  <a:pt x="152" y="770"/>
                </a:lnTo>
                <a:lnTo>
                  <a:pt x="155" y="737"/>
                </a:lnTo>
                <a:lnTo>
                  <a:pt x="157" y="727"/>
                </a:lnTo>
                <a:lnTo>
                  <a:pt x="168" y="698"/>
                </a:lnTo>
                <a:lnTo>
                  <a:pt x="174" y="676"/>
                </a:lnTo>
                <a:lnTo>
                  <a:pt x="182" y="659"/>
                </a:lnTo>
                <a:lnTo>
                  <a:pt x="187" y="645"/>
                </a:lnTo>
                <a:lnTo>
                  <a:pt x="187" y="639"/>
                </a:lnTo>
                <a:lnTo>
                  <a:pt x="181" y="621"/>
                </a:lnTo>
                <a:lnTo>
                  <a:pt x="181" y="613"/>
                </a:lnTo>
                <a:lnTo>
                  <a:pt x="186" y="607"/>
                </a:lnTo>
                <a:lnTo>
                  <a:pt x="205" y="596"/>
                </a:lnTo>
                <a:lnTo>
                  <a:pt x="214" y="587"/>
                </a:lnTo>
                <a:lnTo>
                  <a:pt x="218" y="582"/>
                </a:lnTo>
                <a:lnTo>
                  <a:pt x="223" y="565"/>
                </a:lnTo>
                <a:lnTo>
                  <a:pt x="231" y="528"/>
                </a:lnTo>
                <a:lnTo>
                  <a:pt x="235" y="523"/>
                </a:lnTo>
                <a:lnTo>
                  <a:pt x="248" y="511"/>
                </a:lnTo>
                <a:lnTo>
                  <a:pt x="253" y="506"/>
                </a:lnTo>
                <a:lnTo>
                  <a:pt x="253" y="503"/>
                </a:lnTo>
                <a:lnTo>
                  <a:pt x="249" y="500"/>
                </a:lnTo>
                <a:lnTo>
                  <a:pt x="240" y="493"/>
                </a:lnTo>
                <a:lnTo>
                  <a:pt x="237" y="485"/>
                </a:lnTo>
                <a:lnTo>
                  <a:pt x="235" y="484"/>
                </a:lnTo>
                <a:lnTo>
                  <a:pt x="226" y="485"/>
                </a:lnTo>
                <a:lnTo>
                  <a:pt x="219" y="485"/>
                </a:lnTo>
                <a:lnTo>
                  <a:pt x="212" y="479"/>
                </a:lnTo>
                <a:lnTo>
                  <a:pt x="213" y="476"/>
                </a:lnTo>
                <a:lnTo>
                  <a:pt x="213" y="476"/>
                </a:lnTo>
                <a:lnTo>
                  <a:pt x="221" y="469"/>
                </a:lnTo>
                <a:lnTo>
                  <a:pt x="234" y="464"/>
                </a:lnTo>
                <a:lnTo>
                  <a:pt x="241" y="463"/>
                </a:lnTo>
                <a:lnTo>
                  <a:pt x="263" y="463"/>
                </a:lnTo>
                <a:lnTo>
                  <a:pt x="267" y="460"/>
                </a:lnTo>
                <a:lnTo>
                  <a:pt x="276" y="443"/>
                </a:lnTo>
                <a:lnTo>
                  <a:pt x="288" y="429"/>
                </a:lnTo>
                <a:lnTo>
                  <a:pt x="292" y="423"/>
                </a:lnTo>
                <a:lnTo>
                  <a:pt x="293" y="410"/>
                </a:lnTo>
                <a:lnTo>
                  <a:pt x="291" y="403"/>
                </a:lnTo>
                <a:lnTo>
                  <a:pt x="285" y="394"/>
                </a:lnTo>
                <a:lnTo>
                  <a:pt x="286" y="390"/>
                </a:lnTo>
                <a:lnTo>
                  <a:pt x="288" y="388"/>
                </a:lnTo>
                <a:lnTo>
                  <a:pt x="292" y="387"/>
                </a:lnTo>
                <a:lnTo>
                  <a:pt x="300" y="388"/>
                </a:lnTo>
                <a:lnTo>
                  <a:pt x="348" y="397"/>
                </a:lnTo>
                <a:lnTo>
                  <a:pt x="378" y="402"/>
                </a:lnTo>
                <a:lnTo>
                  <a:pt x="398" y="403"/>
                </a:lnTo>
                <a:lnTo>
                  <a:pt x="403" y="402"/>
                </a:lnTo>
                <a:lnTo>
                  <a:pt x="407" y="400"/>
                </a:lnTo>
                <a:lnTo>
                  <a:pt x="409" y="396"/>
                </a:lnTo>
                <a:lnTo>
                  <a:pt x="411" y="389"/>
                </a:lnTo>
                <a:lnTo>
                  <a:pt x="415" y="366"/>
                </a:lnTo>
                <a:lnTo>
                  <a:pt x="418" y="350"/>
                </a:lnTo>
                <a:lnTo>
                  <a:pt x="425" y="330"/>
                </a:lnTo>
                <a:lnTo>
                  <a:pt x="436" y="303"/>
                </a:lnTo>
                <a:lnTo>
                  <a:pt x="450" y="273"/>
                </a:lnTo>
                <a:lnTo>
                  <a:pt x="472" y="230"/>
                </a:lnTo>
                <a:lnTo>
                  <a:pt x="495" y="187"/>
                </a:lnTo>
                <a:lnTo>
                  <a:pt x="501" y="178"/>
                </a:lnTo>
                <a:lnTo>
                  <a:pt x="504" y="175"/>
                </a:lnTo>
                <a:lnTo>
                  <a:pt x="520" y="167"/>
                </a:lnTo>
                <a:lnTo>
                  <a:pt x="527" y="167"/>
                </a:lnTo>
                <a:lnTo>
                  <a:pt x="559" y="177"/>
                </a:lnTo>
                <a:lnTo>
                  <a:pt x="602" y="196"/>
                </a:lnTo>
                <a:lnTo>
                  <a:pt x="612" y="198"/>
                </a:lnTo>
                <a:lnTo>
                  <a:pt x="618" y="199"/>
                </a:lnTo>
                <a:lnTo>
                  <a:pt x="622" y="197"/>
                </a:lnTo>
                <a:lnTo>
                  <a:pt x="628" y="190"/>
                </a:lnTo>
                <a:lnTo>
                  <a:pt x="633" y="182"/>
                </a:lnTo>
                <a:lnTo>
                  <a:pt x="641" y="165"/>
                </a:lnTo>
                <a:lnTo>
                  <a:pt x="645" y="159"/>
                </a:lnTo>
                <a:lnTo>
                  <a:pt x="651" y="155"/>
                </a:lnTo>
                <a:lnTo>
                  <a:pt x="685" y="140"/>
                </a:lnTo>
                <a:lnTo>
                  <a:pt x="741" y="119"/>
                </a:lnTo>
                <a:lnTo>
                  <a:pt x="743" y="119"/>
                </a:lnTo>
                <a:lnTo>
                  <a:pt x="745" y="121"/>
                </a:lnTo>
                <a:lnTo>
                  <a:pt x="765" y="140"/>
                </a:lnTo>
                <a:lnTo>
                  <a:pt x="776" y="145"/>
                </a:lnTo>
                <a:lnTo>
                  <a:pt x="783" y="146"/>
                </a:lnTo>
                <a:lnTo>
                  <a:pt x="804" y="142"/>
                </a:lnTo>
                <a:lnTo>
                  <a:pt x="832" y="120"/>
                </a:lnTo>
                <a:lnTo>
                  <a:pt x="850" y="108"/>
                </a:lnTo>
                <a:lnTo>
                  <a:pt x="859" y="102"/>
                </a:lnTo>
                <a:lnTo>
                  <a:pt x="862" y="98"/>
                </a:lnTo>
                <a:lnTo>
                  <a:pt x="871" y="82"/>
                </a:lnTo>
                <a:lnTo>
                  <a:pt x="874" y="79"/>
                </a:lnTo>
                <a:lnTo>
                  <a:pt x="876" y="79"/>
                </a:lnTo>
                <a:lnTo>
                  <a:pt x="879" y="80"/>
                </a:lnTo>
                <a:lnTo>
                  <a:pt x="892" y="92"/>
                </a:lnTo>
                <a:lnTo>
                  <a:pt x="897" y="95"/>
                </a:lnTo>
                <a:lnTo>
                  <a:pt x="901" y="92"/>
                </a:lnTo>
                <a:lnTo>
                  <a:pt x="912" y="78"/>
                </a:lnTo>
                <a:lnTo>
                  <a:pt x="922" y="78"/>
                </a:lnTo>
                <a:lnTo>
                  <a:pt x="926" y="75"/>
                </a:lnTo>
                <a:lnTo>
                  <a:pt x="929" y="69"/>
                </a:lnTo>
                <a:lnTo>
                  <a:pt x="931" y="57"/>
                </a:lnTo>
                <a:lnTo>
                  <a:pt x="933" y="20"/>
                </a:lnTo>
                <a:lnTo>
                  <a:pt x="935" y="10"/>
                </a:lnTo>
                <a:lnTo>
                  <a:pt x="939" y="6"/>
                </a:lnTo>
                <a:lnTo>
                  <a:pt x="942" y="2"/>
                </a:lnTo>
                <a:lnTo>
                  <a:pt x="948" y="0"/>
                </a:lnTo>
                <a:lnTo>
                  <a:pt x="956" y="0"/>
                </a:lnTo>
                <a:lnTo>
                  <a:pt x="956" y="0"/>
                </a:lnTo>
                <a:lnTo>
                  <a:pt x="959" y="6"/>
                </a:lnTo>
                <a:lnTo>
                  <a:pt x="979" y="37"/>
                </a:lnTo>
                <a:lnTo>
                  <a:pt x="983" y="42"/>
                </a:lnTo>
                <a:lnTo>
                  <a:pt x="989" y="45"/>
                </a:lnTo>
                <a:lnTo>
                  <a:pt x="995" y="57"/>
                </a:lnTo>
                <a:lnTo>
                  <a:pt x="1000" y="68"/>
                </a:lnTo>
                <a:lnTo>
                  <a:pt x="1001" y="71"/>
                </a:lnTo>
                <a:lnTo>
                  <a:pt x="1001" y="103"/>
                </a:lnTo>
                <a:lnTo>
                  <a:pt x="1002" y="116"/>
                </a:lnTo>
                <a:lnTo>
                  <a:pt x="1004" y="122"/>
                </a:lnTo>
                <a:lnTo>
                  <a:pt x="1009" y="125"/>
                </a:lnTo>
                <a:lnTo>
                  <a:pt x="1017" y="127"/>
                </a:lnTo>
                <a:lnTo>
                  <a:pt x="1023" y="126"/>
                </a:lnTo>
                <a:lnTo>
                  <a:pt x="1041" y="121"/>
                </a:lnTo>
                <a:lnTo>
                  <a:pt x="1049" y="125"/>
                </a:lnTo>
                <a:lnTo>
                  <a:pt x="1059" y="124"/>
                </a:lnTo>
                <a:lnTo>
                  <a:pt x="1063" y="127"/>
                </a:lnTo>
                <a:lnTo>
                  <a:pt x="1063" y="134"/>
                </a:lnTo>
                <a:lnTo>
                  <a:pt x="1059" y="142"/>
                </a:lnTo>
                <a:lnTo>
                  <a:pt x="1053" y="151"/>
                </a:lnTo>
                <a:lnTo>
                  <a:pt x="1039" y="160"/>
                </a:lnTo>
                <a:lnTo>
                  <a:pt x="1007" y="168"/>
                </a:lnTo>
                <a:lnTo>
                  <a:pt x="974" y="183"/>
                </a:lnTo>
                <a:lnTo>
                  <a:pt x="957" y="188"/>
                </a:lnTo>
                <a:lnTo>
                  <a:pt x="955" y="190"/>
                </a:lnTo>
                <a:lnTo>
                  <a:pt x="953" y="193"/>
                </a:lnTo>
                <a:lnTo>
                  <a:pt x="953" y="213"/>
                </a:lnTo>
                <a:lnTo>
                  <a:pt x="951" y="221"/>
                </a:lnTo>
                <a:lnTo>
                  <a:pt x="950" y="223"/>
                </a:lnTo>
                <a:lnTo>
                  <a:pt x="946" y="224"/>
                </a:lnTo>
                <a:lnTo>
                  <a:pt x="943" y="224"/>
                </a:lnTo>
                <a:lnTo>
                  <a:pt x="940" y="223"/>
                </a:lnTo>
                <a:lnTo>
                  <a:pt x="938" y="221"/>
                </a:lnTo>
                <a:lnTo>
                  <a:pt x="933" y="208"/>
                </a:lnTo>
                <a:lnTo>
                  <a:pt x="929" y="216"/>
                </a:lnTo>
                <a:lnTo>
                  <a:pt x="927" y="229"/>
                </a:lnTo>
                <a:lnTo>
                  <a:pt x="923" y="235"/>
                </a:lnTo>
                <a:lnTo>
                  <a:pt x="914" y="244"/>
                </a:lnTo>
                <a:lnTo>
                  <a:pt x="914" y="247"/>
                </a:lnTo>
                <a:lnTo>
                  <a:pt x="916" y="249"/>
                </a:lnTo>
                <a:lnTo>
                  <a:pt x="929" y="254"/>
                </a:lnTo>
                <a:lnTo>
                  <a:pt x="935" y="258"/>
                </a:lnTo>
                <a:lnTo>
                  <a:pt x="950" y="276"/>
                </a:lnTo>
                <a:lnTo>
                  <a:pt x="958" y="280"/>
                </a:lnTo>
                <a:lnTo>
                  <a:pt x="966" y="283"/>
                </a:lnTo>
                <a:lnTo>
                  <a:pt x="979" y="281"/>
                </a:lnTo>
                <a:lnTo>
                  <a:pt x="982" y="282"/>
                </a:lnTo>
                <a:lnTo>
                  <a:pt x="984" y="285"/>
                </a:lnTo>
                <a:lnTo>
                  <a:pt x="987" y="296"/>
                </a:lnTo>
                <a:lnTo>
                  <a:pt x="992" y="300"/>
                </a:lnTo>
                <a:lnTo>
                  <a:pt x="1000" y="301"/>
                </a:lnTo>
                <a:lnTo>
                  <a:pt x="1012" y="297"/>
                </a:lnTo>
                <a:lnTo>
                  <a:pt x="1022" y="296"/>
                </a:lnTo>
                <a:lnTo>
                  <a:pt x="1030" y="296"/>
                </a:lnTo>
                <a:lnTo>
                  <a:pt x="1034" y="298"/>
                </a:lnTo>
                <a:lnTo>
                  <a:pt x="1038" y="307"/>
                </a:lnTo>
                <a:lnTo>
                  <a:pt x="1042" y="347"/>
                </a:lnTo>
                <a:lnTo>
                  <a:pt x="1047" y="361"/>
                </a:lnTo>
                <a:lnTo>
                  <a:pt x="1051" y="368"/>
                </a:lnTo>
                <a:lnTo>
                  <a:pt x="1069" y="385"/>
                </a:lnTo>
                <a:lnTo>
                  <a:pt x="1077" y="389"/>
                </a:lnTo>
                <a:lnTo>
                  <a:pt x="1078" y="393"/>
                </a:lnTo>
                <a:lnTo>
                  <a:pt x="1075" y="418"/>
                </a:lnTo>
                <a:lnTo>
                  <a:pt x="1067" y="442"/>
                </a:lnTo>
                <a:lnTo>
                  <a:pt x="1063" y="466"/>
                </a:lnTo>
                <a:lnTo>
                  <a:pt x="1060" y="470"/>
                </a:lnTo>
                <a:lnTo>
                  <a:pt x="1054" y="480"/>
                </a:lnTo>
                <a:lnTo>
                  <a:pt x="1052" y="484"/>
                </a:lnTo>
                <a:lnTo>
                  <a:pt x="1052" y="502"/>
                </a:lnTo>
                <a:lnTo>
                  <a:pt x="1054" y="504"/>
                </a:lnTo>
                <a:lnTo>
                  <a:pt x="1063" y="511"/>
                </a:lnTo>
                <a:lnTo>
                  <a:pt x="1063" y="514"/>
                </a:lnTo>
                <a:lnTo>
                  <a:pt x="1060" y="518"/>
                </a:lnTo>
                <a:lnTo>
                  <a:pt x="1054" y="524"/>
                </a:lnTo>
                <a:lnTo>
                  <a:pt x="1045" y="529"/>
                </a:lnTo>
                <a:lnTo>
                  <a:pt x="1041" y="534"/>
                </a:lnTo>
                <a:lnTo>
                  <a:pt x="1039" y="542"/>
                </a:lnTo>
                <a:lnTo>
                  <a:pt x="1036" y="548"/>
                </a:lnTo>
                <a:lnTo>
                  <a:pt x="1012" y="566"/>
                </a:lnTo>
                <a:lnTo>
                  <a:pt x="1003" y="571"/>
                </a:lnTo>
                <a:lnTo>
                  <a:pt x="988" y="574"/>
                </a:lnTo>
                <a:lnTo>
                  <a:pt x="984" y="573"/>
                </a:lnTo>
                <a:lnTo>
                  <a:pt x="980" y="570"/>
                </a:lnTo>
                <a:lnTo>
                  <a:pt x="968" y="553"/>
                </a:lnTo>
                <a:lnTo>
                  <a:pt x="966" y="551"/>
                </a:lnTo>
                <a:lnTo>
                  <a:pt x="963" y="551"/>
                </a:lnTo>
                <a:lnTo>
                  <a:pt x="952" y="559"/>
                </a:lnTo>
                <a:lnTo>
                  <a:pt x="945" y="559"/>
                </a:lnTo>
                <a:lnTo>
                  <a:pt x="934" y="571"/>
                </a:lnTo>
                <a:lnTo>
                  <a:pt x="917" y="577"/>
                </a:lnTo>
                <a:lnTo>
                  <a:pt x="904" y="590"/>
                </a:lnTo>
                <a:lnTo>
                  <a:pt x="894" y="595"/>
                </a:lnTo>
                <a:lnTo>
                  <a:pt x="892" y="599"/>
                </a:lnTo>
                <a:lnTo>
                  <a:pt x="892" y="604"/>
                </a:lnTo>
                <a:lnTo>
                  <a:pt x="893" y="622"/>
                </a:lnTo>
                <a:lnTo>
                  <a:pt x="898" y="632"/>
                </a:lnTo>
                <a:lnTo>
                  <a:pt x="908" y="644"/>
                </a:lnTo>
                <a:lnTo>
                  <a:pt x="911" y="650"/>
                </a:lnTo>
                <a:lnTo>
                  <a:pt x="914" y="662"/>
                </a:lnTo>
                <a:lnTo>
                  <a:pt x="913" y="673"/>
                </a:lnTo>
                <a:lnTo>
                  <a:pt x="911" y="675"/>
                </a:lnTo>
                <a:lnTo>
                  <a:pt x="901" y="679"/>
                </a:lnTo>
                <a:lnTo>
                  <a:pt x="896" y="688"/>
                </a:lnTo>
                <a:lnTo>
                  <a:pt x="883" y="691"/>
                </a:lnTo>
                <a:lnTo>
                  <a:pt x="879" y="703"/>
                </a:lnTo>
                <a:lnTo>
                  <a:pt x="877" y="708"/>
                </a:lnTo>
                <a:lnTo>
                  <a:pt x="861" y="713"/>
                </a:lnTo>
                <a:lnTo>
                  <a:pt x="857" y="720"/>
                </a:lnTo>
                <a:lnTo>
                  <a:pt x="852" y="733"/>
                </a:lnTo>
                <a:lnTo>
                  <a:pt x="846" y="740"/>
                </a:lnTo>
                <a:lnTo>
                  <a:pt x="843" y="749"/>
                </a:lnTo>
                <a:lnTo>
                  <a:pt x="843" y="754"/>
                </a:lnTo>
                <a:lnTo>
                  <a:pt x="843" y="758"/>
                </a:lnTo>
                <a:lnTo>
                  <a:pt x="850" y="772"/>
                </a:lnTo>
                <a:lnTo>
                  <a:pt x="849" y="779"/>
                </a:lnTo>
                <a:lnTo>
                  <a:pt x="843" y="791"/>
                </a:lnTo>
                <a:lnTo>
                  <a:pt x="841" y="803"/>
                </a:lnTo>
                <a:lnTo>
                  <a:pt x="843" y="822"/>
                </a:lnTo>
                <a:lnTo>
                  <a:pt x="848" y="836"/>
                </a:lnTo>
                <a:lnTo>
                  <a:pt x="851" y="839"/>
                </a:lnTo>
                <a:lnTo>
                  <a:pt x="871" y="858"/>
                </a:lnTo>
                <a:lnTo>
                  <a:pt x="894" y="867"/>
                </a:lnTo>
                <a:lnTo>
                  <a:pt x="897" y="875"/>
                </a:lnTo>
                <a:lnTo>
                  <a:pt x="899" y="877"/>
                </a:lnTo>
                <a:lnTo>
                  <a:pt x="904" y="878"/>
                </a:lnTo>
                <a:lnTo>
                  <a:pt x="913" y="875"/>
                </a:lnTo>
                <a:lnTo>
                  <a:pt x="917" y="877"/>
                </a:lnTo>
                <a:lnTo>
                  <a:pt x="916" y="892"/>
                </a:lnTo>
                <a:lnTo>
                  <a:pt x="927" y="905"/>
                </a:lnTo>
                <a:lnTo>
                  <a:pt x="930" y="909"/>
                </a:lnTo>
                <a:lnTo>
                  <a:pt x="934" y="928"/>
                </a:lnTo>
                <a:lnTo>
                  <a:pt x="951" y="959"/>
                </a:lnTo>
                <a:lnTo>
                  <a:pt x="959" y="983"/>
                </a:lnTo>
                <a:lnTo>
                  <a:pt x="964" y="989"/>
                </a:lnTo>
                <a:lnTo>
                  <a:pt x="974" y="998"/>
                </a:lnTo>
                <a:lnTo>
                  <a:pt x="977" y="1002"/>
                </a:lnTo>
                <a:lnTo>
                  <a:pt x="977" y="1005"/>
                </a:lnTo>
                <a:lnTo>
                  <a:pt x="970" y="1018"/>
                </a:lnTo>
                <a:lnTo>
                  <a:pt x="971" y="1024"/>
                </a:lnTo>
                <a:lnTo>
                  <a:pt x="971" y="1025"/>
                </a:lnTo>
                <a:lnTo>
                  <a:pt x="989" y="1024"/>
                </a:lnTo>
                <a:lnTo>
                  <a:pt x="999" y="1026"/>
                </a:lnTo>
                <a:lnTo>
                  <a:pt x="1004" y="1031"/>
                </a:lnTo>
                <a:lnTo>
                  <a:pt x="1007" y="1039"/>
                </a:lnTo>
                <a:lnTo>
                  <a:pt x="1006" y="1045"/>
                </a:lnTo>
                <a:lnTo>
                  <a:pt x="1000" y="1060"/>
                </a:lnTo>
                <a:lnTo>
                  <a:pt x="985" y="1093"/>
                </a:lnTo>
                <a:lnTo>
                  <a:pt x="968" y="1124"/>
                </a:lnTo>
                <a:lnTo>
                  <a:pt x="963" y="1143"/>
                </a:lnTo>
                <a:lnTo>
                  <a:pt x="951" y="1156"/>
                </a:lnTo>
                <a:lnTo>
                  <a:pt x="947" y="1168"/>
                </a:lnTo>
                <a:lnTo>
                  <a:pt x="943" y="1183"/>
                </a:lnTo>
                <a:lnTo>
                  <a:pt x="940" y="1193"/>
                </a:lnTo>
                <a:lnTo>
                  <a:pt x="931" y="1207"/>
                </a:lnTo>
                <a:lnTo>
                  <a:pt x="919" y="1218"/>
                </a:lnTo>
                <a:lnTo>
                  <a:pt x="915" y="1240"/>
                </a:lnTo>
                <a:lnTo>
                  <a:pt x="916" y="1246"/>
                </a:lnTo>
                <a:lnTo>
                  <a:pt x="920" y="1252"/>
                </a:lnTo>
                <a:lnTo>
                  <a:pt x="920" y="1256"/>
                </a:lnTo>
                <a:lnTo>
                  <a:pt x="913" y="1275"/>
                </a:lnTo>
                <a:lnTo>
                  <a:pt x="913" y="1282"/>
                </a:lnTo>
                <a:lnTo>
                  <a:pt x="914" y="1288"/>
                </a:lnTo>
                <a:lnTo>
                  <a:pt x="922" y="1304"/>
                </a:lnTo>
                <a:lnTo>
                  <a:pt x="922" y="1308"/>
                </a:lnTo>
                <a:lnTo>
                  <a:pt x="922" y="1310"/>
                </a:lnTo>
                <a:lnTo>
                  <a:pt x="917" y="1316"/>
                </a:lnTo>
                <a:lnTo>
                  <a:pt x="913" y="1319"/>
                </a:lnTo>
                <a:lnTo>
                  <a:pt x="910" y="1318"/>
                </a:lnTo>
                <a:lnTo>
                  <a:pt x="906" y="1311"/>
                </a:lnTo>
                <a:lnTo>
                  <a:pt x="904" y="1311"/>
                </a:lnTo>
                <a:lnTo>
                  <a:pt x="901" y="1312"/>
                </a:lnTo>
                <a:lnTo>
                  <a:pt x="897" y="1318"/>
                </a:lnTo>
                <a:lnTo>
                  <a:pt x="894" y="1337"/>
                </a:lnTo>
                <a:lnTo>
                  <a:pt x="890" y="1345"/>
                </a:lnTo>
                <a:lnTo>
                  <a:pt x="887" y="1345"/>
                </a:lnTo>
                <a:lnTo>
                  <a:pt x="879" y="1344"/>
                </a:lnTo>
                <a:lnTo>
                  <a:pt x="876" y="1344"/>
                </a:lnTo>
                <a:lnTo>
                  <a:pt x="863" y="1361"/>
                </a:lnTo>
                <a:lnTo>
                  <a:pt x="857" y="1361"/>
                </a:lnTo>
                <a:lnTo>
                  <a:pt x="842" y="1358"/>
                </a:lnTo>
                <a:lnTo>
                  <a:pt x="839" y="1359"/>
                </a:lnTo>
                <a:lnTo>
                  <a:pt x="838" y="1361"/>
                </a:lnTo>
                <a:lnTo>
                  <a:pt x="839" y="1370"/>
                </a:lnTo>
                <a:lnTo>
                  <a:pt x="846" y="1376"/>
                </a:lnTo>
                <a:lnTo>
                  <a:pt x="841" y="1385"/>
                </a:lnTo>
                <a:lnTo>
                  <a:pt x="840" y="1394"/>
                </a:lnTo>
                <a:lnTo>
                  <a:pt x="843" y="1395"/>
                </a:lnTo>
                <a:lnTo>
                  <a:pt x="858" y="1398"/>
                </a:lnTo>
                <a:lnTo>
                  <a:pt x="860" y="1400"/>
                </a:lnTo>
                <a:lnTo>
                  <a:pt x="861" y="1406"/>
                </a:lnTo>
                <a:lnTo>
                  <a:pt x="868" y="1410"/>
                </a:lnTo>
                <a:lnTo>
                  <a:pt x="869" y="1413"/>
                </a:lnTo>
                <a:lnTo>
                  <a:pt x="871" y="1424"/>
                </a:lnTo>
                <a:lnTo>
                  <a:pt x="867" y="1435"/>
                </a:lnTo>
                <a:lnTo>
                  <a:pt x="867" y="1440"/>
                </a:lnTo>
                <a:lnTo>
                  <a:pt x="868" y="1445"/>
                </a:lnTo>
                <a:lnTo>
                  <a:pt x="877" y="1453"/>
                </a:lnTo>
                <a:lnTo>
                  <a:pt x="892" y="1461"/>
                </a:lnTo>
                <a:lnTo>
                  <a:pt x="901" y="1467"/>
                </a:lnTo>
                <a:lnTo>
                  <a:pt x="909" y="1475"/>
                </a:lnTo>
                <a:lnTo>
                  <a:pt x="913" y="1483"/>
                </a:lnTo>
                <a:lnTo>
                  <a:pt x="913" y="1483"/>
                </a:lnTo>
                <a:lnTo>
                  <a:pt x="913" y="1483"/>
                </a:lnTo>
                <a:lnTo>
                  <a:pt x="913" y="1483"/>
                </a:lnTo>
                <a:close/>
              </a:path>
            </a:pathLst>
          </a:custGeom>
          <a:solidFill>
            <a:srgbClr val="B2DF89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50" name="天津">
            <a:extLst>
              <a:ext uri="{FF2B5EF4-FFF2-40B4-BE49-F238E27FC236}">
                <a16:creationId xmlns:a16="http://schemas.microsoft.com/office/drawing/2014/main" id="{EB32660B-902F-4A14-B883-4072E4A68CBA}"/>
              </a:ext>
            </a:extLst>
          </p:cNvPr>
          <p:cNvSpPr>
            <a:spLocks/>
          </p:cNvSpPr>
          <p:nvPr/>
        </p:nvSpPr>
        <p:spPr bwMode="auto">
          <a:xfrm>
            <a:off x="5464946" y="2250802"/>
            <a:ext cx="148476" cy="189607"/>
          </a:xfrm>
          <a:custGeom>
            <a:avLst/>
            <a:gdLst>
              <a:gd name="T0" fmla="*/ 55 w 331"/>
              <a:gd name="T1" fmla="*/ 218 h 568"/>
              <a:gd name="T2" fmla="*/ 94 w 331"/>
              <a:gd name="T3" fmla="*/ 211 h 568"/>
              <a:gd name="T4" fmla="*/ 92 w 331"/>
              <a:gd name="T5" fmla="*/ 154 h 568"/>
              <a:gd name="T6" fmla="*/ 103 w 331"/>
              <a:gd name="T7" fmla="*/ 142 h 568"/>
              <a:gd name="T8" fmla="*/ 91 w 331"/>
              <a:gd name="T9" fmla="*/ 126 h 568"/>
              <a:gd name="T10" fmla="*/ 86 w 331"/>
              <a:gd name="T11" fmla="*/ 106 h 568"/>
              <a:gd name="T12" fmla="*/ 91 w 331"/>
              <a:gd name="T13" fmla="*/ 74 h 568"/>
              <a:gd name="T14" fmla="*/ 94 w 331"/>
              <a:gd name="T15" fmla="*/ 52 h 568"/>
              <a:gd name="T16" fmla="*/ 123 w 331"/>
              <a:gd name="T17" fmla="*/ 28 h 568"/>
              <a:gd name="T18" fmla="*/ 126 w 331"/>
              <a:gd name="T19" fmla="*/ 6 h 568"/>
              <a:gd name="T20" fmla="*/ 188 w 331"/>
              <a:gd name="T21" fmla="*/ 18 h 568"/>
              <a:gd name="T22" fmla="*/ 221 w 331"/>
              <a:gd name="T23" fmla="*/ 46 h 568"/>
              <a:gd name="T24" fmla="*/ 242 w 331"/>
              <a:gd name="T25" fmla="*/ 65 h 568"/>
              <a:gd name="T26" fmla="*/ 246 w 331"/>
              <a:gd name="T27" fmla="*/ 85 h 568"/>
              <a:gd name="T28" fmla="*/ 224 w 331"/>
              <a:gd name="T29" fmla="*/ 85 h 568"/>
              <a:gd name="T30" fmla="*/ 185 w 331"/>
              <a:gd name="T31" fmla="*/ 81 h 568"/>
              <a:gd name="T32" fmla="*/ 181 w 331"/>
              <a:gd name="T33" fmla="*/ 122 h 568"/>
              <a:gd name="T34" fmla="*/ 192 w 331"/>
              <a:gd name="T35" fmla="*/ 157 h 568"/>
              <a:gd name="T36" fmla="*/ 207 w 331"/>
              <a:gd name="T37" fmla="*/ 178 h 568"/>
              <a:gd name="T38" fmla="*/ 214 w 331"/>
              <a:gd name="T39" fmla="*/ 203 h 568"/>
              <a:gd name="T40" fmla="*/ 240 w 331"/>
              <a:gd name="T41" fmla="*/ 230 h 568"/>
              <a:gd name="T42" fmla="*/ 255 w 331"/>
              <a:gd name="T43" fmla="*/ 212 h 568"/>
              <a:gd name="T44" fmla="*/ 285 w 331"/>
              <a:gd name="T45" fmla="*/ 213 h 568"/>
              <a:gd name="T46" fmla="*/ 285 w 331"/>
              <a:gd name="T47" fmla="*/ 233 h 568"/>
              <a:gd name="T48" fmla="*/ 276 w 331"/>
              <a:gd name="T49" fmla="*/ 275 h 568"/>
              <a:gd name="T50" fmla="*/ 273 w 331"/>
              <a:gd name="T51" fmla="*/ 284 h 568"/>
              <a:gd name="T52" fmla="*/ 288 w 331"/>
              <a:gd name="T53" fmla="*/ 278 h 568"/>
              <a:gd name="T54" fmla="*/ 313 w 331"/>
              <a:gd name="T55" fmla="*/ 295 h 568"/>
              <a:gd name="T56" fmla="*/ 327 w 331"/>
              <a:gd name="T57" fmla="*/ 319 h 568"/>
              <a:gd name="T58" fmla="*/ 316 w 331"/>
              <a:gd name="T59" fmla="*/ 330 h 568"/>
              <a:gd name="T60" fmla="*/ 270 w 331"/>
              <a:gd name="T61" fmla="*/ 359 h 568"/>
              <a:gd name="T62" fmla="*/ 253 w 331"/>
              <a:gd name="T63" fmla="*/ 381 h 568"/>
              <a:gd name="T64" fmla="*/ 258 w 331"/>
              <a:gd name="T65" fmla="*/ 396 h 568"/>
              <a:gd name="T66" fmla="*/ 257 w 331"/>
              <a:gd name="T67" fmla="*/ 408 h 568"/>
              <a:gd name="T68" fmla="*/ 267 w 331"/>
              <a:gd name="T69" fmla="*/ 414 h 568"/>
              <a:gd name="T70" fmla="*/ 264 w 331"/>
              <a:gd name="T71" fmla="*/ 418 h 568"/>
              <a:gd name="T72" fmla="*/ 247 w 331"/>
              <a:gd name="T73" fmla="*/ 413 h 568"/>
              <a:gd name="T74" fmla="*/ 252 w 331"/>
              <a:gd name="T75" fmla="*/ 420 h 568"/>
              <a:gd name="T76" fmla="*/ 244 w 331"/>
              <a:gd name="T77" fmla="*/ 439 h 568"/>
              <a:gd name="T78" fmla="*/ 232 w 331"/>
              <a:gd name="T79" fmla="*/ 469 h 568"/>
              <a:gd name="T80" fmla="*/ 221 w 331"/>
              <a:gd name="T81" fmla="*/ 499 h 568"/>
              <a:gd name="T82" fmla="*/ 213 w 331"/>
              <a:gd name="T83" fmla="*/ 522 h 568"/>
              <a:gd name="T84" fmla="*/ 219 w 331"/>
              <a:gd name="T85" fmla="*/ 543 h 568"/>
              <a:gd name="T86" fmla="*/ 196 w 331"/>
              <a:gd name="T87" fmla="*/ 555 h 568"/>
              <a:gd name="T88" fmla="*/ 144 w 331"/>
              <a:gd name="T89" fmla="*/ 568 h 568"/>
              <a:gd name="T90" fmla="*/ 139 w 331"/>
              <a:gd name="T91" fmla="*/ 543 h 568"/>
              <a:gd name="T92" fmla="*/ 131 w 331"/>
              <a:gd name="T93" fmla="*/ 538 h 568"/>
              <a:gd name="T94" fmla="*/ 103 w 331"/>
              <a:gd name="T95" fmla="*/ 555 h 568"/>
              <a:gd name="T96" fmla="*/ 94 w 331"/>
              <a:gd name="T97" fmla="*/ 536 h 568"/>
              <a:gd name="T98" fmla="*/ 86 w 331"/>
              <a:gd name="T99" fmla="*/ 520 h 568"/>
              <a:gd name="T100" fmla="*/ 53 w 331"/>
              <a:gd name="T101" fmla="*/ 534 h 568"/>
              <a:gd name="T102" fmla="*/ 38 w 331"/>
              <a:gd name="T103" fmla="*/ 528 h 568"/>
              <a:gd name="T104" fmla="*/ 8 w 331"/>
              <a:gd name="T105" fmla="*/ 498 h 568"/>
              <a:gd name="T106" fmla="*/ 2 w 331"/>
              <a:gd name="T107" fmla="*/ 485 h 568"/>
              <a:gd name="T108" fmla="*/ 4 w 331"/>
              <a:gd name="T109" fmla="*/ 418 h 568"/>
              <a:gd name="T110" fmla="*/ 43 w 331"/>
              <a:gd name="T111" fmla="*/ 395 h 568"/>
              <a:gd name="T112" fmla="*/ 41 w 331"/>
              <a:gd name="T113" fmla="*/ 377 h 568"/>
              <a:gd name="T114" fmla="*/ 31 w 331"/>
              <a:gd name="T115" fmla="*/ 370 h 568"/>
              <a:gd name="T116" fmla="*/ 27 w 331"/>
              <a:gd name="T117" fmla="*/ 314 h 568"/>
              <a:gd name="T118" fmla="*/ 11 w 331"/>
              <a:gd name="T119" fmla="*/ 276 h 568"/>
              <a:gd name="T120" fmla="*/ 3 w 331"/>
              <a:gd name="T121" fmla="*/ 229 h 568"/>
              <a:gd name="T122" fmla="*/ 39 w 331"/>
              <a:gd name="T123" fmla="*/ 214 h 568"/>
              <a:gd name="T124" fmla="*/ 36 w 331"/>
              <a:gd name="T125" fmla="*/ 21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1" h="568">
                <a:moveTo>
                  <a:pt x="36" y="210"/>
                </a:moveTo>
                <a:lnTo>
                  <a:pt x="42" y="210"/>
                </a:lnTo>
                <a:lnTo>
                  <a:pt x="55" y="218"/>
                </a:lnTo>
                <a:lnTo>
                  <a:pt x="60" y="219"/>
                </a:lnTo>
                <a:lnTo>
                  <a:pt x="90" y="213"/>
                </a:lnTo>
                <a:lnTo>
                  <a:pt x="94" y="211"/>
                </a:lnTo>
                <a:lnTo>
                  <a:pt x="93" y="180"/>
                </a:lnTo>
                <a:lnTo>
                  <a:pt x="97" y="166"/>
                </a:lnTo>
                <a:lnTo>
                  <a:pt x="92" y="154"/>
                </a:lnTo>
                <a:lnTo>
                  <a:pt x="92" y="150"/>
                </a:lnTo>
                <a:lnTo>
                  <a:pt x="97" y="145"/>
                </a:lnTo>
                <a:lnTo>
                  <a:pt x="103" y="142"/>
                </a:lnTo>
                <a:lnTo>
                  <a:pt x="108" y="140"/>
                </a:lnTo>
                <a:lnTo>
                  <a:pt x="109" y="139"/>
                </a:lnTo>
                <a:lnTo>
                  <a:pt x="91" y="126"/>
                </a:lnTo>
                <a:lnTo>
                  <a:pt x="87" y="119"/>
                </a:lnTo>
                <a:lnTo>
                  <a:pt x="85" y="114"/>
                </a:lnTo>
                <a:lnTo>
                  <a:pt x="86" y="106"/>
                </a:lnTo>
                <a:lnTo>
                  <a:pt x="90" y="95"/>
                </a:lnTo>
                <a:lnTo>
                  <a:pt x="92" y="91"/>
                </a:lnTo>
                <a:lnTo>
                  <a:pt x="91" y="74"/>
                </a:lnTo>
                <a:lnTo>
                  <a:pt x="95" y="61"/>
                </a:lnTo>
                <a:lnTo>
                  <a:pt x="94" y="52"/>
                </a:lnTo>
                <a:lnTo>
                  <a:pt x="94" y="52"/>
                </a:lnTo>
                <a:lnTo>
                  <a:pt x="104" y="49"/>
                </a:lnTo>
                <a:lnTo>
                  <a:pt x="109" y="44"/>
                </a:lnTo>
                <a:lnTo>
                  <a:pt x="123" y="28"/>
                </a:lnTo>
                <a:lnTo>
                  <a:pt x="126" y="22"/>
                </a:lnTo>
                <a:lnTo>
                  <a:pt x="126" y="6"/>
                </a:lnTo>
                <a:lnTo>
                  <a:pt x="126" y="6"/>
                </a:lnTo>
                <a:lnTo>
                  <a:pt x="152" y="0"/>
                </a:lnTo>
                <a:lnTo>
                  <a:pt x="176" y="3"/>
                </a:lnTo>
                <a:lnTo>
                  <a:pt x="188" y="18"/>
                </a:lnTo>
                <a:lnTo>
                  <a:pt x="201" y="37"/>
                </a:lnTo>
                <a:lnTo>
                  <a:pt x="206" y="40"/>
                </a:lnTo>
                <a:lnTo>
                  <a:pt x="221" y="46"/>
                </a:lnTo>
                <a:lnTo>
                  <a:pt x="230" y="52"/>
                </a:lnTo>
                <a:lnTo>
                  <a:pt x="236" y="57"/>
                </a:lnTo>
                <a:lnTo>
                  <a:pt x="242" y="65"/>
                </a:lnTo>
                <a:lnTo>
                  <a:pt x="248" y="74"/>
                </a:lnTo>
                <a:lnTo>
                  <a:pt x="248" y="76"/>
                </a:lnTo>
                <a:lnTo>
                  <a:pt x="246" y="85"/>
                </a:lnTo>
                <a:lnTo>
                  <a:pt x="242" y="88"/>
                </a:lnTo>
                <a:lnTo>
                  <a:pt x="236" y="88"/>
                </a:lnTo>
                <a:lnTo>
                  <a:pt x="224" y="85"/>
                </a:lnTo>
                <a:lnTo>
                  <a:pt x="208" y="88"/>
                </a:lnTo>
                <a:lnTo>
                  <a:pt x="190" y="80"/>
                </a:lnTo>
                <a:lnTo>
                  <a:pt x="185" y="81"/>
                </a:lnTo>
                <a:lnTo>
                  <a:pt x="182" y="86"/>
                </a:lnTo>
                <a:lnTo>
                  <a:pt x="180" y="104"/>
                </a:lnTo>
                <a:lnTo>
                  <a:pt x="181" y="122"/>
                </a:lnTo>
                <a:lnTo>
                  <a:pt x="183" y="128"/>
                </a:lnTo>
                <a:lnTo>
                  <a:pt x="192" y="139"/>
                </a:lnTo>
                <a:lnTo>
                  <a:pt x="192" y="157"/>
                </a:lnTo>
                <a:lnTo>
                  <a:pt x="196" y="166"/>
                </a:lnTo>
                <a:lnTo>
                  <a:pt x="202" y="175"/>
                </a:lnTo>
                <a:lnTo>
                  <a:pt x="207" y="178"/>
                </a:lnTo>
                <a:lnTo>
                  <a:pt x="216" y="182"/>
                </a:lnTo>
                <a:lnTo>
                  <a:pt x="216" y="190"/>
                </a:lnTo>
                <a:lnTo>
                  <a:pt x="214" y="203"/>
                </a:lnTo>
                <a:lnTo>
                  <a:pt x="214" y="210"/>
                </a:lnTo>
                <a:lnTo>
                  <a:pt x="233" y="219"/>
                </a:lnTo>
                <a:lnTo>
                  <a:pt x="240" y="230"/>
                </a:lnTo>
                <a:lnTo>
                  <a:pt x="244" y="225"/>
                </a:lnTo>
                <a:lnTo>
                  <a:pt x="250" y="215"/>
                </a:lnTo>
                <a:lnTo>
                  <a:pt x="255" y="212"/>
                </a:lnTo>
                <a:lnTo>
                  <a:pt x="264" y="211"/>
                </a:lnTo>
                <a:lnTo>
                  <a:pt x="277" y="212"/>
                </a:lnTo>
                <a:lnTo>
                  <a:pt x="285" y="213"/>
                </a:lnTo>
                <a:lnTo>
                  <a:pt x="290" y="216"/>
                </a:lnTo>
                <a:lnTo>
                  <a:pt x="291" y="220"/>
                </a:lnTo>
                <a:lnTo>
                  <a:pt x="285" y="233"/>
                </a:lnTo>
                <a:lnTo>
                  <a:pt x="283" y="242"/>
                </a:lnTo>
                <a:lnTo>
                  <a:pt x="278" y="271"/>
                </a:lnTo>
                <a:lnTo>
                  <a:pt x="276" y="275"/>
                </a:lnTo>
                <a:lnTo>
                  <a:pt x="272" y="277"/>
                </a:lnTo>
                <a:lnTo>
                  <a:pt x="272" y="280"/>
                </a:lnTo>
                <a:lnTo>
                  <a:pt x="273" y="284"/>
                </a:lnTo>
                <a:lnTo>
                  <a:pt x="275" y="284"/>
                </a:lnTo>
                <a:lnTo>
                  <a:pt x="285" y="279"/>
                </a:lnTo>
                <a:lnTo>
                  <a:pt x="288" y="278"/>
                </a:lnTo>
                <a:lnTo>
                  <a:pt x="295" y="286"/>
                </a:lnTo>
                <a:lnTo>
                  <a:pt x="297" y="295"/>
                </a:lnTo>
                <a:lnTo>
                  <a:pt x="313" y="295"/>
                </a:lnTo>
                <a:lnTo>
                  <a:pt x="330" y="308"/>
                </a:lnTo>
                <a:lnTo>
                  <a:pt x="331" y="311"/>
                </a:lnTo>
                <a:lnTo>
                  <a:pt x="327" y="319"/>
                </a:lnTo>
                <a:lnTo>
                  <a:pt x="326" y="328"/>
                </a:lnTo>
                <a:lnTo>
                  <a:pt x="326" y="328"/>
                </a:lnTo>
                <a:lnTo>
                  <a:pt x="316" y="330"/>
                </a:lnTo>
                <a:lnTo>
                  <a:pt x="301" y="338"/>
                </a:lnTo>
                <a:lnTo>
                  <a:pt x="279" y="349"/>
                </a:lnTo>
                <a:lnTo>
                  <a:pt x="270" y="359"/>
                </a:lnTo>
                <a:lnTo>
                  <a:pt x="259" y="375"/>
                </a:lnTo>
                <a:lnTo>
                  <a:pt x="252" y="378"/>
                </a:lnTo>
                <a:lnTo>
                  <a:pt x="253" y="381"/>
                </a:lnTo>
                <a:lnTo>
                  <a:pt x="256" y="386"/>
                </a:lnTo>
                <a:lnTo>
                  <a:pt x="258" y="392"/>
                </a:lnTo>
                <a:lnTo>
                  <a:pt x="258" y="396"/>
                </a:lnTo>
                <a:lnTo>
                  <a:pt x="256" y="402"/>
                </a:lnTo>
                <a:lnTo>
                  <a:pt x="256" y="406"/>
                </a:lnTo>
                <a:lnTo>
                  <a:pt x="257" y="408"/>
                </a:lnTo>
                <a:lnTo>
                  <a:pt x="260" y="408"/>
                </a:lnTo>
                <a:lnTo>
                  <a:pt x="262" y="409"/>
                </a:lnTo>
                <a:lnTo>
                  <a:pt x="267" y="414"/>
                </a:lnTo>
                <a:lnTo>
                  <a:pt x="267" y="416"/>
                </a:lnTo>
                <a:lnTo>
                  <a:pt x="266" y="418"/>
                </a:lnTo>
                <a:lnTo>
                  <a:pt x="264" y="418"/>
                </a:lnTo>
                <a:lnTo>
                  <a:pt x="250" y="412"/>
                </a:lnTo>
                <a:lnTo>
                  <a:pt x="248" y="412"/>
                </a:lnTo>
                <a:lnTo>
                  <a:pt x="247" y="413"/>
                </a:lnTo>
                <a:lnTo>
                  <a:pt x="246" y="418"/>
                </a:lnTo>
                <a:lnTo>
                  <a:pt x="250" y="418"/>
                </a:lnTo>
                <a:lnTo>
                  <a:pt x="252" y="420"/>
                </a:lnTo>
                <a:lnTo>
                  <a:pt x="254" y="429"/>
                </a:lnTo>
                <a:lnTo>
                  <a:pt x="251" y="434"/>
                </a:lnTo>
                <a:lnTo>
                  <a:pt x="244" y="439"/>
                </a:lnTo>
                <a:lnTo>
                  <a:pt x="242" y="447"/>
                </a:lnTo>
                <a:lnTo>
                  <a:pt x="233" y="464"/>
                </a:lnTo>
                <a:lnTo>
                  <a:pt x="232" y="469"/>
                </a:lnTo>
                <a:lnTo>
                  <a:pt x="228" y="471"/>
                </a:lnTo>
                <a:lnTo>
                  <a:pt x="225" y="483"/>
                </a:lnTo>
                <a:lnTo>
                  <a:pt x="221" y="499"/>
                </a:lnTo>
                <a:lnTo>
                  <a:pt x="219" y="516"/>
                </a:lnTo>
                <a:lnTo>
                  <a:pt x="218" y="519"/>
                </a:lnTo>
                <a:lnTo>
                  <a:pt x="213" y="522"/>
                </a:lnTo>
                <a:lnTo>
                  <a:pt x="219" y="524"/>
                </a:lnTo>
                <a:lnTo>
                  <a:pt x="220" y="537"/>
                </a:lnTo>
                <a:lnTo>
                  <a:pt x="219" y="543"/>
                </a:lnTo>
                <a:lnTo>
                  <a:pt x="221" y="547"/>
                </a:lnTo>
                <a:lnTo>
                  <a:pt x="221" y="547"/>
                </a:lnTo>
                <a:lnTo>
                  <a:pt x="196" y="555"/>
                </a:lnTo>
                <a:lnTo>
                  <a:pt x="161" y="566"/>
                </a:lnTo>
                <a:lnTo>
                  <a:pt x="151" y="568"/>
                </a:lnTo>
                <a:lnTo>
                  <a:pt x="144" y="568"/>
                </a:lnTo>
                <a:lnTo>
                  <a:pt x="142" y="567"/>
                </a:lnTo>
                <a:lnTo>
                  <a:pt x="141" y="565"/>
                </a:lnTo>
                <a:lnTo>
                  <a:pt x="139" y="543"/>
                </a:lnTo>
                <a:lnTo>
                  <a:pt x="138" y="540"/>
                </a:lnTo>
                <a:lnTo>
                  <a:pt x="135" y="539"/>
                </a:lnTo>
                <a:lnTo>
                  <a:pt x="131" y="538"/>
                </a:lnTo>
                <a:lnTo>
                  <a:pt x="128" y="539"/>
                </a:lnTo>
                <a:lnTo>
                  <a:pt x="109" y="555"/>
                </a:lnTo>
                <a:lnTo>
                  <a:pt x="103" y="555"/>
                </a:lnTo>
                <a:lnTo>
                  <a:pt x="99" y="554"/>
                </a:lnTo>
                <a:lnTo>
                  <a:pt x="98" y="550"/>
                </a:lnTo>
                <a:lnTo>
                  <a:pt x="94" y="536"/>
                </a:lnTo>
                <a:lnTo>
                  <a:pt x="92" y="522"/>
                </a:lnTo>
                <a:lnTo>
                  <a:pt x="90" y="519"/>
                </a:lnTo>
                <a:lnTo>
                  <a:pt x="86" y="520"/>
                </a:lnTo>
                <a:lnTo>
                  <a:pt x="78" y="522"/>
                </a:lnTo>
                <a:lnTo>
                  <a:pt x="59" y="532"/>
                </a:lnTo>
                <a:lnTo>
                  <a:pt x="53" y="534"/>
                </a:lnTo>
                <a:lnTo>
                  <a:pt x="47" y="534"/>
                </a:lnTo>
                <a:lnTo>
                  <a:pt x="42" y="532"/>
                </a:lnTo>
                <a:lnTo>
                  <a:pt x="38" y="528"/>
                </a:lnTo>
                <a:lnTo>
                  <a:pt x="30" y="512"/>
                </a:lnTo>
                <a:lnTo>
                  <a:pt x="9" y="505"/>
                </a:lnTo>
                <a:lnTo>
                  <a:pt x="8" y="498"/>
                </a:lnTo>
                <a:lnTo>
                  <a:pt x="7" y="495"/>
                </a:lnTo>
                <a:lnTo>
                  <a:pt x="4" y="492"/>
                </a:lnTo>
                <a:lnTo>
                  <a:pt x="2" y="485"/>
                </a:lnTo>
                <a:lnTo>
                  <a:pt x="0" y="451"/>
                </a:lnTo>
                <a:lnTo>
                  <a:pt x="1" y="423"/>
                </a:lnTo>
                <a:lnTo>
                  <a:pt x="4" y="418"/>
                </a:lnTo>
                <a:lnTo>
                  <a:pt x="9" y="413"/>
                </a:lnTo>
                <a:lnTo>
                  <a:pt x="39" y="401"/>
                </a:lnTo>
                <a:lnTo>
                  <a:pt x="43" y="395"/>
                </a:lnTo>
                <a:lnTo>
                  <a:pt x="45" y="388"/>
                </a:lnTo>
                <a:lnTo>
                  <a:pt x="44" y="382"/>
                </a:lnTo>
                <a:lnTo>
                  <a:pt x="41" y="377"/>
                </a:lnTo>
                <a:lnTo>
                  <a:pt x="39" y="376"/>
                </a:lnTo>
                <a:lnTo>
                  <a:pt x="33" y="374"/>
                </a:lnTo>
                <a:lnTo>
                  <a:pt x="31" y="370"/>
                </a:lnTo>
                <a:lnTo>
                  <a:pt x="32" y="345"/>
                </a:lnTo>
                <a:lnTo>
                  <a:pt x="29" y="318"/>
                </a:lnTo>
                <a:lnTo>
                  <a:pt x="27" y="314"/>
                </a:lnTo>
                <a:lnTo>
                  <a:pt x="19" y="310"/>
                </a:lnTo>
                <a:lnTo>
                  <a:pt x="20" y="286"/>
                </a:lnTo>
                <a:lnTo>
                  <a:pt x="11" y="276"/>
                </a:lnTo>
                <a:lnTo>
                  <a:pt x="9" y="256"/>
                </a:lnTo>
                <a:lnTo>
                  <a:pt x="5" y="246"/>
                </a:lnTo>
                <a:lnTo>
                  <a:pt x="3" y="229"/>
                </a:lnTo>
                <a:lnTo>
                  <a:pt x="3" y="229"/>
                </a:lnTo>
                <a:lnTo>
                  <a:pt x="37" y="216"/>
                </a:lnTo>
                <a:lnTo>
                  <a:pt x="39" y="214"/>
                </a:lnTo>
                <a:lnTo>
                  <a:pt x="36" y="210"/>
                </a:lnTo>
                <a:lnTo>
                  <a:pt x="36" y="210"/>
                </a:lnTo>
                <a:lnTo>
                  <a:pt x="36" y="210"/>
                </a:lnTo>
                <a:lnTo>
                  <a:pt x="36" y="210"/>
                </a:lnTo>
                <a:close/>
              </a:path>
            </a:pathLst>
          </a:custGeom>
          <a:solidFill>
            <a:srgbClr val="FDEADA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51" name="青海">
            <a:extLst>
              <a:ext uri="{FF2B5EF4-FFF2-40B4-BE49-F238E27FC236}">
                <a16:creationId xmlns:a16="http://schemas.microsoft.com/office/drawing/2014/main" id="{7715677A-6585-4D84-B8A7-A4A1EA1C630B}"/>
              </a:ext>
            </a:extLst>
          </p:cNvPr>
          <p:cNvSpPr>
            <a:spLocks/>
          </p:cNvSpPr>
          <p:nvPr/>
        </p:nvSpPr>
        <p:spPr bwMode="auto">
          <a:xfrm>
            <a:off x="2243969" y="2269863"/>
            <a:ext cx="1635904" cy="890852"/>
          </a:xfrm>
          <a:custGeom>
            <a:avLst/>
            <a:gdLst>
              <a:gd name="T0" fmla="*/ 1240 w 3669"/>
              <a:gd name="T1" fmla="*/ 103 h 2664"/>
              <a:gd name="T2" fmla="*/ 1388 w 3669"/>
              <a:gd name="T3" fmla="*/ 196 h 2664"/>
              <a:gd name="T4" fmla="*/ 1710 w 3669"/>
              <a:gd name="T5" fmla="*/ 363 h 2664"/>
              <a:gd name="T6" fmla="*/ 1894 w 3669"/>
              <a:gd name="T7" fmla="*/ 428 h 2664"/>
              <a:gd name="T8" fmla="*/ 2087 w 3669"/>
              <a:gd name="T9" fmla="*/ 391 h 2664"/>
              <a:gd name="T10" fmla="*/ 2184 w 3669"/>
              <a:gd name="T11" fmla="*/ 323 h 2664"/>
              <a:gd name="T12" fmla="*/ 2370 w 3669"/>
              <a:gd name="T13" fmla="*/ 256 h 2664"/>
              <a:gd name="T14" fmla="*/ 2584 w 3669"/>
              <a:gd name="T15" fmla="*/ 282 h 2664"/>
              <a:gd name="T16" fmla="*/ 2750 w 3669"/>
              <a:gd name="T17" fmla="*/ 357 h 2664"/>
              <a:gd name="T18" fmla="*/ 2963 w 3669"/>
              <a:gd name="T19" fmla="*/ 531 h 2664"/>
              <a:gd name="T20" fmla="*/ 3092 w 3669"/>
              <a:gd name="T21" fmla="*/ 579 h 2664"/>
              <a:gd name="T22" fmla="*/ 3259 w 3669"/>
              <a:gd name="T23" fmla="*/ 746 h 2664"/>
              <a:gd name="T24" fmla="*/ 3440 w 3669"/>
              <a:gd name="T25" fmla="*/ 796 h 2664"/>
              <a:gd name="T26" fmla="*/ 3576 w 3669"/>
              <a:gd name="T27" fmla="*/ 978 h 2664"/>
              <a:gd name="T28" fmla="*/ 3610 w 3669"/>
              <a:gd name="T29" fmla="*/ 1196 h 2664"/>
              <a:gd name="T30" fmla="*/ 3635 w 3669"/>
              <a:gd name="T31" fmla="*/ 1422 h 2664"/>
              <a:gd name="T32" fmla="*/ 3570 w 3669"/>
              <a:gd name="T33" fmla="*/ 1553 h 2664"/>
              <a:gd name="T34" fmla="*/ 3442 w 3669"/>
              <a:gd name="T35" fmla="*/ 1609 h 2664"/>
              <a:gd name="T36" fmla="*/ 3340 w 3669"/>
              <a:gd name="T37" fmla="*/ 1742 h 2664"/>
              <a:gd name="T38" fmla="*/ 3353 w 3669"/>
              <a:gd name="T39" fmla="*/ 1960 h 2664"/>
              <a:gd name="T40" fmla="*/ 3135 w 3669"/>
              <a:gd name="T41" fmla="*/ 1925 h 2664"/>
              <a:gd name="T42" fmla="*/ 3049 w 3669"/>
              <a:gd name="T43" fmla="*/ 2034 h 2664"/>
              <a:gd name="T44" fmla="*/ 3167 w 3669"/>
              <a:gd name="T45" fmla="*/ 2137 h 2664"/>
              <a:gd name="T46" fmla="*/ 3218 w 3669"/>
              <a:gd name="T47" fmla="*/ 2267 h 2664"/>
              <a:gd name="T48" fmla="*/ 3138 w 3669"/>
              <a:gd name="T49" fmla="*/ 2315 h 2664"/>
              <a:gd name="T50" fmla="*/ 3085 w 3669"/>
              <a:gd name="T51" fmla="*/ 2354 h 2664"/>
              <a:gd name="T52" fmla="*/ 3006 w 3669"/>
              <a:gd name="T53" fmla="*/ 2486 h 2664"/>
              <a:gd name="T54" fmla="*/ 2863 w 3669"/>
              <a:gd name="T55" fmla="*/ 2447 h 2664"/>
              <a:gd name="T56" fmla="*/ 2779 w 3669"/>
              <a:gd name="T57" fmla="*/ 2428 h 2664"/>
              <a:gd name="T58" fmla="*/ 2642 w 3669"/>
              <a:gd name="T59" fmla="*/ 2389 h 2664"/>
              <a:gd name="T60" fmla="*/ 2428 w 3669"/>
              <a:gd name="T61" fmla="*/ 2175 h 2664"/>
              <a:gd name="T62" fmla="*/ 2363 w 3669"/>
              <a:gd name="T63" fmla="*/ 1955 h 2664"/>
              <a:gd name="T64" fmla="*/ 2145 w 3669"/>
              <a:gd name="T65" fmla="*/ 1944 h 2664"/>
              <a:gd name="T66" fmla="*/ 2130 w 3669"/>
              <a:gd name="T67" fmla="*/ 2108 h 2664"/>
              <a:gd name="T68" fmla="*/ 2067 w 3669"/>
              <a:gd name="T69" fmla="*/ 2256 h 2664"/>
              <a:gd name="T70" fmla="*/ 2035 w 3669"/>
              <a:gd name="T71" fmla="*/ 2397 h 2664"/>
              <a:gd name="T72" fmla="*/ 1984 w 3669"/>
              <a:gd name="T73" fmla="*/ 2482 h 2664"/>
              <a:gd name="T74" fmla="*/ 1876 w 3669"/>
              <a:gd name="T75" fmla="*/ 2567 h 2664"/>
              <a:gd name="T76" fmla="*/ 1809 w 3669"/>
              <a:gd name="T77" fmla="*/ 2619 h 2664"/>
              <a:gd name="T78" fmla="*/ 1730 w 3669"/>
              <a:gd name="T79" fmla="*/ 2626 h 2664"/>
              <a:gd name="T80" fmla="*/ 1650 w 3669"/>
              <a:gd name="T81" fmla="*/ 2661 h 2664"/>
              <a:gd name="T82" fmla="*/ 1476 w 3669"/>
              <a:gd name="T83" fmla="*/ 2602 h 2664"/>
              <a:gd name="T84" fmla="*/ 1429 w 3669"/>
              <a:gd name="T85" fmla="*/ 2460 h 2664"/>
              <a:gd name="T86" fmla="*/ 1333 w 3669"/>
              <a:gd name="T87" fmla="*/ 2339 h 2664"/>
              <a:gd name="T88" fmla="*/ 1171 w 3669"/>
              <a:gd name="T89" fmla="*/ 2285 h 2664"/>
              <a:gd name="T90" fmla="*/ 992 w 3669"/>
              <a:gd name="T91" fmla="*/ 2243 h 2664"/>
              <a:gd name="T92" fmla="*/ 836 w 3669"/>
              <a:gd name="T93" fmla="*/ 2197 h 2664"/>
              <a:gd name="T94" fmla="*/ 650 w 3669"/>
              <a:gd name="T95" fmla="*/ 2122 h 2664"/>
              <a:gd name="T96" fmla="*/ 520 w 3669"/>
              <a:gd name="T97" fmla="*/ 2019 h 2664"/>
              <a:gd name="T98" fmla="*/ 310 w 3669"/>
              <a:gd name="T99" fmla="*/ 1912 h 2664"/>
              <a:gd name="T100" fmla="*/ 61 w 3669"/>
              <a:gd name="T101" fmla="*/ 1708 h 2664"/>
              <a:gd name="T102" fmla="*/ 68 w 3669"/>
              <a:gd name="T103" fmla="*/ 1485 h 2664"/>
              <a:gd name="T104" fmla="*/ 90 w 3669"/>
              <a:gd name="T105" fmla="*/ 1274 h 2664"/>
              <a:gd name="T106" fmla="*/ 53 w 3669"/>
              <a:gd name="T107" fmla="*/ 1118 h 2664"/>
              <a:gd name="T108" fmla="*/ 156 w 3669"/>
              <a:gd name="T109" fmla="*/ 989 h 2664"/>
              <a:gd name="T110" fmla="*/ 150 w 3669"/>
              <a:gd name="T111" fmla="*/ 862 h 2664"/>
              <a:gd name="T112" fmla="*/ 280 w 3669"/>
              <a:gd name="T113" fmla="*/ 843 h 2664"/>
              <a:gd name="T114" fmla="*/ 517 w 3669"/>
              <a:gd name="T115" fmla="*/ 897 h 2664"/>
              <a:gd name="T116" fmla="*/ 470 w 3669"/>
              <a:gd name="T117" fmla="*/ 714 h 2664"/>
              <a:gd name="T118" fmla="*/ 636 w 3669"/>
              <a:gd name="T119" fmla="*/ 623 h 2664"/>
              <a:gd name="T120" fmla="*/ 518 w 3669"/>
              <a:gd name="T121" fmla="*/ 391 h 2664"/>
              <a:gd name="T122" fmla="*/ 426 w 3669"/>
              <a:gd name="T123" fmla="*/ 109 h 2664"/>
              <a:gd name="T124" fmla="*/ 596 w 3669"/>
              <a:gd name="T125" fmla="*/ 69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69" h="2664">
                <a:moveTo>
                  <a:pt x="1037" y="32"/>
                </a:moveTo>
                <a:lnTo>
                  <a:pt x="1040" y="29"/>
                </a:lnTo>
                <a:lnTo>
                  <a:pt x="1043" y="21"/>
                </a:lnTo>
                <a:lnTo>
                  <a:pt x="1045" y="18"/>
                </a:lnTo>
                <a:lnTo>
                  <a:pt x="1060" y="17"/>
                </a:lnTo>
                <a:lnTo>
                  <a:pt x="1062" y="13"/>
                </a:lnTo>
                <a:lnTo>
                  <a:pt x="1065" y="3"/>
                </a:lnTo>
                <a:lnTo>
                  <a:pt x="1067" y="0"/>
                </a:lnTo>
                <a:lnTo>
                  <a:pt x="1163" y="11"/>
                </a:lnTo>
                <a:lnTo>
                  <a:pt x="1177" y="6"/>
                </a:lnTo>
                <a:lnTo>
                  <a:pt x="1192" y="14"/>
                </a:lnTo>
                <a:lnTo>
                  <a:pt x="1201" y="16"/>
                </a:lnTo>
                <a:lnTo>
                  <a:pt x="1222" y="10"/>
                </a:lnTo>
                <a:lnTo>
                  <a:pt x="1226" y="10"/>
                </a:lnTo>
                <a:lnTo>
                  <a:pt x="1229" y="12"/>
                </a:lnTo>
                <a:lnTo>
                  <a:pt x="1231" y="16"/>
                </a:lnTo>
                <a:lnTo>
                  <a:pt x="1235" y="40"/>
                </a:lnTo>
                <a:lnTo>
                  <a:pt x="1240" y="47"/>
                </a:lnTo>
                <a:lnTo>
                  <a:pt x="1241" y="50"/>
                </a:lnTo>
                <a:lnTo>
                  <a:pt x="1241" y="60"/>
                </a:lnTo>
                <a:lnTo>
                  <a:pt x="1236" y="91"/>
                </a:lnTo>
                <a:lnTo>
                  <a:pt x="1237" y="98"/>
                </a:lnTo>
                <a:lnTo>
                  <a:pt x="1240" y="103"/>
                </a:lnTo>
                <a:lnTo>
                  <a:pt x="1251" y="106"/>
                </a:lnTo>
                <a:lnTo>
                  <a:pt x="1271" y="107"/>
                </a:lnTo>
                <a:lnTo>
                  <a:pt x="1286" y="107"/>
                </a:lnTo>
                <a:lnTo>
                  <a:pt x="1301" y="105"/>
                </a:lnTo>
                <a:lnTo>
                  <a:pt x="1314" y="105"/>
                </a:lnTo>
                <a:lnTo>
                  <a:pt x="1339" y="109"/>
                </a:lnTo>
                <a:lnTo>
                  <a:pt x="1361" y="115"/>
                </a:lnTo>
                <a:lnTo>
                  <a:pt x="1370" y="123"/>
                </a:lnTo>
                <a:lnTo>
                  <a:pt x="1387" y="140"/>
                </a:lnTo>
                <a:lnTo>
                  <a:pt x="1398" y="141"/>
                </a:lnTo>
                <a:lnTo>
                  <a:pt x="1400" y="143"/>
                </a:lnTo>
                <a:lnTo>
                  <a:pt x="1401" y="148"/>
                </a:lnTo>
                <a:lnTo>
                  <a:pt x="1400" y="156"/>
                </a:lnTo>
                <a:lnTo>
                  <a:pt x="1399" y="160"/>
                </a:lnTo>
                <a:lnTo>
                  <a:pt x="1395" y="162"/>
                </a:lnTo>
                <a:lnTo>
                  <a:pt x="1392" y="163"/>
                </a:lnTo>
                <a:lnTo>
                  <a:pt x="1369" y="160"/>
                </a:lnTo>
                <a:lnTo>
                  <a:pt x="1367" y="162"/>
                </a:lnTo>
                <a:lnTo>
                  <a:pt x="1366" y="165"/>
                </a:lnTo>
                <a:lnTo>
                  <a:pt x="1366" y="173"/>
                </a:lnTo>
                <a:lnTo>
                  <a:pt x="1371" y="182"/>
                </a:lnTo>
                <a:lnTo>
                  <a:pt x="1380" y="190"/>
                </a:lnTo>
                <a:lnTo>
                  <a:pt x="1388" y="196"/>
                </a:lnTo>
                <a:lnTo>
                  <a:pt x="1400" y="198"/>
                </a:lnTo>
                <a:lnTo>
                  <a:pt x="1412" y="200"/>
                </a:lnTo>
                <a:lnTo>
                  <a:pt x="1500" y="204"/>
                </a:lnTo>
                <a:lnTo>
                  <a:pt x="1513" y="208"/>
                </a:lnTo>
                <a:lnTo>
                  <a:pt x="1519" y="211"/>
                </a:lnTo>
                <a:lnTo>
                  <a:pt x="1523" y="217"/>
                </a:lnTo>
                <a:lnTo>
                  <a:pt x="1524" y="228"/>
                </a:lnTo>
                <a:lnTo>
                  <a:pt x="1523" y="258"/>
                </a:lnTo>
                <a:lnTo>
                  <a:pt x="1529" y="280"/>
                </a:lnTo>
                <a:lnTo>
                  <a:pt x="1539" y="313"/>
                </a:lnTo>
                <a:lnTo>
                  <a:pt x="1541" y="323"/>
                </a:lnTo>
                <a:lnTo>
                  <a:pt x="1539" y="335"/>
                </a:lnTo>
                <a:lnTo>
                  <a:pt x="1542" y="339"/>
                </a:lnTo>
                <a:lnTo>
                  <a:pt x="1585" y="341"/>
                </a:lnTo>
                <a:lnTo>
                  <a:pt x="1613" y="344"/>
                </a:lnTo>
                <a:lnTo>
                  <a:pt x="1620" y="343"/>
                </a:lnTo>
                <a:lnTo>
                  <a:pt x="1631" y="338"/>
                </a:lnTo>
                <a:lnTo>
                  <a:pt x="1638" y="337"/>
                </a:lnTo>
                <a:lnTo>
                  <a:pt x="1643" y="338"/>
                </a:lnTo>
                <a:lnTo>
                  <a:pt x="1669" y="345"/>
                </a:lnTo>
                <a:lnTo>
                  <a:pt x="1686" y="342"/>
                </a:lnTo>
                <a:lnTo>
                  <a:pt x="1704" y="357"/>
                </a:lnTo>
                <a:lnTo>
                  <a:pt x="1710" y="363"/>
                </a:lnTo>
                <a:lnTo>
                  <a:pt x="1712" y="366"/>
                </a:lnTo>
                <a:lnTo>
                  <a:pt x="1714" y="380"/>
                </a:lnTo>
                <a:lnTo>
                  <a:pt x="1717" y="387"/>
                </a:lnTo>
                <a:lnTo>
                  <a:pt x="1720" y="392"/>
                </a:lnTo>
                <a:lnTo>
                  <a:pt x="1727" y="395"/>
                </a:lnTo>
                <a:lnTo>
                  <a:pt x="1737" y="389"/>
                </a:lnTo>
                <a:lnTo>
                  <a:pt x="1754" y="393"/>
                </a:lnTo>
                <a:lnTo>
                  <a:pt x="1767" y="395"/>
                </a:lnTo>
                <a:lnTo>
                  <a:pt x="1787" y="395"/>
                </a:lnTo>
                <a:lnTo>
                  <a:pt x="1798" y="393"/>
                </a:lnTo>
                <a:lnTo>
                  <a:pt x="1806" y="391"/>
                </a:lnTo>
                <a:lnTo>
                  <a:pt x="1815" y="387"/>
                </a:lnTo>
                <a:lnTo>
                  <a:pt x="1821" y="381"/>
                </a:lnTo>
                <a:lnTo>
                  <a:pt x="1830" y="372"/>
                </a:lnTo>
                <a:lnTo>
                  <a:pt x="1833" y="370"/>
                </a:lnTo>
                <a:lnTo>
                  <a:pt x="1837" y="370"/>
                </a:lnTo>
                <a:lnTo>
                  <a:pt x="1845" y="374"/>
                </a:lnTo>
                <a:lnTo>
                  <a:pt x="1854" y="380"/>
                </a:lnTo>
                <a:lnTo>
                  <a:pt x="1871" y="390"/>
                </a:lnTo>
                <a:lnTo>
                  <a:pt x="1873" y="396"/>
                </a:lnTo>
                <a:lnTo>
                  <a:pt x="1877" y="415"/>
                </a:lnTo>
                <a:lnTo>
                  <a:pt x="1881" y="423"/>
                </a:lnTo>
                <a:lnTo>
                  <a:pt x="1894" y="428"/>
                </a:lnTo>
                <a:lnTo>
                  <a:pt x="1902" y="439"/>
                </a:lnTo>
                <a:lnTo>
                  <a:pt x="1906" y="443"/>
                </a:lnTo>
                <a:lnTo>
                  <a:pt x="1929" y="450"/>
                </a:lnTo>
                <a:lnTo>
                  <a:pt x="1949" y="465"/>
                </a:lnTo>
                <a:lnTo>
                  <a:pt x="1960" y="470"/>
                </a:lnTo>
                <a:lnTo>
                  <a:pt x="1969" y="471"/>
                </a:lnTo>
                <a:lnTo>
                  <a:pt x="1976" y="469"/>
                </a:lnTo>
                <a:lnTo>
                  <a:pt x="1981" y="463"/>
                </a:lnTo>
                <a:lnTo>
                  <a:pt x="1989" y="449"/>
                </a:lnTo>
                <a:lnTo>
                  <a:pt x="1994" y="444"/>
                </a:lnTo>
                <a:lnTo>
                  <a:pt x="2002" y="438"/>
                </a:lnTo>
                <a:lnTo>
                  <a:pt x="2013" y="435"/>
                </a:lnTo>
                <a:lnTo>
                  <a:pt x="2026" y="441"/>
                </a:lnTo>
                <a:lnTo>
                  <a:pt x="2048" y="454"/>
                </a:lnTo>
                <a:lnTo>
                  <a:pt x="2062" y="462"/>
                </a:lnTo>
                <a:lnTo>
                  <a:pt x="2071" y="465"/>
                </a:lnTo>
                <a:lnTo>
                  <a:pt x="2071" y="453"/>
                </a:lnTo>
                <a:lnTo>
                  <a:pt x="2069" y="441"/>
                </a:lnTo>
                <a:lnTo>
                  <a:pt x="2070" y="432"/>
                </a:lnTo>
                <a:lnTo>
                  <a:pt x="2075" y="419"/>
                </a:lnTo>
                <a:lnTo>
                  <a:pt x="2085" y="405"/>
                </a:lnTo>
                <a:lnTo>
                  <a:pt x="2088" y="397"/>
                </a:lnTo>
                <a:lnTo>
                  <a:pt x="2087" y="391"/>
                </a:lnTo>
                <a:lnTo>
                  <a:pt x="2083" y="378"/>
                </a:lnTo>
                <a:lnTo>
                  <a:pt x="2082" y="376"/>
                </a:lnTo>
                <a:lnTo>
                  <a:pt x="2084" y="372"/>
                </a:lnTo>
                <a:lnTo>
                  <a:pt x="2087" y="371"/>
                </a:lnTo>
                <a:lnTo>
                  <a:pt x="2108" y="369"/>
                </a:lnTo>
                <a:lnTo>
                  <a:pt x="2108" y="363"/>
                </a:lnTo>
                <a:lnTo>
                  <a:pt x="2104" y="355"/>
                </a:lnTo>
                <a:lnTo>
                  <a:pt x="2103" y="348"/>
                </a:lnTo>
                <a:lnTo>
                  <a:pt x="2111" y="346"/>
                </a:lnTo>
                <a:lnTo>
                  <a:pt x="2115" y="334"/>
                </a:lnTo>
                <a:lnTo>
                  <a:pt x="2118" y="335"/>
                </a:lnTo>
                <a:lnTo>
                  <a:pt x="2124" y="344"/>
                </a:lnTo>
                <a:lnTo>
                  <a:pt x="2130" y="348"/>
                </a:lnTo>
                <a:lnTo>
                  <a:pt x="2141" y="355"/>
                </a:lnTo>
                <a:lnTo>
                  <a:pt x="2159" y="361"/>
                </a:lnTo>
                <a:lnTo>
                  <a:pt x="2162" y="361"/>
                </a:lnTo>
                <a:lnTo>
                  <a:pt x="2166" y="360"/>
                </a:lnTo>
                <a:lnTo>
                  <a:pt x="2179" y="356"/>
                </a:lnTo>
                <a:lnTo>
                  <a:pt x="2183" y="354"/>
                </a:lnTo>
                <a:lnTo>
                  <a:pt x="2186" y="345"/>
                </a:lnTo>
                <a:lnTo>
                  <a:pt x="2188" y="330"/>
                </a:lnTo>
                <a:lnTo>
                  <a:pt x="2187" y="325"/>
                </a:lnTo>
                <a:lnTo>
                  <a:pt x="2184" y="323"/>
                </a:lnTo>
                <a:lnTo>
                  <a:pt x="2183" y="319"/>
                </a:lnTo>
                <a:lnTo>
                  <a:pt x="2184" y="297"/>
                </a:lnTo>
                <a:lnTo>
                  <a:pt x="2182" y="281"/>
                </a:lnTo>
                <a:lnTo>
                  <a:pt x="2184" y="268"/>
                </a:lnTo>
                <a:lnTo>
                  <a:pt x="2182" y="241"/>
                </a:lnTo>
                <a:lnTo>
                  <a:pt x="2188" y="211"/>
                </a:lnTo>
                <a:lnTo>
                  <a:pt x="2193" y="187"/>
                </a:lnTo>
                <a:lnTo>
                  <a:pt x="2205" y="176"/>
                </a:lnTo>
                <a:lnTo>
                  <a:pt x="2201" y="164"/>
                </a:lnTo>
                <a:lnTo>
                  <a:pt x="2199" y="158"/>
                </a:lnTo>
                <a:lnTo>
                  <a:pt x="2200" y="153"/>
                </a:lnTo>
                <a:lnTo>
                  <a:pt x="2204" y="149"/>
                </a:lnTo>
                <a:lnTo>
                  <a:pt x="2219" y="148"/>
                </a:lnTo>
                <a:lnTo>
                  <a:pt x="2235" y="151"/>
                </a:lnTo>
                <a:lnTo>
                  <a:pt x="2275" y="167"/>
                </a:lnTo>
                <a:lnTo>
                  <a:pt x="2287" y="169"/>
                </a:lnTo>
                <a:lnTo>
                  <a:pt x="2290" y="172"/>
                </a:lnTo>
                <a:lnTo>
                  <a:pt x="2295" y="179"/>
                </a:lnTo>
                <a:lnTo>
                  <a:pt x="2308" y="183"/>
                </a:lnTo>
                <a:lnTo>
                  <a:pt x="2335" y="212"/>
                </a:lnTo>
                <a:lnTo>
                  <a:pt x="2366" y="239"/>
                </a:lnTo>
                <a:lnTo>
                  <a:pt x="2367" y="244"/>
                </a:lnTo>
                <a:lnTo>
                  <a:pt x="2370" y="256"/>
                </a:lnTo>
                <a:lnTo>
                  <a:pt x="2372" y="258"/>
                </a:lnTo>
                <a:lnTo>
                  <a:pt x="2375" y="261"/>
                </a:lnTo>
                <a:lnTo>
                  <a:pt x="2392" y="265"/>
                </a:lnTo>
                <a:lnTo>
                  <a:pt x="2406" y="273"/>
                </a:lnTo>
                <a:lnTo>
                  <a:pt x="2450" y="309"/>
                </a:lnTo>
                <a:lnTo>
                  <a:pt x="2454" y="313"/>
                </a:lnTo>
                <a:lnTo>
                  <a:pt x="2458" y="322"/>
                </a:lnTo>
                <a:lnTo>
                  <a:pt x="2461" y="324"/>
                </a:lnTo>
                <a:lnTo>
                  <a:pt x="2474" y="313"/>
                </a:lnTo>
                <a:lnTo>
                  <a:pt x="2494" y="301"/>
                </a:lnTo>
                <a:lnTo>
                  <a:pt x="2511" y="287"/>
                </a:lnTo>
                <a:lnTo>
                  <a:pt x="2515" y="282"/>
                </a:lnTo>
                <a:lnTo>
                  <a:pt x="2518" y="271"/>
                </a:lnTo>
                <a:lnTo>
                  <a:pt x="2523" y="248"/>
                </a:lnTo>
                <a:lnTo>
                  <a:pt x="2525" y="244"/>
                </a:lnTo>
                <a:lnTo>
                  <a:pt x="2540" y="246"/>
                </a:lnTo>
                <a:lnTo>
                  <a:pt x="2547" y="250"/>
                </a:lnTo>
                <a:lnTo>
                  <a:pt x="2551" y="257"/>
                </a:lnTo>
                <a:lnTo>
                  <a:pt x="2559" y="262"/>
                </a:lnTo>
                <a:lnTo>
                  <a:pt x="2558" y="272"/>
                </a:lnTo>
                <a:lnTo>
                  <a:pt x="2560" y="275"/>
                </a:lnTo>
                <a:lnTo>
                  <a:pt x="2566" y="279"/>
                </a:lnTo>
                <a:lnTo>
                  <a:pt x="2584" y="282"/>
                </a:lnTo>
                <a:lnTo>
                  <a:pt x="2593" y="289"/>
                </a:lnTo>
                <a:lnTo>
                  <a:pt x="2596" y="287"/>
                </a:lnTo>
                <a:lnTo>
                  <a:pt x="2601" y="281"/>
                </a:lnTo>
                <a:lnTo>
                  <a:pt x="2608" y="267"/>
                </a:lnTo>
                <a:lnTo>
                  <a:pt x="2617" y="262"/>
                </a:lnTo>
                <a:lnTo>
                  <a:pt x="2624" y="255"/>
                </a:lnTo>
                <a:lnTo>
                  <a:pt x="2630" y="244"/>
                </a:lnTo>
                <a:lnTo>
                  <a:pt x="2634" y="241"/>
                </a:lnTo>
                <a:lnTo>
                  <a:pt x="2639" y="241"/>
                </a:lnTo>
                <a:lnTo>
                  <a:pt x="2646" y="245"/>
                </a:lnTo>
                <a:lnTo>
                  <a:pt x="2652" y="250"/>
                </a:lnTo>
                <a:lnTo>
                  <a:pt x="2674" y="272"/>
                </a:lnTo>
                <a:lnTo>
                  <a:pt x="2687" y="283"/>
                </a:lnTo>
                <a:lnTo>
                  <a:pt x="2701" y="290"/>
                </a:lnTo>
                <a:lnTo>
                  <a:pt x="2722" y="298"/>
                </a:lnTo>
                <a:lnTo>
                  <a:pt x="2728" y="301"/>
                </a:lnTo>
                <a:lnTo>
                  <a:pt x="2728" y="303"/>
                </a:lnTo>
                <a:lnTo>
                  <a:pt x="2726" y="304"/>
                </a:lnTo>
                <a:lnTo>
                  <a:pt x="2715" y="315"/>
                </a:lnTo>
                <a:lnTo>
                  <a:pt x="2714" y="317"/>
                </a:lnTo>
                <a:lnTo>
                  <a:pt x="2715" y="319"/>
                </a:lnTo>
                <a:lnTo>
                  <a:pt x="2743" y="353"/>
                </a:lnTo>
                <a:lnTo>
                  <a:pt x="2750" y="357"/>
                </a:lnTo>
                <a:lnTo>
                  <a:pt x="2763" y="364"/>
                </a:lnTo>
                <a:lnTo>
                  <a:pt x="2771" y="371"/>
                </a:lnTo>
                <a:lnTo>
                  <a:pt x="2786" y="395"/>
                </a:lnTo>
                <a:lnTo>
                  <a:pt x="2800" y="417"/>
                </a:lnTo>
                <a:lnTo>
                  <a:pt x="2816" y="430"/>
                </a:lnTo>
                <a:lnTo>
                  <a:pt x="2819" y="435"/>
                </a:lnTo>
                <a:lnTo>
                  <a:pt x="2819" y="445"/>
                </a:lnTo>
                <a:lnTo>
                  <a:pt x="2822" y="450"/>
                </a:lnTo>
                <a:lnTo>
                  <a:pt x="2833" y="463"/>
                </a:lnTo>
                <a:lnTo>
                  <a:pt x="2845" y="480"/>
                </a:lnTo>
                <a:lnTo>
                  <a:pt x="2857" y="490"/>
                </a:lnTo>
                <a:lnTo>
                  <a:pt x="2891" y="518"/>
                </a:lnTo>
                <a:lnTo>
                  <a:pt x="2914" y="532"/>
                </a:lnTo>
                <a:lnTo>
                  <a:pt x="2954" y="553"/>
                </a:lnTo>
                <a:lnTo>
                  <a:pt x="2956" y="555"/>
                </a:lnTo>
                <a:lnTo>
                  <a:pt x="2960" y="563"/>
                </a:lnTo>
                <a:lnTo>
                  <a:pt x="2961" y="565"/>
                </a:lnTo>
                <a:lnTo>
                  <a:pt x="2968" y="568"/>
                </a:lnTo>
                <a:lnTo>
                  <a:pt x="2972" y="567"/>
                </a:lnTo>
                <a:lnTo>
                  <a:pt x="2973" y="558"/>
                </a:lnTo>
                <a:lnTo>
                  <a:pt x="2972" y="542"/>
                </a:lnTo>
                <a:lnTo>
                  <a:pt x="2971" y="539"/>
                </a:lnTo>
                <a:lnTo>
                  <a:pt x="2963" y="531"/>
                </a:lnTo>
                <a:lnTo>
                  <a:pt x="2962" y="513"/>
                </a:lnTo>
                <a:lnTo>
                  <a:pt x="2959" y="507"/>
                </a:lnTo>
                <a:lnTo>
                  <a:pt x="2950" y="500"/>
                </a:lnTo>
                <a:lnTo>
                  <a:pt x="2948" y="496"/>
                </a:lnTo>
                <a:lnTo>
                  <a:pt x="2950" y="490"/>
                </a:lnTo>
                <a:lnTo>
                  <a:pt x="2953" y="485"/>
                </a:lnTo>
                <a:lnTo>
                  <a:pt x="2971" y="473"/>
                </a:lnTo>
                <a:lnTo>
                  <a:pt x="2984" y="493"/>
                </a:lnTo>
                <a:lnTo>
                  <a:pt x="2995" y="504"/>
                </a:lnTo>
                <a:lnTo>
                  <a:pt x="2997" y="510"/>
                </a:lnTo>
                <a:lnTo>
                  <a:pt x="2998" y="521"/>
                </a:lnTo>
                <a:lnTo>
                  <a:pt x="3001" y="526"/>
                </a:lnTo>
                <a:lnTo>
                  <a:pt x="3003" y="528"/>
                </a:lnTo>
                <a:lnTo>
                  <a:pt x="3008" y="529"/>
                </a:lnTo>
                <a:lnTo>
                  <a:pt x="3011" y="532"/>
                </a:lnTo>
                <a:lnTo>
                  <a:pt x="3013" y="535"/>
                </a:lnTo>
                <a:lnTo>
                  <a:pt x="3017" y="549"/>
                </a:lnTo>
                <a:lnTo>
                  <a:pt x="3022" y="555"/>
                </a:lnTo>
                <a:lnTo>
                  <a:pt x="3032" y="556"/>
                </a:lnTo>
                <a:lnTo>
                  <a:pt x="3043" y="560"/>
                </a:lnTo>
                <a:lnTo>
                  <a:pt x="3060" y="560"/>
                </a:lnTo>
                <a:lnTo>
                  <a:pt x="3083" y="576"/>
                </a:lnTo>
                <a:lnTo>
                  <a:pt x="3092" y="579"/>
                </a:lnTo>
                <a:lnTo>
                  <a:pt x="3115" y="581"/>
                </a:lnTo>
                <a:lnTo>
                  <a:pt x="3123" y="583"/>
                </a:lnTo>
                <a:lnTo>
                  <a:pt x="3128" y="590"/>
                </a:lnTo>
                <a:lnTo>
                  <a:pt x="3136" y="610"/>
                </a:lnTo>
                <a:lnTo>
                  <a:pt x="3141" y="616"/>
                </a:lnTo>
                <a:lnTo>
                  <a:pt x="3167" y="612"/>
                </a:lnTo>
                <a:lnTo>
                  <a:pt x="3164" y="628"/>
                </a:lnTo>
                <a:lnTo>
                  <a:pt x="3155" y="652"/>
                </a:lnTo>
                <a:lnTo>
                  <a:pt x="3155" y="658"/>
                </a:lnTo>
                <a:lnTo>
                  <a:pt x="3157" y="664"/>
                </a:lnTo>
                <a:lnTo>
                  <a:pt x="3159" y="666"/>
                </a:lnTo>
                <a:lnTo>
                  <a:pt x="3168" y="664"/>
                </a:lnTo>
                <a:lnTo>
                  <a:pt x="3170" y="665"/>
                </a:lnTo>
                <a:lnTo>
                  <a:pt x="3212" y="695"/>
                </a:lnTo>
                <a:lnTo>
                  <a:pt x="3215" y="699"/>
                </a:lnTo>
                <a:lnTo>
                  <a:pt x="3218" y="711"/>
                </a:lnTo>
                <a:lnTo>
                  <a:pt x="3220" y="718"/>
                </a:lnTo>
                <a:lnTo>
                  <a:pt x="3223" y="724"/>
                </a:lnTo>
                <a:lnTo>
                  <a:pt x="3227" y="728"/>
                </a:lnTo>
                <a:lnTo>
                  <a:pt x="3230" y="730"/>
                </a:lnTo>
                <a:lnTo>
                  <a:pt x="3238" y="731"/>
                </a:lnTo>
                <a:lnTo>
                  <a:pt x="3242" y="733"/>
                </a:lnTo>
                <a:lnTo>
                  <a:pt x="3259" y="746"/>
                </a:lnTo>
                <a:lnTo>
                  <a:pt x="3268" y="751"/>
                </a:lnTo>
                <a:lnTo>
                  <a:pt x="3272" y="750"/>
                </a:lnTo>
                <a:lnTo>
                  <a:pt x="3275" y="747"/>
                </a:lnTo>
                <a:lnTo>
                  <a:pt x="3284" y="733"/>
                </a:lnTo>
                <a:lnTo>
                  <a:pt x="3291" y="728"/>
                </a:lnTo>
                <a:lnTo>
                  <a:pt x="3303" y="725"/>
                </a:lnTo>
                <a:lnTo>
                  <a:pt x="3316" y="728"/>
                </a:lnTo>
                <a:lnTo>
                  <a:pt x="3322" y="734"/>
                </a:lnTo>
                <a:lnTo>
                  <a:pt x="3336" y="752"/>
                </a:lnTo>
                <a:lnTo>
                  <a:pt x="3347" y="764"/>
                </a:lnTo>
                <a:lnTo>
                  <a:pt x="3349" y="769"/>
                </a:lnTo>
                <a:lnTo>
                  <a:pt x="3351" y="779"/>
                </a:lnTo>
                <a:lnTo>
                  <a:pt x="3355" y="785"/>
                </a:lnTo>
                <a:lnTo>
                  <a:pt x="3376" y="791"/>
                </a:lnTo>
                <a:lnTo>
                  <a:pt x="3380" y="794"/>
                </a:lnTo>
                <a:lnTo>
                  <a:pt x="3384" y="803"/>
                </a:lnTo>
                <a:lnTo>
                  <a:pt x="3388" y="806"/>
                </a:lnTo>
                <a:lnTo>
                  <a:pt x="3390" y="805"/>
                </a:lnTo>
                <a:lnTo>
                  <a:pt x="3407" y="793"/>
                </a:lnTo>
                <a:lnTo>
                  <a:pt x="3429" y="791"/>
                </a:lnTo>
                <a:lnTo>
                  <a:pt x="3435" y="791"/>
                </a:lnTo>
                <a:lnTo>
                  <a:pt x="3437" y="792"/>
                </a:lnTo>
                <a:lnTo>
                  <a:pt x="3440" y="796"/>
                </a:lnTo>
                <a:lnTo>
                  <a:pt x="3445" y="816"/>
                </a:lnTo>
                <a:lnTo>
                  <a:pt x="3451" y="826"/>
                </a:lnTo>
                <a:lnTo>
                  <a:pt x="3454" y="829"/>
                </a:lnTo>
                <a:lnTo>
                  <a:pt x="3465" y="836"/>
                </a:lnTo>
                <a:lnTo>
                  <a:pt x="3470" y="843"/>
                </a:lnTo>
                <a:lnTo>
                  <a:pt x="3470" y="848"/>
                </a:lnTo>
                <a:lnTo>
                  <a:pt x="3467" y="858"/>
                </a:lnTo>
                <a:lnTo>
                  <a:pt x="3460" y="877"/>
                </a:lnTo>
                <a:lnTo>
                  <a:pt x="3461" y="881"/>
                </a:lnTo>
                <a:lnTo>
                  <a:pt x="3464" y="882"/>
                </a:lnTo>
                <a:lnTo>
                  <a:pt x="3477" y="887"/>
                </a:lnTo>
                <a:lnTo>
                  <a:pt x="3483" y="891"/>
                </a:lnTo>
                <a:lnTo>
                  <a:pt x="3487" y="894"/>
                </a:lnTo>
                <a:lnTo>
                  <a:pt x="3489" y="897"/>
                </a:lnTo>
                <a:lnTo>
                  <a:pt x="3490" y="908"/>
                </a:lnTo>
                <a:lnTo>
                  <a:pt x="3506" y="915"/>
                </a:lnTo>
                <a:lnTo>
                  <a:pt x="3530" y="932"/>
                </a:lnTo>
                <a:lnTo>
                  <a:pt x="3537" y="950"/>
                </a:lnTo>
                <a:lnTo>
                  <a:pt x="3543" y="959"/>
                </a:lnTo>
                <a:lnTo>
                  <a:pt x="3548" y="964"/>
                </a:lnTo>
                <a:lnTo>
                  <a:pt x="3562" y="969"/>
                </a:lnTo>
                <a:lnTo>
                  <a:pt x="3566" y="973"/>
                </a:lnTo>
                <a:lnTo>
                  <a:pt x="3576" y="978"/>
                </a:lnTo>
                <a:lnTo>
                  <a:pt x="3587" y="1000"/>
                </a:lnTo>
                <a:lnTo>
                  <a:pt x="3587" y="1003"/>
                </a:lnTo>
                <a:lnTo>
                  <a:pt x="3583" y="1005"/>
                </a:lnTo>
                <a:lnTo>
                  <a:pt x="3553" y="1000"/>
                </a:lnTo>
                <a:lnTo>
                  <a:pt x="3550" y="1001"/>
                </a:lnTo>
                <a:lnTo>
                  <a:pt x="3548" y="1006"/>
                </a:lnTo>
                <a:lnTo>
                  <a:pt x="3546" y="1027"/>
                </a:lnTo>
                <a:lnTo>
                  <a:pt x="3544" y="1034"/>
                </a:lnTo>
                <a:lnTo>
                  <a:pt x="3539" y="1038"/>
                </a:lnTo>
                <a:lnTo>
                  <a:pt x="3542" y="1043"/>
                </a:lnTo>
                <a:lnTo>
                  <a:pt x="3557" y="1060"/>
                </a:lnTo>
                <a:lnTo>
                  <a:pt x="3581" y="1092"/>
                </a:lnTo>
                <a:lnTo>
                  <a:pt x="3594" y="1119"/>
                </a:lnTo>
                <a:lnTo>
                  <a:pt x="3568" y="1134"/>
                </a:lnTo>
                <a:lnTo>
                  <a:pt x="3565" y="1139"/>
                </a:lnTo>
                <a:lnTo>
                  <a:pt x="3565" y="1146"/>
                </a:lnTo>
                <a:lnTo>
                  <a:pt x="3568" y="1155"/>
                </a:lnTo>
                <a:lnTo>
                  <a:pt x="3572" y="1162"/>
                </a:lnTo>
                <a:lnTo>
                  <a:pt x="3589" y="1175"/>
                </a:lnTo>
                <a:lnTo>
                  <a:pt x="3596" y="1184"/>
                </a:lnTo>
                <a:lnTo>
                  <a:pt x="3606" y="1187"/>
                </a:lnTo>
                <a:lnTo>
                  <a:pt x="3611" y="1191"/>
                </a:lnTo>
                <a:lnTo>
                  <a:pt x="3610" y="1196"/>
                </a:lnTo>
                <a:lnTo>
                  <a:pt x="3604" y="1202"/>
                </a:lnTo>
                <a:lnTo>
                  <a:pt x="3602" y="1207"/>
                </a:lnTo>
                <a:lnTo>
                  <a:pt x="3607" y="1216"/>
                </a:lnTo>
                <a:lnTo>
                  <a:pt x="3605" y="1229"/>
                </a:lnTo>
                <a:lnTo>
                  <a:pt x="3605" y="1232"/>
                </a:lnTo>
                <a:lnTo>
                  <a:pt x="3617" y="1249"/>
                </a:lnTo>
                <a:lnTo>
                  <a:pt x="3614" y="1255"/>
                </a:lnTo>
                <a:lnTo>
                  <a:pt x="3616" y="1269"/>
                </a:lnTo>
                <a:lnTo>
                  <a:pt x="3620" y="1272"/>
                </a:lnTo>
                <a:lnTo>
                  <a:pt x="3643" y="1287"/>
                </a:lnTo>
                <a:lnTo>
                  <a:pt x="3669" y="1314"/>
                </a:lnTo>
                <a:lnTo>
                  <a:pt x="3656" y="1319"/>
                </a:lnTo>
                <a:lnTo>
                  <a:pt x="3647" y="1325"/>
                </a:lnTo>
                <a:lnTo>
                  <a:pt x="3638" y="1336"/>
                </a:lnTo>
                <a:lnTo>
                  <a:pt x="3634" y="1345"/>
                </a:lnTo>
                <a:lnTo>
                  <a:pt x="3630" y="1349"/>
                </a:lnTo>
                <a:lnTo>
                  <a:pt x="3621" y="1353"/>
                </a:lnTo>
                <a:lnTo>
                  <a:pt x="3620" y="1354"/>
                </a:lnTo>
                <a:lnTo>
                  <a:pt x="3620" y="1359"/>
                </a:lnTo>
                <a:lnTo>
                  <a:pt x="3639" y="1366"/>
                </a:lnTo>
                <a:lnTo>
                  <a:pt x="3641" y="1369"/>
                </a:lnTo>
                <a:lnTo>
                  <a:pt x="3640" y="1397"/>
                </a:lnTo>
                <a:lnTo>
                  <a:pt x="3635" y="1422"/>
                </a:lnTo>
                <a:lnTo>
                  <a:pt x="3632" y="1431"/>
                </a:lnTo>
                <a:lnTo>
                  <a:pt x="3628" y="1433"/>
                </a:lnTo>
                <a:lnTo>
                  <a:pt x="3624" y="1434"/>
                </a:lnTo>
                <a:lnTo>
                  <a:pt x="3599" y="1431"/>
                </a:lnTo>
                <a:lnTo>
                  <a:pt x="3585" y="1432"/>
                </a:lnTo>
                <a:lnTo>
                  <a:pt x="3578" y="1436"/>
                </a:lnTo>
                <a:lnTo>
                  <a:pt x="3566" y="1444"/>
                </a:lnTo>
                <a:lnTo>
                  <a:pt x="3563" y="1448"/>
                </a:lnTo>
                <a:lnTo>
                  <a:pt x="3561" y="1452"/>
                </a:lnTo>
                <a:lnTo>
                  <a:pt x="3560" y="1459"/>
                </a:lnTo>
                <a:lnTo>
                  <a:pt x="3563" y="1473"/>
                </a:lnTo>
                <a:lnTo>
                  <a:pt x="3587" y="1515"/>
                </a:lnTo>
                <a:lnTo>
                  <a:pt x="3592" y="1528"/>
                </a:lnTo>
                <a:lnTo>
                  <a:pt x="3592" y="1532"/>
                </a:lnTo>
                <a:lnTo>
                  <a:pt x="3581" y="1534"/>
                </a:lnTo>
                <a:lnTo>
                  <a:pt x="3578" y="1537"/>
                </a:lnTo>
                <a:lnTo>
                  <a:pt x="3579" y="1541"/>
                </a:lnTo>
                <a:lnTo>
                  <a:pt x="3584" y="1546"/>
                </a:lnTo>
                <a:lnTo>
                  <a:pt x="3584" y="1549"/>
                </a:lnTo>
                <a:lnTo>
                  <a:pt x="3582" y="1553"/>
                </a:lnTo>
                <a:lnTo>
                  <a:pt x="3578" y="1556"/>
                </a:lnTo>
                <a:lnTo>
                  <a:pt x="3573" y="1557"/>
                </a:lnTo>
                <a:lnTo>
                  <a:pt x="3570" y="1553"/>
                </a:lnTo>
                <a:lnTo>
                  <a:pt x="3565" y="1545"/>
                </a:lnTo>
                <a:lnTo>
                  <a:pt x="3561" y="1542"/>
                </a:lnTo>
                <a:lnTo>
                  <a:pt x="3532" y="1530"/>
                </a:lnTo>
                <a:lnTo>
                  <a:pt x="3512" y="1519"/>
                </a:lnTo>
                <a:lnTo>
                  <a:pt x="3508" y="1517"/>
                </a:lnTo>
                <a:lnTo>
                  <a:pt x="3503" y="1528"/>
                </a:lnTo>
                <a:lnTo>
                  <a:pt x="3497" y="1539"/>
                </a:lnTo>
                <a:lnTo>
                  <a:pt x="3492" y="1562"/>
                </a:lnTo>
                <a:lnTo>
                  <a:pt x="3490" y="1563"/>
                </a:lnTo>
                <a:lnTo>
                  <a:pt x="3484" y="1564"/>
                </a:lnTo>
                <a:lnTo>
                  <a:pt x="3479" y="1569"/>
                </a:lnTo>
                <a:lnTo>
                  <a:pt x="3475" y="1569"/>
                </a:lnTo>
                <a:lnTo>
                  <a:pt x="3463" y="1564"/>
                </a:lnTo>
                <a:lnTo>
                  <a:pt x="3458" y="1564"/>
                </a:lnTo>
                <a:lnTo>
                  <a:pt x="3456" y="1566"/>
                </a:lnTo>
                <a:lnTo>
                  <a:pt x="3451" y="1573"/>
                </a:lnTo>
                <a:lnTo>
                  <a:pt x="3447" y="1579"/>
                </a:lnTo>
                <a:lnTo>
                  <a:pt x="3454" y="1596"/>
                </a:lnTo>
                <a:lnTo>
                  <a:pt x="3451" y="1599"/>
                </a:lnTo>
                <a:lnTo>
                  <a:pt x="3442" y="1602"/>
                </a:lnTo>
                <a:lnTo>
                  <a:pt x="3439" y="1604"/>
                </a:lnTo>
                <a:lnTo>
                  <a:pt x="3440" y="1606"/>
                </a:lnTo>
                <a:lnTo>
                  <a:pt x="3442" y="1609"/>
                </a:lnTo>
                <a:lnTo>
                  <a:pt x="3456" y="1611"/>
                </a:lnTo>
                <a:lnTo>
                  <a:pt x="3459" y="1613"/>
                </a:lnTo>
                <a:lnTo>
                  <a:pt x="3462" y="1631"/>
                </a:lnTo>
                <a:lnTo>
                  <a:pt x="3466" y="1637"/>
                </a:lnTo>
                <a:lnTo>
                  <a:pt x="3467" y="1642"/>
                </a:lnTo>
                <a:lnTo>
                  <a:pt x="3467" y="1648"/>
                </a:lnTo>
                <a:lnTo>
                  <a:pt x="3465" y="1652"/>
                </a:lnTo>
                <a:lnTo>
                  <a:pt x="3461" y="1654"/>
                </a:lnTo>
                <a:lnTo>
                  <a:pt x="3457" y="1653"/>
                </a:lnTo>
                <a:lnTo>
                  <a:pt x="3453" y="1656"/>
                </a:lnTo>
                <a:lnTo>
                  <a:pt x="3448" y="1660"/>
                </a:lnTo>
                <a:lnTo>
                  <a:pt x="3437" y="1678"/>
                </a:lnTo>
                <a:lnTo>
                  <a:pt x="3433" y="1682"/>
                </a:lnTo>
                <a:lnTo>
                  <a:pt x="3426" y="1684"/>
                </a:lnTo>
                <a:lnTo>
                  <a:pt x="3419" y="1683"/>
                </a:lnTo>
                <a:lnTo>
                  <a:pt x="3415" y="1684"/>
                </a:lnTo>
                <a:lnTo>
                  <a:pt x="3404" y="1690"/>
                </a:lnTo>
                <a:lnTo>
                  <a:pt x="3388" y="1696"/>
                </a:lnTo>
                <a:lnTo>
                  <a:pt x="3377" y="1710"/>
                </a:lnTo>
                <a:lnTo>
                  <a:pt x="3368" y="1725"/>
                </a:lnTo>
                <a:lnTo>
                  <a:pt x="3367" y="1738"/>
                </a:lnTo>
                <a:lnTo>
                  <a:pt x="3361" y="1740"/>
                </a:lnTo>
                <a:lnTo>
                  <a:pt x="3340" y="1742"/>
                </a:lnTo>
                <a:lnTo>
                  <a:pt x="3336" y="1743"/>
                </a:lnTo>
                <a:lnTo>
                  <a:pt x="3332" y="1760"/>
                </a:lnTo>
                <a:lnTo>
                  <a:pt x="3331" y="1772"/>
                </a:lnTo>
                <a:lnTo>
                  <a:pt x="3330" y="1820"/>
                </a:lnTo>
                <a:lnTo>
                  <a:pt x="3332" y="1846"/>
                </a:lnTo>
                <a:lnTo>
                  <a:pt x="3336" y="1852"/>
                </a:lnTo>
                <a:lnTo>
                  <a:pt x="3343" y="1857"/>
                </a:lnTo>
                <a:lnTo>
                  <a:pt x="3348" y="1861"/>
                </a:lnTo>
                <a:lnTo>
                  <a:pt x="3372" y="1866"/>
                </a:lnTo>
                <a:lnTo>
                  <a:pt x="3382" y="1874"/>
                </a:lnTo>
                <a:lnTo>
                  <a:pt x="3401" y="1912"/>
                </a:lnTo>
                <a:lnTo>
                  <a:pt x="3405" y="1926"/>
                </a:lnTo>
                <a:lnTo>
                  <a:pt x="3404" y="1929"/>
                </a:lnTo>
                <a:lnTo>
                  <a:pt x="3401" y="1930"/>
                </a:lnTo>
                <a:lnTo>
                  <a:pt x="3391" y="1927"/>
                </a:lnTo>
                <a:lnTo>
                  <a:pt x="3387" y="1927"/>
                </a:lnTo>
                <a:lnTo>
                  <a:pt x="3384" y="1932"/>
                </a:lnTo>
                <a:lnTo>
                  <a:pt x="3380" y="1941"/>
                </a:lnTo>
                <a:lnTo>
                  <a:pt x="3375" y="1945"/>
                </a:lnTo>
                <a:lnTo>
                  <a:pt x="3359" y="1945"/>
                </a:lnTo>
                <a:lnTo>
                  <a:pt x="3355" y="1946"/>
                </a:lnTo>
                <a:lnTo>
                  <a:pt x="3352" y="1953"/>
                </a:lnTo>
                <a:lnTo>
                  <a:pt x="3353" y="1960"/>
                </a:lnTo>
                <a:lnTo>
                  <a:pt x="3352" y="1963"/>
                </a:lnTo>
                <a:lnTo>
                  <a:pt x="3351" y="1964"/>
                </a:lnTo>
                <a:lnTo>
                  <a:pt x="3340" y="1963"/>
                </a:lnTo>
                <a:lnTo>
                  <a:pt x="3340" y="1966"/>
                </a:lnTo>
                <a:lnTo>
                  <a:pt x="3340" y="1975"/>
                </a:lnTo>
                <a:lnTo>
                  <a:pt x="3339" y="1979"/>
                </a:lnTo>
                <a:lnTo>
                  <a:pt x="3335" y="1986"/>
                </a:lnTo>
                <a:lnTo>
                  <a:pt x="3326" y="1991"/>
                </a:lnTo>
                <a:lnTo>
                  <a:pt x="3325" y="1994"/>
                </a:lnTo>
                <a:lnTo>
                  <a:pt x="3322" y="2002"/>
                </a:lnTo>
                <a:lnTo>
                  <a:pt x="3319" y="2004"/>
                </a:lnTo>
                <a:lnTo>
                  <a:pt x="3313" y="2001"/>
                </a:lnTo>
                <a:lnTo>
                  <a:pt x="3295" y="1988"/>
                </a:lnTo>
                <a:lnTo>
                  <a:pt x="3283" y="1994"/>
                </a:lnTo>
                <a:lnTo>
                  <a:pt x="3273" y="1999"/>
                </a:lnTo>
                <a:lnTo>
                  <a:pt x="3261" y="2007"/>
                </a:lnTo>
                <a:lnTo>
                  <a:pt x="3243" y="1992"/>
                </a:lnTo>
                <a:lnTo>
                  <a:pt x="3233" y="1978"/>
                </a:lnTo>
                <a:lnTo>
                  <a:pt x="3217" y="1963"/>
                </a:lnTo>
                <a:lnTo>
                  <a:pt x="3211" y="1961"/>
                </a:lnTo>
                <a:lnTo>
                  <a:pt x="3175" y="1950"/>
                </a:lnTo>
                <a:lnTo>
                  <a:pt x="3157" y="1939"/>
                </a:lnTo>
                <a:lnTo>
                  <a:pt x="3135" y="1925"/>
                </a:lnTo>
                <a:lnTo>
                  <a:pt x="3121" y="1917"/>
                </a:lnTo>
                <a:lnTo>
                  <a:pt x="3110" y="1908"/>
                </a:lnTo>
                <a:lnTo>
                  <a:pt x="3105" y="1908"/>
                </a:lnTo>
                <a:lnTo>
                  <a:pt x="3097" y="1910"/>
                </a:lnTo>
                <a:lnTo>
                  <a:pt x="3087" y="1908"/>
                </a:lnTo>
                <a:lnTo>
                  <a:pt x="3077" y="1903"/>
                </a:lnTo>
                <a:lnTo>
                  <a:pt x="3057" y="1889"/>
                </a:lnTo>
                <a:lnTo>
                  <a:pt x="3047" y="1887"/>
                </a:lnTo>
                <a:lnTo>
                  <a:pt x="3044" y="1887"/>
                </a:lnTo>
                <a:lnTo>
                  <a:pt x="3038" y="1893"/>
                </a:lnTo>
                <a:lnTo>
                  <a:pt x="3032" y="1897"/>
                </a:lnTo>
                <a:lnTo>
                  <a:pt x="3020" y="1899"/>
                </a:lnTo>
                <a:lnTo>
                  <a:pt x="3016" y="1901"/>
                </a:lnTo>
                <a:lnTo>
                  <a:pt x="3015" y="1906"/>
                </a:lnTo>
                <a:lnTo>
                  <a:pt x="3015" y="1925"/>
                </a:lnTo>
                <a:lnTo>
                  <a:pt x="3014" y="1936"/>
                </a:lnTo>
                <a:lnTo>
                  <a:pt x="3005" y="1944"/>
                </a:lnTo>
                <a:lnTo>
                  <a:pt x="3002" y="1951"/>
                </a:lnTo>
                <a:lnTo>
                  <a:pt x="3025" y="1982"/>
                </a:lnTo>
                <a:lnTo>
                  <a:pt x="3029" y="1991"/>
                </a:lnTo>
                <a:lnTo>
                  <a:pt x="3031" y="2001"/>
                </a:lnTo>
                <a:lnTo>
                  <a:pt x="3038" y="2009"/>
                </a:lnTo>
                <a:lnTo>
                  <a:pt x="3049" y="2034"/>
                </a:lnTo>
                <a:lnTo>
                  <a:pt x="3061" y="2054"/>
                </a:lnTo>
                <a:lnTo>
                  <a:pt x="3066" y="2061"/>
                </a:lnTo>
                <a:lnTo>
                  <a:pt x="3070" y="2067"/>
                </a:lnTo>
                <a:lnTo>
                  <a:pt x="3074" y="2069"/>
                </a:lnTo>
                <a:lnTo>
                  <a:pt x="3089" y="2073"/>
                </a:lnTo>
                <a:lnTo>
                  <a:pt x="3092" y="2074"/>
                </a:lnTo>
                <a:lnTo>
                  <a:pt x="3098" y="2085"/>
                </a:lnTo>
                <a:lnTo>
                  <a:pt x="3109" y="2102"/>
                </a:lnTo>
                <a:lnTo>
                  <a:pt x="3105" y="2117"/>
                </a:lnTo>
                <a:lnTo>
                  <a:pt x="3100" y="2126"/>
                </a:lnTo>
                <a:lnTo>
                  <a:pt x="3099" y="2133"/>
                </a:lnTo>
                <a:lnTo>
                  <a:pt x="3098" y="2144"/>
                </a:lnTo>
                <a:lnTo>
                  <a:pt x="3100" y="2153"/>
                </a:lnTo>
                <a:lnTo>
                  <a:pt x="3101" y="2153"/>
                </a:lnTo>
                <a:lnTo>
                  <a:pt x="3102" y="2153"/>
                </a:lnTo>
                <a:lnTo>
                  <a:pt x="3113" y="2143"/>
                </a:lnTo>
                <a:lnTo>
                  <a:pt x="3117" y="2142"/>
                </a:lnTo>
                <a:lnTo>
                  <a:pt x="3122" y="2142"/>
                </a:lnTo>
                <a:lnTo>
                  <a:pt x="3141" y="2150"/>
                </a:lnTo>
                <a:lnTo>
                  <a:pt x="3147" y="2151"/>
                </a:lnTo>
                <a:lnTo>
                  <a:pt x="3160" y="2144"/>
                </a:lnTo>
                <a:lnTo>
                  <a:pt x="3166" y="2138"/>
                </a:lnTo>
                <a:lnTo>
                  <a:pt x="3167" y="2137"/>
                </a:lnTo>
                <a:lnTo>
                  <a:pt x="3185" y="2135"/>
                </a:lnTo>
                <a:lnTo>
                  <a:pt x="3196" y="2136"/>
                </a:lnTo>
                <a:lnTo>
                  <a:pt x="3209" y="2144"/>
                </a:lnTo>
                <a:lnTo>
                  <a:pt x="3212" y="2163"/>
                </a:lnTo>
                <a:lnTo>
                  <a:pt x="3217" y="2176"/>
                </a:lnTo>
                <a:lnTo>
                  <a:pt x="3215" y="2183"/>
                </a:lnTo>
                <a:lnTo>
                  <a:pt x="3212" y="2197"/>
                </a:lnTo>
                <a:lnTo>
                  <a:pt x="3213" y="2204"/>
                </a:lnTo>
                <a:lnTo>
                  <a:pt x="3214" y="2208"/>
                </a:lnTo>
                <a:lnTo>
                  <a:pt x="3225" y="2211"/>
                </a:lnTo>
                <a:lnTo>
                  <a:pt x="3238" y="2211"/>
                </a:lnTo>
                <a:lnTo>
                  <a:pt x="3245" y="2209"/>
                </a:lnTo>
                <a:lnTo>
                  <a:pt x="3258" y="2203"/>
                </a:lnTo>
                <a:lnTo>
                  <a:pt x="3258" y="2203"/>
                </a:lnTo>
                <a:lnTo>
                  <a:pt x="3259" y="2216"/>
                </a:lnTo>
                <a:lnTo>
                  <a:pt x="3258" y="2222"/>
                </a:lnTo>
                <a:lnTo>
                  <a:pt x="3250" y="2226"/>
                </a:lnTo>
                <a:lnTo>
                  <a:pt x="3237" y="2228"/>
                </a:lnTo>
                <a:lnTo>
                  <a:pt x="3228" y="2230"/>
                </a:lnTo>
                <a:lnTo>
                  <a:pt x="3225" y="2234"/>
                </a:lnTo>
                <a:lnTo>
                  <a:pt x="3221" y="2242"/>
                </a:lnTo>
                <a:lnTo>
                  <a:pt x="3218" y="2256"/>
                </a:lnTo>
                <a:lnTo>
                  <a:pt x="3218" y="2267"/>
                </a:lnTo>
                <a:lnTo>
                  <a:pt x="3222" y="2271"/>
                </a:lnTo>
                <a:lnTo>
                  <a:pt x="3231" y="2274"/>
                </a:lnTo>
                <a:lnTo>
                  <a:pt x="3236" y="2276"/>
                </a:lnTo>
                <a:lnTo>
                  <a:pt x="3237" y="2279"/>
                </a:lnTo>
                <a:lnTo>
                  <a:pt x="3238" y="2284"/>
                </a:lnTo>
                <a:lnTo>
                  <a:pt x="3237" y="2286"/>
                </a:lnTo>
                <a:lnTo>
                  <a:pt x="3235" y="2289"/>
                </a:lnTo>
                <a:lnTo>
                  <a:pt x="3224" y="2295"/>
                </a:lnTo>
                <a:lnTo>
                  <a:pt x="3220" y="2301"/>
                </a:lnTo>
                <a:lnTo>
                  <a:pt x="3215" y="2312"/>
                </a:lnTo>
                <a:lnTo>
                  <a:pt x="3212" y="2331"/>
                </a:lnTo>
                <a:lnTo>
                  <a:pt x="3209" y="2334"/>
                </a:lnTo>
                <a:lnTo>
                  <a:pt x="3206" y="2333"/>
                </a:lnTo>
                <a:lnTo>
                  <a:pt x="3201" y="2329"/>
                </a:lnTo>
                <a:lnTo>
                  <a:pt x="3178" y="2297"/>
                </a:lnTo>
                <a:lnTo>
                  <a:pt x="3172" y="2293"/>
                </a:lnTo>
                <a:lnTo>
                  <a:pt x="3166" y="2289"/>
                </a:lnTo>
                <a:lnTo>
                  <a:pt x="3155" y="2288"/>
                </a:lnTo>
                <a:lnTo>
                  <a:pt x="3148" y="2291"/>
                </a:lnTo>
                <a:lnTo>
                  <a:pt x="3146" y="2294"/>
                </a:lnTo>
                <a:lnTo>
                  <a:pt x="3142" y="2314"/>
                </a:lnTo>
                <a:lnTo>
                  <a:pt x="3140" y="2315"/>
                </a:lnTo>
                <a:lnTo>
                  <a:pt x="3138" y="2315"/>
                </a:lnTo>
                <a:lnTo>
                  <a:pt x="3136" y="2312"/>
                </a:lnTo>
                <a:lnTo>
                  <a:pt x="3130" y="2293"/>
                </a:lnTo>
                <a:lnTo>
                  <a:pt x="3125" y="2285"/>
                </a:lnTo>
                <a:lnTo>
                  <a:pt x="3117" y="2274"/>
                </a:lnTo>
                <a:lnTo>
                  <a:pt x="3112" y="2269"/>
                </a:lnTo>
                <a:lnTo>
                  <a:pt x="3109" y="2268"/>
                </a:lnTo>
                <a:lnTo>
                  <a:pt x="3098" y="2266"/>
                </a:lnTo>
                <a:lnTo>
                  <a:pt x="3089" y="2268"/>
                </a:lnTo>
                <a:lnTo>
                  <a:pt x="3071" y="2279"/>
                </a:lnTo>
                <a:lnTo>
                  <a:pt x="3062" y="2287"/>
                </a:lnTo>
                <a:lnTo>
                  <a:pt x="3061" y="2289"/>
                </a:lnTo>
                <a:lnTo>
                  <a:pt x="3062" y="2291"/>
                </a:lnTo>
                <a:lnTo>
                  <a:pt x="3076" y="2305"/>
                </a:lnTo>
                <a:lnTo>
                  <a:pt x="3079" y="2311"/>
                </a:lnTo>
                <a:lnTo>
                  <a:pt x="3080" y="2315"/>
                </a:lnTo>
                <a:lnTo>
                  <a:pt x="3080" y="2319"/>
                </a:lnTo>
                <a:lnTo>
                  <a:pt x="3078" y="2323"/>
                </a:lnTo>
                <a:lnTo>
                  <a:pt x="3074" y="2325"/>
                </a:lnTo>
                <a:lnTo>
                  <a:pt x="3073" y="2328"/>
                </a:lnTo>
                <a:lnTo>
                  <a:pt x="3071" y="2338"/>
                </a:lnTo>
                <a:lnTo>
                  <a:pt x="3076" y="2347"/>
                </a:lnTo>
                <a:lnTo>
                  <a:pt x="3085" y="2352"/>
                </a:lnTo>
                <a:lnTo>
                  <a:pt x="3085" y="2354"/>
                </a:lnTo>
                <a:lnTo>
                  <a:pt x="3084" y="2359"/>
                </a:lnTo>
                <a:lnTo>
                  <a:pt x="3082" y="2363"/>
                </a:lnTo>
                <a:lnTo>
                  <a:pt x="3068" y="2364"/>
                </a:lnTo>
                <a:lnTo>
                  <a:pt x="3063" y="2367"/>
                </a:lnTo>
                <a:lnTo>
                  <a:pt x="3061" y="2378"/>
                </a:lnTo>
                <a:lnTo>
                  <a:pt x="3059" y="2388"/>
                </a:lnTo>
                <a:lnTo>
                  <a:pt x="3061" y="2391"/>
                </a:lnTo>
                <a:lnTo>
                  <a:pt x="3075" y="2399"/>
                </a:lnTo>
                <a:lnTo>
                  <a:pt x="3082" y="2405"/>
                </a:lnTo>
                <a:lnTo>
                  <a:pt x="3084" y="2408"/>
                </a:lnTo>
                <a:lnTo>
                  <a:pt x="3086" y="2417"/>
                </a:lnTo>
                <a:lnTo>
                  <a:pt x="3087" y="2432"/>
                </a:lnTo>
                <a:lnTo>
                  <a:pt x="3085" y="2447"/>
                </a:lnTo>
                <a:lnTo>
                  <a:pt x="3078" y="2459"/>
                </a:lnTo>
                <a:lnTo>
                  <a:pt x="3070" y="2467"/>
                </a:lnTo>
                <a:lnTo>
                  <a:pt x="3061" y="2472"/>
                </a:lnTo>
                <a:lnTo>
                  <a:pt x="3051" y="2474"/>
                </a:lnTo>
                <a:lnTo>
                  <a:pt x="3040" y="2467"/>
                </a:lnTo>
                <a:lnTo>
                  <a:pt x="3034" y="2467"/>
                </a:lnTo>
                <a:lnTo>
                  <a:pt x="3027" y="2471"/>
                </a:lnTo>
                <a:lnTo>
                  <a:pt x="3017" y="2480"/>
                </a:lnTo>
                <a:lnTo>
                  <a:pt x="3011" y="2484"/>
                </a:lnTo>
                <a:lnTo>
                  <a:pt x="3006" y="2486"/>
                </a:lnTo>
                <a:lnTo>
                  <a:pt x="2998" y="2487"/>
                </a:lnTo>
                <a:lnTo>
                  <a:pt x="2986" y="2476"/>
                </a:lnTo>
                <a:lnTo>
                  <a:pt x="2955" y="2466"/>
                </a:lnTo>
                <a:lnTo>
                  <a:pt x="2938" y="2458"/>
                </a:lnTo>
                <a:lnTo>
                  <a:pt x="2932" y="2457"/>
                </a:lnTo>
                <a:lnTo>
                  <a:pt x="2931" y="2459"/>
                </a:lnTo>
                <a:lnTo>
                  <a:pt x="2932" y="2463"/>
                </a:lnTo>
                <a:lnTo>
                  <a:pt x="2937" y="2476"/>
                </a:lnTo>
                <a:lnTo>
                  <a:pt x="2938" y="2482"/>
                </a:lnTo>
                <a:lnTo>
                  <a:pt x="2936" y="2483"/>
                </a:lnTo>
                <a:lnTo>
                  <a:pt x="2929" y="2484"/>
                </a:lnTo>
                <a:lnTo>
                  <a:pt x="2924" y="2487"/>
                </a:lnTo>
                <a:lnTo>
                  <a:pt x="2921" y="2491"/>
                </a:lnTo>
                <a:lnTo>
                  <a:pt x="2919" y="2500"/>
                </a:lnTo>
                <a:lnTo>
                  <a:pt x="2917" y="2502"/>
                </a:lnTo>
                <a:lnTo>
                  <a:pt x="2916" y="2503"/>
                </a:lnTo>
                <a:lnTo>
                  <a:pt x="2902" y="2495"/>
                </a:lnTo>
                <a:lnTo>
                  <a:pt x="2887" y="2483"/>
                </a:lnTo>
                <a:lnTo>
                  <a:pt x="2884" y="2478"/>
                </a:lnTo>
                <a:lnTo>
                  <a:pt x="2875" y="2457"/>
                </a:lnTo>
                <a:lnTo>
                  <a:pt x="2867" y="2448"/>
                </a:lnTo>
                <a:lnTo>
                  <a:pt x="2864" y="2447"/>
                </a:lnTo>
                <a:lnTo>
                  <a:pt x="2863" y="2447"/>
                </a:lnTo>
                <a:lnTo>
                  <a:pt x="2857" y="2453"/>
                </a:lnTo>
                <a:lnTo>
                  <a:pt x="2854" y="2454"/>
                </a:lnTo>
                <a:lnTo>
                  <a:pt x="2853" y="2454"/>
                </a:lnTo>
                <a:lnTo>
                  <a:pt x="2851" y="2450"/>
                </a:lnTo>
                <a:lnTo>
                  <a:pt x="2852" y="2446"/>
                </a:lnTo>
                <a:lnTo>
                  <a:pt x="2858" y="2436"/>
                </a:lnTo>
                <a:lnTo>
                  <a:pt x="2855" y="2431"/>
                </a:lnTo>
                <a:lnTo>
                  <a:pt x="2851" y="2430"/>
                </a:lnTo>
                <a:lnTo>
                  <a:pt x="2841" y="2432"/>
                </a:lnTo>
                <a:lnTo>
                  <a:pt x="2833" y="2432"/>
                </a:lnTo>
                <a:lnTo>
                  <a:pt x="2818" y="2426"/>
                </a:lnTo>
                <a:lnTo>
                  <a:pt x="2814" y="2426"/>
                </a:lnTo>
                <a:lnTo>
                  <a:pt x="2812" y="2429"/>
                </a:lnTo>
                <a:lnTo>
                  <a:pt x="2808" y="2450"/>
                </a:lnTo>
                <a:lnTo>
                  <a:pt x="2804" y="2461"/>
                </a:lnTo>
                <a:lnTo>
                  <a:pt x="2799" y="2465"/>
                </a:lnTo>
                <a:lnTo>
                  <a:pt x="2796" y="2466"/>
                </a:lnTo>
                <a:lnTo>
                  <a:pt x="2789" y="2458"/>
                </a:lnTo>
                <a:lnTo>
                  <a:pt x="2775" y="2453"/>
                </a:lnTo>
                <a:lnTo>
                  <a:pt x="2771" y="2449"/>
                </a:lnTo>
                <a:lnTo>
                  <a:pt x="2770" y="2448"/>
                </a:lnTo>
                <a:lnTo>
                  <a:pt x="2772" y="2442"/>
                </a:lnTo>
                <a:lnTo>
                  <a:pt x="2779" y="2428"/>
                </a:lnTo>
                <a:lnTo>
                  <a:pt x="2781" y="2419"/>
                </a:lnTo>
                <a:lnTo>
                  <a:pt x="2781" y="2399"/>
                </a:lnTo>
                <a:lnTo>
                  <a:pt x="2778" y="2382"/>
                </a:lnTo>
                <a:lnTo>
                  <a:pt x="2776" y="2378"/>
                </a:lnTo>
                <a:lnTo>
                  <a:pt x="2767" y="2372"/>
                </a:lnTo>
                <a:lnTo>
                  <a:pt x="2765" y="2368"/>
                </a:lnTo>
                <a:lnTo>
                  <a:pt x="2764" y="2361"/>
                </a:lnTo>
                <a:lnTo>
                  <a:pt x="2762" y="2357"/>
                </a:lnTo>
                <a:lnTo>
                  <a:pt x="2751" y="2349"/>
                </a:lnTo>
                <a:lnTo>
                  <a:pt x="2745" y="2342"/>
                </a:lnTo>
                <a:lnTo>
                  <a:pt x="2725" y="2315"/>
                </a:lnTo>
                <a:lnTo>
                  <a:pt x="2723" y="2314"/>
                </a:lnTo>
                <a:lnTo>
                  <a:pt x="2722" y="2315"/>
                </a:lnTo>
                <a:lnTo>
                  <a:pt x="2718" y="2330"/>
                </a:lnTo>
                <a:lnTo>
                  <a:pt x="2717" y="2332"/>
                </a:lnTo>
                <a:lnTo>
                  <a:pt x="2713" y="2334"/>
                </a:lnTo>
                <a:lnTo>
                  <a:pt x="2702" y="2338"/>
                </a:lnTo>
                <a:lnTo>
                  <a:pt x="2697" y="2341"/>
                </a:lnTo>
                <a:lnTo>
                  <a:pt x="2695" y="2370"/>
                </a:lnTo>
                <a:lnTo>
                  <a:pt x="2669" y="2417"/>
                </a:lnTo>
                <a:lnTo>
                  <a:pt x="2662" y="2401"/>
                </a:lnTo>
                <a:lnTo>
                  <a:pt x="2651" y="2393"/>
                </a:lnTo>
                <a:lnTo>
                  <a:pt x="2642" y="2389"/>
                </a:lnTo>
                <a:lnTo>
                  <a:pt x="2627" y="2374"/>
                </a:lnTo>
                <a:lnTo>
                  <a:pt x="2621" y="2371"/>
                </a:lnTo>
                <a:lnTo>
                  <a:pt x="2589" y="2353"/>
                </a:lnTo>
                <a:lnTo>
                  <a:pt x="2560" y="2349"/>
                </a:lnTo>
                <a:lnTo>
                  <a:pt x="2553" y="2346"/>
                </a:lnTo>
                <a:lnTo>
                  <a:pt x="2550" y="2339"/>
                </a:lnTo>
                <a:lnTo>
                  <a:pt x="2540" y="2310"/>
                </a:lnTo>
                <a:lnTo>
                  <a:pt x="2534" y="2296"/>
                </a:lnTo>
                <a:lnTo>
                  <a:pt x="2528" y="2292"/>
                </a:lnTo>
                <a:lnTo>
                  <a:pt x="2520" y="2287"/>
                </a:lnTo>
                <a:lnTo>
                  <a:pt x="2508" y="2277"/>
                </a:lnTo>
                <a:lnTo>
                  <a:pt x="2501" y="2271"/>
                </a:lnTo>
                <a:lnTo>
                  <a:pt x="2491" y="2269"/>
                </a:lnTo>
                <a:lnTo>
                  <a:pt x="2486" y="2273"/>
                </a:lnTo>
                <a:lnTo>
                  <a:pt x="2481" y="2271"/>
                </a:lnTo>
                <a:lnTo>
                  <a:pt x="2442" y="2241"/>
                </a:lnTo>
                <a:lnTo>
                  <a:pt x="2438" y="2235"/>
                </a:lnTo>
                <a:lnTo>
                  <a:pt x="2435" y="2226"/>
                </a:lnTo>
                <a:lnTo>
                  <a:pt x="2433" y="2205"/>
                </a:lnTo>
                <a:lnTo>
                  <a:pt x="2430" y="2199"/>
                </a:lnTo>
                <a:lnTo>
                  <a:pt x="2422" y="2191"/>
                </a:lnTo>
                <a:lnTo>
                  <a:pt x="2420" y="2187"/>
                </a:lnTo>
                <a:lnTo>
                  <a:pt x="2428" y="2175"/>
                </a:lnTo>
                <a:lnTo>
                  <a:pt x="2429" y="2171"/>
                </a:lnTo>
                <a:lnTo>
                  <a:pt x="2429" y="2168"/>
                </a:lnTo>
                <a:lnTo>
                  <a:pt x="2425" y="2160"/>
                </a:lnTo>
                <a:lnTo>
                  <a:pt x="2424" y="2154"/>
                </a:lnTo>
                <a:lnTo>
                  <a:pt x="2426" y="2130"/>
                </a:lnTo>
                <a:lnTo>
                  <a:pt x="2426" y="2125"/>
                </a:lnTo>
                <a:lnTo>
                  <a:pt x="2422" y="2122"/>
                </a:lnTo>
                <a:lnTo>
                  <a:pt x="2410" y="2109"/>
                </a:lnTo>
                <a:lnTo>
                  <a:pt x="2406" y="2103"/>
                </a:lnTo>
                <a:lnTo>
                  <a:pt x="2406" y="2100"/>
                </a:lnTo>
                <a:lnTo>
                  <a:pt x="2411" y="2088"/>
                </a:lnTo>
                <a:lnTo>
                  <a:pt x="2411" y="2084"/>
                </a:lnTo>
                <a:lnTo>
                  <a:pt x="2404" y="2076"/>
                </a:lnTo>
                <a:lnTo>
                  <a:pt x="2401" y="2061"/>
                </a:lnTo>
                <a:lnTo>
                  <a:pt x="2396" y="2050"/>
                </a:lnTo>
                <a:lnTo>
                  <a:pt x="2390" y="2041"/>
                </a:lnTo>
                <a:lnTo>
                  <a:pt x="2379" y="2027"/>
                </a:lnTo>
                <a:lnTo>
                  <a:pt x="2373" y="2017"/>
                </a:lnTo>
                <a:lnTo>
                  <a:pt x="2370" y="2007"/>
                </a:lnTo>
                <a:lnTo>
                  <a:pt x="2366" y="1997"/>
                </a:lnTo>
                <a:lnTo>
                  <a:pt x="2360" y="1982"/>
                </a:lnTo>
                <a:lnTo>
                  <a:pt x="2358" y="1969"/>
                </a:lnTo>
                <a:lnTo>
                  <a:pt x="2363" y="1955"/>
                </a:lnTo>
                <a:lnTo>
                  <a:pt x="2363" y="1946"/>
                </a:lnTo>
                <a:lnTo>
                  <a:pt x="2363" y="1940"/>
                </a:lnTo>
                <a:lnTo>
                  <a:pt x="2359" y="1926"/>
                </a:lnTo>
                <a:lnTo>
                  <a:pt x="2357" y="1914"/>
                </a:lnTo>
                <a:lnTo>
                  <a:pt x="2329" y="1911"/>
                </a:lnTo>
                <a:lnTo>
                  <a:pt x="2311" y="1909"/>
                </a:lnTo>
                <a:lnTo>
                  <a:pt x="2304" y="1907"/>
                </a:lnTo>
                <a:lnTo>
                  <a:pt x="2280" y="1894"/>
                </a:lnTo>
                <a:lnTo>
                  <a:pt x="2266" y="1891"/>
                </a:lnTo>
                <a:lnTo>
                  <a:pt x="2255" y="1891"/>
                </a:lnTo>
                <a:lnTo>
                  <a:pt x="2240" y="1874"/>
                </a:lnTo>
                <a:lnTo>
                  <a:pt x="2223" y="1853"/>
                </a:lnTo>
                <a:lnTo>
                  <a:pt x="2216" y="1850"/>
                </a:lnTo>
                <a:lnTo>
                  <a:pt x="2206" y="1849"/>
                </a:lnTo>
                <a:lnTo>
                  <a:pt x="2199" y="1852"/>
                </a:lnTo>
                <a:lnTo>
                  <a:pt x="2187" y="1863"/>
                </a:lnTo>
                <a:lnTo>
                  <a:pt x="2169" y="1875"/>
                </a:lnTo>
                <a:lnTo>
                  <a:pt x="2167" y="1883"/>
                </a:lnTo>
                <a:lnTo>
                  <a:pt x="2161" y="1909"/>
                </a:lnTo>
                <a:lnTo>
                  <a:pt x="2156" y="1921"/>
                </a:lnTo>
                <a:lnTo>
                  <a:pt x="2150" y="1940"/>
                </a:lnTo>
                <a:lnTo>
                  <a:pt x="2148" y="1943"/>
                </a:lnTo>
                <a:lnTo>
                  <a:pt x="2145" y="1944"/>
                </a:lnTo>
                <a:lnTo>
                  <a:pt x="2139" y="1943"/>
                </a:lnTo>
                <a:lnTo>
                  <a:pt x="2126" y="1944"/>
                </a:lnTo>
                <a:lnTo>
                  <a:pt x="2098" y="1948"/>
                </a:lnTo>
                <a:lnTo>
                  <a:pt x="2078" y="1946"/>
                </a:lnTo>
                <a:lnTo>
                  <a:pt x="2075" y="1964"/>
                </a:lnTo>
                <a:lnTo>
                  <a:pt x="2068" y="1970"/>
                </a:lnTo>
                <a:lnTo>
                  <a:pt x="2067" y="1972"/>
                </a:lnTo>
                <a:lnTo>
                  <a:pt x="2067" y="1978"/>
                </a:lnTo>
                <a:lnTo>
                  <a:pt x="2074" y="1998"/>
                </a:lnTo>
                <a:lnTo>
                  <a:pt x="2076" y="2012"/>
                </a:lnTo>
                <a:lnTo>
                  <a:pt x="2075" y="2022"/>
                </a:lnTo>
                <a:lnTo>
                  <a:pt x="2068" y="2037"/>
                </a:lnTo>
                <a:lnTo>
                  <a:pt x="2070" y="2047"/>
                </a:lnTo>
                <a:lnTo>
                  <a:pt x="2076" y="2051"/>
                </a:lnTo>
                <a:lnTo>
                  <a:pt x="2087" y="2054"/>
                </a:lnTo>
                <a:lnTo>
                  <a:pt x="2091" y="2056"/>
                </a:lnTo>
                <a:lnTo>
                  <a:pt x="2094" y="2080"/>
                </a:lnTo>
                <a:lnTo>
                  <a:pt x="2095" y="2082"/>
                </a:lnTo>
                <a:lnTo>
                  <a:pt x="2097" y="2084"/>
                </a:lnTo>
                <a:lnTo>
                  <a:pt x="2106" y="2092"/>
                </a:lnTo>
                <a:lnTo>
                  <a:pt x="2115" y="2095"/>
                </a:lnTo>
                <a:lnTo>
                  <a:pt x="2119" y="2097"/>
                </a:lnTo>
                <a:lnTo>
                  <a:pt x="2130" y="2108"/>
                </a:lnTo>
                <a:lnTo>
                  <a:pt x="2136" y="2112"/>
                </a:lnTo>
                <a:lnTo>
                  <a:pt x="2151" y="2119"/>
                </a:lnTo>
                <a:lnTo>
                  <a:pt x="2152" y="2123"/>
                </a:lnTo>
                <a:lnTo>
                  <a:pt x="2148" y="2128"/>
                </a:lnTo>
                <a:lnTo>
                  <a:pt x="2136" y="2136"/>
                </a:lnTo>
                <a:lnTo>
                  <a:pt x="2129" y="2138"/>
                </a:lnTo>
                <a:lnTo>
                  <a:pt x="2122" y="2139"/>
                </a:lnTo>
                <a:lnTo>
                  <a:pt x="2119" y="2141"/>
                </a:lnTo>
                <a:lnTo>
                  <a:pt x="2113" y="2148"/>
                </a:lnTo>
                <a:lnTo>
                  <a:pt x="2102" y="2166"/>
                </a:lnTo>
                <a:lnTo>
                  <a:pt x="2092" y="2175"/>
                </a:lnTo>
                <a:lnTo>
                  <a:pt x="2085" y="2181"/>
                </a:lnTo>
                <a:lnTo>
                  <a:pt x="2069" y="2192"/>
                </a:lnTo>
                <a:lnTo>
                  <a:pt x="2064" y="2197"/>
                </a:lnTo>
                <a:lnTo>
                  <a:pt x="2064" y="2199"/>
                </a:lnTo>
                <a:lnTo>
                  <a:pt x="2065" y="2205"/>
                </a:lnTo>
                <a:lnTo>
                  <a:pt x="2076" y="2221"/>
                </a:lnTo>
                <a:lnTo>
                  <a:pt x="2080" y="2229"/>
                </a:lnTo>
                <a:lnTo>
                  <a:pt x="2080" y="2233"/>
                </a:lnTo>
                <a:lnTo>
                  <a:pt x="2073" y="2243"/>
                </a:lnTo>
                <a:lnTo>
                  <a:pt x="2071" y="2250"/>
                </a:lnTo>
                <a:lnTo>
                  <a:pt x="2069" y="2255"/>
                </a:lnTo>
                <a:lnTo>
                  <a:pt x="2067" y="2256"/>
                </a:lnTo>
                <a:lnTo>
                  <a:pt x="2039" y="2253"/>
                </a:lnTo>
                <a:lnTo>
                  <a:pt x="2034" y="2255"/>
                </a:lnTo>
                <a:lnTo>
                  <a:pt x="2029" y="2258"/>
                </a:lnTo>
                <a:lnTo>
                  <a:pt x="2020" y="2277"/>
                </a:lnTo>
                <a:lnTo>
                  <a:pt x="2026" y="2286"/>
                </a:lnTo>
                <a:lnTo>
                  <a:pt x="2029" y="2292"/>
                </a:lnTo>
                <a:lnTo>
                  <a:pt x="2030" y="2300"/>
                </a:lnTo>
                <a:lnTo>
                  <a:pt x="2026" y="2310"/>
                </a:lnTo>
                <a:lnTo>
                  <a:pt x="2025" y="2314"/>
                </a:lnTo>
                <a:lnTo>
                  <a:pt x="2030" y="2327"/>
                </a:lnTo>
                <a:lnTo>
                  <a:pt x="2034" y="2337"/>
                </a:lnTo>
                <a:lnTo>
                  <a:pt x="2037" y="2341"/>
                </a:lnTo>
                <a:lnTo>
                  <a:pt x="2057" y="2355"/>
                </a:lnTo>
                <a:lnTo>
                  <a:pt x="2068" y="2365"/>
                </a:lnTo>
                <a:lnTo>
                  <a:pt x="2077" y="2375"/>
                </a:lnTo>
                <a:lnTo>
                  <a:pt x="2095" y="2400"/>
                </a:lnTo>
                <a:lnTo>
                  <a:pt x="2110" y="2414"/>
                </a:lnTo>
                <a:lnTo>
                  <a:pt x="2110" y="2414"/>
                </a:lnTo>
                <a:lnTo>
                  <a:pt x="2108" y="2415"/>
                </a:lnTo>
                <a:lnTo>
                  <a:pt x="2097" y="2415"/>
                </a:lnTo>
                <a:lnTo>
                  <a:pt x="2078" y="2411"/>
                </a:lnTo>
                <a:lnTo>
                  <a:pt x="2039" y="2400"/>
                </a:lnTo>
                <a:lnTo>
                  <a:pt x="2035" y="2397"/>
                </a:lnTo>
                <a:lnTo>
                  <a:pt x="2031" y="2393"/>
                </a:lnTo>
                <a:lnTo>
                  <a:pt x="2028" y="2391"/>
                </a:lnTo>
                <a:lnTo>
                  <a:pt x="2021" y="2392"/>
                </a:lnTo>
                <a:lnTo>
                  <a:pt x="2014" y="2393"/>
                </a:lnTo>
                <a:lnTo>
                  <a:pt x="2007" y="2396"/>
                </a:lnTo>
                <a:lnTo>
                  <a:pt x="2002" y="2400"/>
                </a:lnTo>
                <a:lnTo>
                  <a:pt x="2002" y="2403"/>
                </a:lnTo>
                <a:lnTo>
                  <a:pt x="2002" y="2407"/>
                </a:lnTo>
                <a:lnTo>
                  <a:pt x="2014" y="2413"/>
                </a:lnTo>
                <a:lnTo>
                  <a:pt x="2015" y="2415"/>
                </a:lnTo>
                <a:lnTo>
                  <a:pt x="2014" y="2419"/>
                </a:lnTo>
                <a:lnTo>
                  <a:pt x="2002" y="2428"/>
                </a:lnTo>
                <a:lnTo>
                  <a:pt x="1999" y="2433"/>
                </a:lnTo>
                <a:lnTo>
                  <a:pt x="2001" y="2438"/>
                </a:lnTo>
                <a:lnTo>
                  <a:pt x="2015" y="2445"/>
                </a:lnTo>
                <a:lnTo>
                  <a:pt x="2019" y="2449"/>
                </a:lnTo>
                <a:lnTo>
                  <a:pt x="2014" y="2467"/>
                </a:lnTo>
                <a:lnTo>
                  <a:pt x="2015" y="2481"/>
                </a:lnTo>
                <a:lnTo>
                  <a:pt x="2013" y="2482"/>
                </a:lnTo>
                <a:lnTo>
                  <a:pt x="2005" y="2483"/>
                </a:lnTo>
                <a:lnTo>
                  <a:pt x="1995" y="2479"/>
                </a:lnTo>
                <a:lnTo>
                  <a:pt x="1992" y="2478"/>
                </a:lnTo>
                <a:lnTo>
                  <a:pt x="1984" y="2482"/>
                </a:lnTo>
                <a:lnTo>
                  <a:pt x="1980" y="2486"/>
                </a:lnTo>
                <a:lnTo>
                  <a:pt x="1976" y="2500"/>
                </a:lnTo>
                <a:lnTo>
                  <a:pt x="1974" y="2517"/>
                </a:lnTo>
                <a:lnTo>
                  <a:pt x="1975" y="2526"/>
                </a:lnTo>
                <a:lnTo>
                  <a:pt x="1979" y="2531"/>
                </a:lnTo>
                <a:lnTo>
                  <a:pt x="1980" y="2534"/>
                </a:lnTo>
                <a:lnTo>
                  <a:pt x="1979" y="2552"/>
                </a:lnTo>
                <a:lnTo>
                  <a:pt x="1968" y="2552"/>
                </a:lnTo>
                <a:lnTo>
                  <a:pt x="1960" y="2544"/>
                </a:lnTo>
                <a:lnTo>
                  <a:pt x="1953" y="2541"/>
                </a:lnTo>
                <a:lnTo>
                  <a:pt x="1949" y="2559"/>
                </a:lnTo>
                <a:lnTo>
                  <a:pt x="1948" y="2559"/>
                </a:lnTo>
                <a:lnTo>
                  <a:pt x="1943" y="2559"/>
                </a:lnTo>
                <a:lnTo>
                  <a:pt x="1936" y="2563"/>
                </a:lnTo>
                <a:lnTo>
                  <a:pt x="1916" y="2554"/>
                </a:lnTo>
                <a:lnTo>
                  <a:pt x="1904" y="2543"/>
                </a:lnTo>
                <a:lnTo>
                  <a:pt x="1894" y="2537"/>
                </a:lnTo>
                <a:lnTo>
                  <a:pt x="1890" y="2536"/>
                </a:lnTo>
                <a:lnTo>
                  <a:pt x="1885" y="2538"/>
                </a:lnTo>
                <a:lnTo>
                  <a:pt x="1881" y="2543"/>
                </a:lnTo>
                <a:lnTo>
                  <a:pt x="1880" y="2550"/>
                </a:lnTo>
                <a:lnTo>
                  <a:pt x="1881" y="2557"/>
                </a:lnTo>
                <a:lnTo>
                  <a:pt x="1876" y="2567"/>
                </a:lnTo>
                <a:lnTo>
                  <a:pt x="1866" y="2566"/>
                </a:lnTo>
                <a:lnTo>
                  <a:pt x="1861" y="2567"/>
                </a:lnTo>
                <a:lnTo>
                  <a:pt x="1856" y="2571"/>
                </a:lnTo>
                <a:lnTo>
                  <a:pt x="1855" y="2577"/>
                </a:lnTo>
                <a:lnTo>
                  <a:pt x="1849" y="2575"/>
                </a:lnTo>
                <a:lnTo>
                  <a:pt x="1846" y="2573"/>
                </a:lnTo>
                <a:lnTo>
                  <a:pt x="1844" y="2569"/>
                </a:lnTo>
                <a:lnTo>
                  <a:pt x="1843" y="2563"/>
                </a:lnTo>
                <a:lnTo>
                  <a:pt x="1842" y="2561"/>
                </a:lnTo>
                <a:lnTo>
                  <a:pt x="1827" y="2555"/>
                </a:lnTo>
                <a:lnTo>
                  <a:pt x="1807" y="2547"/>
                </a:lnTo>
                <a:lnTo>
                  <a:pt x="1804" y="2548"/>
                </a:lnTo>
                <a:lnTo>
                  <a:pt x="1803" y="2550"/>
                </a:lnTo>
                <a:lnTo>
                  <a:pt x="1803" y="2553"/>
                </a:lnTo>
                <a:lnTo>
                  <a:pt x="1810" y="2563"/>
                </a:lnTo>
                <a:lnTo>
                  <a:pt x="1818" y="2581"/>
                </a:lnTo>
                <a:lnTo>
                  <a:pt x="1823" y="2589"/>
                </a:lnTo>
                <a:lnTo>
                  <a:pt x="1824" y="2593"/>
                </a:lnTo>
                <a:lnTo>
                  <a:pt x="1822" y="2597"/>
                </a:lnTo>
                <a:lnTo>
                  <a:pt x="1810" y="2601"/>
                </a:lnTo>
                <a:lnTo>
                  <a:pt x="1808" y="2604"/>
                </a:lnTo>
                <a:lnTo>
                  <a:pt x="1808" y="2611"/>
                </a:lnTo>
                <a:lnTo>
                  <a:pt x="1809" y="2619"/>
                </a:lnTo>
                <a:lnTo>
                  <a:pt x="1822" y="2638"/>
                </a:lnTo>
                <a:lnTo>
                  <a:pt x="1824" y="2644"/>
                </a:lnTo>
                <a:lnTo>
                  <a:pt x="1825" y="2650"/>
                </a:lnTo>
                <a:lnTo>
                  <a:pt x="1825" y="2653"/>
                </a:lnTo>
                <a:lnTo>
                  <a:pt x="1824" y="2655"/>
                </a:lnTo>
                <a:lnTo>
                  <a:pt x="1810" y="2664"/>
                </a:lnTo>
                <a:lnTo>
                  <a:pt x="1805" y="2663"/>
                </a:lnTo>
                <a:lnTo>
                  <a:pt x="1799" y="2659"/>
                </a:lnTo>
                <a:lnTo>
                  <a:pt x="1796" y="2655"/>
                </a:lnTo>
                <a:lnTo>
                  <a:pt x="1791" y="2646"/>
                </a:lnTo>
                <a:lnTo>
                  <a:pt x="1788" y="2643"/>
                </a:lnTo>
                <a:lnTo>
                  <a:pt x="1786" y="2644"/>
                </a:lnTo>
                <a:lnTo>
                  <a:pt x="1779" y="2650"/>
                </a:lnTo>
                <a:lnTo>
                  <a:pt x="1776" y="2650"/>
                </a:lnTo>
                <a:lnTo>
                  <a:pt x="1772" y="2648"/>
                </a:lnTo>
                <a:lnTo>
                  <a:pt x="1768" y="2640"/>
                </a:lnTo>
                <a:lnTo>
                  <a:pt x="1764" y="2637"/>
                </a:lnTo>
                <a:lnTo>
                  <a:pt x="1763" y="2638"/>
                </a:lnTo>
                <a:lnTo>
                  <a:pt x="1761" y="2644"/>
                </a:lnTo>
                <a:lnTo>
                  <a:pt x="1759" y="2645"/>
                </a:lnTo>
                <a:lnTo>
                  <a:pt x="1749" y="2642"/>
                </a:lnTo>
                <a:lnTo>
                  <a:pt x="1740" y="2636"/>
                </a:lnTo>
                <a:lnTo>
                  <a:pt x="1730" y="2626"/>
                </a:lnTo>
                <a:lnTo>
                  <a:pt x="1717" y="2609"/>
                </a:lnTo>
                <a:lnTo>
                  <a:pt x="1709" y="2595"/>
                </a:lnTo>
                <a:lnTo>
                  <a:pt x="1705" y="2583"/>
                </a:lnTo>
                <a:lnTo>
                  <a:pt x="1702" y="2579"/>
                </a:lnTo>
                <a:lnTo>
                  <a:pt x="1699" y="2577"/>
                </a:lnTo>
                <a:lnTo>
                  <a:pt x="1691" y="2574"/>
                </a:lnTo>
                <a:lnTo>
                  <a:pt x="1673" y="2563"/>
                </a:lnTo>
                <a:lnTo>
                  <a:pt x="1665" y="2564"/>
                </a:lnTo>
                <a:lnTo>
                  <a:pt x="1661" y="2568"/>
                </a:lnTo>
                <a:lnTo>
                  <a:pt x="1660" y="2571"/>
                </a:lnTo>
                <a:lnTo>
                  <a:pt x="1663" y="2587"/>
                </a:lnTo>
                <a:lnTo>
                  <a:pt x="1661" y="2589"/>
                </a:lnTo>
                <a:lnTo>
                  <a:pt x="1653" y="2593"/>
                </a:lnTo>
                <a:lnTo>
                  <a:pt x="1651" y="2598"/>
                </a:lnTo>
                <a:lnTo>
                  <a:pt x="1650" y="2601"/>
                </a:lnTo>
                <a:lnTo>
                  <a:pt x="1650" y="2607"/>
                </a:lnTo>
                <a:lnTo>
                  <a:pt x="1652" y="2613"/>
                </a:lnTo>
                <a:lnTo>
                  <a:pt x="1659" y="2628"/>
                </a:lnTo>
                <a:lnTo>
                  <a:pt x="1663" y="2638"/>
                </a:lnTo>
                <a:lnTo>
                  <a:pt x="1663" y="2641"/>
                </a:lnTo>
                <a:lnTo>
                  <a:pt x="1663" y="2644"/>
                </a:lnTo>
                <a:lnTo>
                  <a:pt x="1657" y="2654"/>
                </a:lnTo>
                <a:lnTo>
                  <a:pt x="1650" y="2661"/>
                </a:lnTo>
                <a:lnTo>
                  <a:pt x="1644" y="2663"/>
                </a:lnTo>
                <a:lnTo>
                  <a:pt x="1637" y="2662"/>
                </a:lnTo>
                <a:lnTo>
                  <a:pt x="1628" y="2658"/>
                </a:lnTo>
                <a:lnTo>
                  <a:pt x="1629" y="2641"/>
                </a:lnTo>
                <a:lnTo>
                  <a:pt x="1616" y="2633"/>
                </a:lnTo>
                <a:lnTo>
                  <a:pt x="1609" y="2625"/>
                </a:lnTo>
                <a:lnTo>
                  <a:pt x="1597" y="2615"/>
                </a:lnTo>
                <a:lnTo>
                  <a:pt x="1591" y="2608"/>
                </a:lnTo>
                <a:lnTo>
                  <a:pt x="1585" y="2597"/>
                </a:lnTo>
                <a:lnTo>
                  <a:pt x="1580" y="2591"/>
                </a:lnTo>
                <a:lnTo>
                  <a:pt x="1573" y="2591"/>
                </a:lnTo>
                <a:lnTo>
                  <a:pt x="1569" y="2594"/>
                </a:lnTo>
                <a:lnTo>
                  <a:pt x="1563" y="2603"/>
                </a:lnTo>
                <a:lnTo>
                  <a:pt x="1552" y="2621"/>
                </a:lnTo>
                <a:lnTo>
                  <a:pt x="1549" y="2623"/>
                </a:lnTo>
                <a:lnTo>
                  <a:pt x="1545" y="2622"/>
                </a:lnTo>
                <a:lnTo>
                  <a:pt x="1542" y="2620"/>
                </a:lnTo>
                <a:lnTo>
                  <a:pt x="1529" y="2605"/>
                </a:lnTo>
                <a:lnTo>
                  <a:pt x="1518" y="2594"/>
                </a:lnTo>
                <a:lnTo>
                  <a:pt x="1501" y="2586"/>
                </a:lnTo>
                <a:lnTo>
                  <a:pt x="1497" y="2584"/>
                </a:lnTo>
                <a:lnTo>
                  <a:pt x="1494" y="2585"/>
                </a:lnTo>
                <a:lnTo>
                  <a:pt x="1476" y="2602"/>
                </a:lnTo>
                <a:lnTo>
                  <a:pt x="1471" y="2599"/>
                </a:lnTo>
                <a:lnTo>
                  <a:pt x="1462" y="2591"/>
                </a:lnTo>
                <a:lnTo>
                  <a:pt x="1454" y="2579"/>
                </a:lnTo>
                <a:lnTo>
                  <a:pt x="1443" y="2562"/>
                </a:lnTo>
                <a:lnTo>
                  <a:pt x="1428" y="2529"/>
                </a:lnTo>
                <a:lnTo>
                  <a:pt x="1427" y="2523"/>
                </a:lnTo>
                <a:lnTo>
                  <a:pt x="1428" y="2517"/>
                </a:lnTo>
                <a:lnTo>
                  <a:pt x="1434" y="2511"/>
                </a:lnTo>
                <a:lnTo>
                  <a:pt x="1439" y="2507"/>
                </a:lnTo>
                <a:lnTo>
                  <a:pt x="1447" y="2504"/>
                </a:lnTo>
                <a:lnTo>
                  <a:pt x="1451" y="2503"/>
                </a:lnTo>
                <a:lnTo>
                  <a:pt x="1454" y="2489"/>
                </a:lnTo>
                <a:lnTo>
                  <a:pt x="1461" y="2481"/>
                </a:lnTo>
                <a:lnTo>
                  <a:pt x="1461" y="2478"/>
                </a:lnTo>
                <a:lnTo>
                  <a:pt x="1457" y="2472"/>
                </a:lnTo>
                <a:lnTo>
                  <a:pt x="1454" y="2465"/>
                </a:lnTo>
                <a:lnTo>
                  <a:pt x="1455" y="2448"/>
                </a:lnTo>
                <a:lnTo>
                  <a:pt x="1452" y="2445"/>
                </a:lnTo>
                <a:lnTo>
                  <a:pt x="1445" y="2443"/>
                </a:lnTo>
                <a:lnTo>
                  <a:pt x="1442" y="2447"/>
                </a:lnTo>
                <a:lnTo>
                  <a:pt x="1437" y="2458"/>
                </a:lnTo>
                <a:lnTo>
                  <a:pt x="1433" y="2460"/>
                </a:lnTo>
                <a:lnTo>
                  <a:pt x="1429" y="2460"/>
                </a:lnTo>
                <a:lnTo>
                  <a:pt x="1425" y="2455"/>
                </a:lnTo>
                <a:lnTo>
                  <a:pt x="1422" y="2450"/>
                </a:lnTo>
                <a:lnTo>
                  <a:pt x="1411" y="2405"/>
                </a:lnTo>
                <a:lnTo>
                  <a:pt x="1408" y="2397"/>
                </a:lnTo>
                <a:lnTo>
                  <a:pt x="1404" y="2396"/>
                </a:lnTo>
                <a:lnTo>
                  <a:pt x="1383" y="2403"/>
                </a:lnTo>
                <a:lnTo>
                  <a:pt x="1379" y="2401"/>
                </a:lnTo>
                <a:lnTo>
                  <a:pt x="1375" y="2396"/>
                </a:lnTo>
                <a:lnTo>
                  <a:pt x="1376" y="2387"/>
                </a:lnTo>
                <a:lnTo>
                  <a:pt x="1379" y="2386"/>
                </a:lnTo>
                <a:lnTo>
                  <a:pt x="1390" y="2384"/>
                </a:lnTo>
                <a:lnTo>
                  <a:pt x="1418" y="2381"/>
                </a:lnTo>
                <a:lnTo>
                  <a:pt x="1411" y="2371"/>
                </a:lnTo>
                <a:lnTo>
                  <a:pt x="1409" y="2360"/>
                </a:lnTo>
                <a:lnTo>
                  <a:pt x="1407" y="2359"/>
                </a:lnTo>
                <a:lnTo>
                  <a:pt x="1401" y="2361"/>
                </a:lnTo>
                <a:lnTo>
                  <a:pt x="1392" y="2363"/>
                </a:lnTo>
                <a:lnTo>
                  <a:pt x="1385" y="2361"/>
                </a:lnTo>
                <a:lnTo>
                  <a:pt x="1372" y="2356"/>
                </a:lnTo>
                <a:lnTo>
                  <a:pt x="1353" y="2343"/>
                </a:lnTo>
                <a:lnTo>
                  <a:pt x="1347" y="2342"/>
                </a:lnTo>
                <a:lnTo>
                  <a:pt x="1337" y="2341"/>
                </a:lnTo>
                <a:lnTo>
                  <a:pt x="1333" y="2339"/>
                </a:lnTo>
                <a:lnTo>
                  <a:pt x="1330" y="2336"/>
                </a:lnTo>
                <a:lnTo>
                  <a:pt x="1330" y="2328"/>
                </a:lnTo>
                <a:lnTo>
                  <a:pt x="1328" y="2324"/>
                </a:lnTo>
                <a:lnTo>
                  <a:pt x="1326" y="2323"/>
                </a:lnTo>
                <a:lnTo>
                  <a:pt x="1314" y="2319"/>
                </a:lnTo>
                <a:lnTo>
                  <a:pt x="1303" y="2309"/>
                </a:lnTo>
                <a:lnTo>
                  <a:pt x="1302" y="2304"/>
                </a:lnTo>
                <a:lnTo>
                  <a:pt x="1299" y="2285"/>
                </a:lnTo>
                <a:lnTo>
                  <a:pt x="1296" y="2279"/>
                </a:lnTo>
                <a:lnTo>
                  <a:pt x="1279" y="2270"/>
                </a:lnTo>
                <a:lnTo>
                  <a:pt x="1262" y="2250"/>
                </a:lnTo>
                <a:lnTo>
                  <a:pt x="1260" y="2250"/>
                </a:lnTo>
                <a:lnTo>
                  <a:pt x="1258" y="2251"/>
                </a:lnTo>
                <a:lnTo>
                  <a:pt x="1248" y="2261"/>
                </a:lnTo>
                <a:lnTo>
                  <a:pt x="1241" y="2265"/>
                </a:lnTo>
                <a:lnTo>
                  <a:pt x="1220" y="2268"/>
                </a:lnTo>
                <a:lnTo>
                  <a:pt x="1210" y="2275"/>
                </a:lnTo>
                <a:lnTo>
                  <a:pt x="1205" y="2273"/>
                </a:lnTo>
                <a:lnTo>
                  <a:pt x="1200" y="2267"/>
                </a:lnTo>
                <a:lnTo>
                  <a:pt x="1197" y="2266"/>
                </a:lnTo>
                <a:lnTo>
                  <a:pt x="1186" y="2280"/>
                </a:lnTo>
                <a:lnTo>
                  <a:pt x="1183" y="2282"/>
                </a:lnTo>
                <a:lnTo>
                  <a:pt x="1171" y="2285"/>
                </a:lnTo>
                <a:lnTo>
                  <a:pt x="1148" y="2284"/>
                </a:lnTo>
                <a:lnTo>
                  <a:pt x="1139" y="2288"/>
                </a:lnTo>
                <a:lnTo>
                  <a:pt x="1124" y="2297"/>
                </a:lnTo>
                <a:lnTo>
                  <a:pt x="1117" y="2300"/>
                </a:lnTo>
                <a:lnTo>
                  <a:pt x="1107" y="2293"/>
                </a:lnTo>
                <a:lnTo>
                  <a:pt x="1103" y="2292"/>
                </a:lnTo>
                <a:lnTo>
                  <a:pt x="1098" y="2291"/>
                </a:lnTo>
                <a:lnTo>
                  <a:pt x="1088" y="2293"/>
                </a:lnTo>
                <a:lnTo>
                  <a:pt x="1084" y="2293"/>
                </a:lnTo>
                <a:lnTo>
                  <a:pt x="1080" y="2280"/>
                </a:lnTo>
                <a:lnTo>
                  <a:pt x="1078" y="2278"/>
                </a:lnTo>
                <a:lnTo>
                  <a:pt x="1074" y="2279"/>
                </a:lnTo>
                <a:lnTo>
                  <a:pt x="1066" y="2285"/>
                </a:lnTo>
                <a:lnTo>
                  <a:pt x="1062" y="2287"/>
                </a:lnTo>
                <a:lnTo>
                  <a:pt x="1058" y="2286"/>
                </a:lnTo>
                <a:lnTo>
                  <a:pt x="1055" y="2282"/>
                </a:lnTo>
                <a:lnTo>
                  <a:pt x="1047" y="2280"/>
                </a:lnTo>
                <a:lnTo>
                  <a:pt x="1043" y="2257"/>
                </a:lnTo>
                <a:lnTo>
                  <a:pt x="1040" y="2253"/>
                </a:lnTo>
                <a:lnTo>
                  <a:pt x="1033" y="2250"/>
                </a:lnTo>
                <a:lnTo>
                  <a:pt x="1021" y="2246"/>
                </a:lnTo>
                <a:lnTo>
                  <a:pt x="1001" y="2243"/>
                </a:lnTo>
                <a:lnTo>
                  <a:pt x="992" y="2243"/>
                </a:lnTo>
                <a:lnTo>
                  <a:pt x="989" y="2244"/>
                </a:lnTo>
                <a:lnTo>
                  <a:pt x="986" y="2250"/>
                </a:lnTo>
                <a:lnTo>
                  <a:pt x="983" y="2253"/>
                </a:lnTo>
                <a:lnTo>
                  <a:pt x="973" y="2258"/>
                </a:lnTo>
                <a:lnTo>
                  <a:pt x="962" y="2263"/>
                </a:lnTo>
                <a:lnTo>
                  <a:pt x="957" y="2264"/>
                </a:lnTo>
                <a:lnTo>
                  <a:pt x="954" y="2264"/>
                </a:lnTo>
                <a:lnTo>
                  <a:pt x="951" y="2259"/>
                </a:lnTo>
                <a:lnTo>
                  <a:pt x="944" y="2250"/>
                </a:lnTo>
                <a:lnTo>
                  <a:pt x="939" y="2242"/>
                </a:lnTo>
                <a:lnTo>
                  <a:pt x="935" y="2237"/>
                </a:lnTo>
                <a:lnTo>
                  <a:pt x="932" y="2235"/>
                </a:lnTo>
                <a:lnTo>
                  <a:pt x="919" y="2239"/>
                </a:lnTo>
                <a:lnTo>
                  <a:pt x="916" y="2239"/>
                </a:lnTo>
                <a:lnTo>
                  <a:pt x="904" y="2222"/>
                </a:lnTo>
                <a:lnTo>
                  <a:pt x="890" y="2207"/>
                </a:lnTo>
                <a:lnTo>
                  <a:pt x="888" y="2196"/>
                </a:lnTo>
                <a:lnTo>
                  <a:pt x="882" y="2191"/>
                </a:lnTo>
                <a:lnTo>
                  <a:pt x="875" y="2189"/>
                </a:lnTo>
                <a:lnTo>
                  <a:pt x="860" y="2189"/>
                </a:lnTo>
                <a:lnTo>
                  <a:pt x="845" y="2196"/>
                </a:lnTo>
                <a:lnTo>
                  <a:pt x="839" y="2197"/>
                </a:lnTo>
                <a:lnTo>
                  <a:pt x="836" y="2197"/>
                </a:lnTo>
                <a:lnTo>
                  <a:pt x="831" y="2189"/>
                </a:lnTo>
                <a:lnTo>
                  <a:pt x="828" y="2157"/>
                </a:lnTo>
                <a:lnTo>
                  <a:pt x="824" y="2153"/>
                </a:lnTo>
                <a:lnTo>
                  <a:pt x="821" y="2153"/>
                </a:lnTo>
                <a:lnTo>
                  <a:pt x="812" y="2157"/>
                </a:lnTo>
                <a:lnTo>
                  <a:pt x="795" y="2161"/>
                </a:lnTo>
                <a:lnTo>
                  <a:pt x="792" y="2163"/>
                </a:lnTo>
                <a:lnTo>
                  <a:pt x="788" y="2168"/>
                </a:lnTo>
                <a:lnTo>
                  <a:pt x="785" y="2170"/>
                </a:lnTo>
                <a:lnTo>
                  <a:pt x="777" y="2158"/>
                </a:lnTo>
                <a:lnTo>
                  <a:pt x="758" y="2147"/>
                </a:lnTo>
                <a:lnTo>
                  <a:pt x="754" y="2137"/>
                </a:lnTo>
                <a:lnTo>
                  <a:pt x="752" y="2135"/>
                </a:lnTo>
                <a:lnTo>
                  <a:pt x="747" y="2136"/>
                </a:lnTo>
                <a:lnTo>
                  <a:pt x="738" y="2140"/>
                </a:lnTo>
                <a:lnTo>
                  <a:pt x="727" y="2140"/>
                </a:lnTo>
                <a:lnTo>
                  <a:pt x="709" y="2136"/>
                </a:lnTo>
                <a:lnTo>
                  <a:pt x="689" y="2132"/>
                </a:lnTo>
                <a:lnTo>
                  <a:pt x="684" y="2130"/>
                </a:lnTo>
                <a:lnTo>
                  <a:pt x="678" y="2123"/>
                </a:lnTo>
                <a:lnTo>
                  <a:pt x="669" y="2120"/>
                </a:lnTo>
                <a:lnTo>
                  <a:pt x="662" y="2119"/>
                </a:lnTo>
                <a:lnTo>
                  <a:pt x="650" y="2122"/>
                </a:lnTo>
                <a:lnTo>
                  <a:pt x="644" y="2119"/>
                </a:lnTo>
                <a:lnTo>
                  <a:pt x="622" y="2117"/>
                </a:lnTo>
                <a:lnTo>
                  <a:pt x="613" y="2115"/>
                </a:lnTo>
                <a:lnTo>
                  <a:pt x="611" y="2110"/>
                </a:lnTo>
                <a:lnTo>
                  <a:pt x="611" y="2099"/>
                </a:lnTo>
                <a:lnTo>
                  <a:pt x="614" y="2094"/>
                </a:lnTo>
                <a:lnTo>
                  <a:pt x="625" y="2078"/>
                </a:lnTo>
                <a:lnTo>
                  <a:pt x="625" y="2076"/>
                </a:lnTo>
                <a:lnTo>
                  <a:pt x="624" y="2072"/>
                </a:lnTo>
                <a:lnTo>
                  <a:pt x="612" y="2072"/>
                </a:lnTo>
                <a:lnTo>
                  <a:pt x="609" y="2070"/>
                </a:lnTo>
                <a:lnTo>
                  <a:pt x="605" y="2064"/>
                </a:lnTo>
                <a:lnTo>
                  <a:pt x="601" y="2063"/>
                </a:lnTo>
                <a:lnTo>
                  <a:pt x="590" y="2064"/>
                </a:lnTo>
                <a:lnTo>
                  <a:pt x="579" y="2063"/>
                </a:lnTo>
                <a:lnTo>
                  <a:pt x="575" y="2064"/>
                </a:lnTo>
                <a:lnTo>
                  <a:pt x="570" y="2071"/>
                </a:lnTo>
                <a:lnTo>
                  <a:pt x="564" y="2076"/>
                </a:lnTo>
                <a:lnTo>
                  <a:pt x="558" y="2076"/>
                </a:lnTo>
                <a:lnTo>
                  <a:pt x="550" y="2073"/>
                </a:lnTo>
                <a:lnTo>
                  <a:pt x="541" y="2054"/>
                </a:lnTo>
                <a:lnTo>
                  <a:pt x="526" y="2037"/>
                </a:lnTo>
                <a:lnTo>
                  <a:pt x="520" y="2019"/>
                </a:lnTo>
                <a:lnTo>
                  <a:pt x="517" y="2017"/>
                </a:lnTo>
                <a:lnTo>
                  <a:pt x="500" y="2018"/>
                </a:lnTo>
                <a:lnTo>
                  <a:pt x="492" y="2015"/>
                </a:lnTo>
                <a:lnTo>
                  <a:pt x="485" y="2009"/>
                </a:lnTo>
                <a:lnTo>
                  <a:pt x="468" y="1991"/>
                </a:lnTo>
                <a:lnTo>
                  <a:pt x="458" y="1983"/>
                </a:lnTo>
                <a:lnTo>
                  <a:pt x="452" y="1976"/>
                </a:lnTo>
                <a:lnTo>
                  <a:pt x="450" y="1972"/>
                </a:lnTo>
                <a:lnTo>
                  <a:pt x="447" y="1956"/>
                </a:lnTo>
                <a:lnTo>
                  <a:pt x="444" y="1953"/>
                </a:lnTo>
                <a:lnTo>
                  <a:pt x="438" y="1952"/>
                </a:lnTo>
                <a:lnTo>
                  <a:pt x="428" y="1953"/>
                </a:lnTo>
                <a:lnTo>
                  <a:pt x="419" y="1951"/>
                </a:lnTo>
                <a:lnTo>
                  <a:pt x="408" y="1944"/>
                </a:lnTo>
                <a:lnTo>
                  <a:pt x="379" y="1923"/>
                </a:lnTo>
                <a:lnTo>
                  <a:pt x="365" y="1917"/>
                </a:lnTo>
                <a:lnTo>
                  <a:pt x="360" y="1917"/>
                </a:lnTo>
                <a:lnTo>
                  <a:pt x="344" y="1925"/>
                </a:lnTo>
                <a:lnTo>
                  <a:pt x="341" y="1926"/>
                </a:lnTo>
                <a:lnTo>
                  <a:pt x="331" y="1923"/>
                </a:lnTo>
                <a:lnTo>
                  <a:pt x="319" y="1912"/>
                </a:lnTo>
                <a:lnTo>
                  <a:pt x="317" y="1912"/>
                </a:lnTo>
                <a:lnTo>
                  <a:pt x="310" y="1912"/>
                </a:lnTo>
                <a:lnTo>
                  <a:pt x="298" y="1905"/>
                </a:lnTo>
                <a:lnTo>
                  <a:pt x="293" y="1905"/>
                </a:lnTo>
                <a:lnTo>
                  <a:pt x="288" y="1910"/>
                </a:lnTo>
                <a:lnTo>
                  <a:pt x="285" y="1912"/>
                </a:lnTo>
                <a:lnTo>
                  <a:pt x="277" y="1907"/>
                </a:lnTo>
                <a:lnTo>
                  <a:pt x="272" y="1905"/>
                </a:lnTo>
                <a:lnTo>
                  <a:pt x="223" y="1893"/>
                </a:lnTo>
                <a:lnTo>
                  <a:pt x="217" y="1891"/>
                </a:lnTo>
                <a:lnTo>
                  <a:pt x="212" y="1887"/>
                </a:lnTo>
                <a:lnTo>
                  <a:pt x="181" y="1856"/>
                </a:lnTo>
                <a:lnTo>
                  <a:pt x="167" y="1851"/>
                </a:lnTo>
                <a:lnTo>
                  <a:pt x="151" y="1842"/>
                </a:lnTo>
                <a:lnTo>
                  <a:pt x="144" y="1833"/>
                </a:lnTo>
                <a:lnTo>
                  <a:pt x="134" y="1815"/>
                </a:lnTo>
                <a:lnTo>
                  <a:pt x="125" y="1800"/>
                </a:lnTo>
                <a:lnTo>
                  <a:pt x="119" y="1779"/>
                </a:lnTo>
                <a:lnTo>
                  <a:pt x="116" y="1775"/>
                </a:lnTo>
                <a:lnTo>
                  <a:pt x="110" y="1770"/>
                </a:lnTo>
                <a:lnTo>
                  <a:pt x="91" y="1759"/>
                </a:lnTo>
                <a:lnTo>
                  <a:pt x="83" y="1752"/>
                </a:lnTo>
                <a:lnTo>
                  <a:pt x="78" y="1730"/>
                </a:lnTo>
                <a:lnTo>
                  <a:pt x="64" y="1713"/>
                </a:lnTo>
                <a:lnTo>
                  <a:pt x="61" y="1708"/>
                </a:lnTo>
                <a:lnTo>
                  <a:pt x="61" y="1703"/>
                </a:lnTo>
                <a:lnTo>
                  <a:pt x="67" y="1688"/>
                </a:lnTo>
                <a:lnTo>
                  <a:pt x="68" y="1675"/>
                </a:lnTo>
                <a:lnTo>
                  <a:pt x="65" y="1671"/>
                </a:lnTo>
                <a:lnTo>
                  <a:pt x="56" y="1664"/>
                </a:lnTo>
                <a:lnTo>
                  <a:pt x="53" y="1659"/>
                </a:lnTo>
                <a:lnTo>
                  <a:pt x="53" y="1655"/>
                </a:lnTo>
                <a:lnTo>
                  <a:pt x="62" y="1639"/>
                </a:lnTo>
                <a:lnTo>
                  <a:pt x="46" y="1619"/>
                </a:lnTo>
                <a:lnTo>
                  <a:pt x="41" y="1617"/>
                </a:lnTo>
                <a:lnTo>
                  <a:pt x="34" y="1614"/>
                </a:lnTo>
                <a:lnTo>
                  <a:pt x="31" y="1611"/>
                </a:lnTo>
                <a:lnTo>
                  <a:pt x="20" y="1587"/>
                </a:lnTo>
                <a:lnTo>
                  <a:pt x="10" y="1575"/>
                </a:lnTo>
                <a:lnTo>
                  <a:pt x="6" y="1562"/>
                </a:lnTo>
                <a:lnTo>
                  <a:pt x="0" y="1551"/>
                </a:lnTo>
                <a:lnTo>
                  <a:pt x="2" y="1546"/>
                </a:lnTo>
                <a:lnTo>
                  <a:pt x="11" y="1540"/>
                </a:lnTo>
                <a:lnTo>
                  <a:pt x="19" y="1528"/>
                </a:lnTo>
                <a:lnTo>
                  <a:pt x="43" y="1522"/>
                </a:lnTo>
                <a:lnTo>
                  <a:pt x="61" y="1517"/>
                </a:lnTo>
                <a:lnTo>
                  <a:pt x="66" y="1489"/>
                </a:lnTo>
                <a:lnTo>
                  <a:pt x="68" y="1485"/>
                </a:lnTo>
                <a:lnTo>
                  <a:pt x="79" y="1470"/>
                </a:lnTo>
                <a:lnTo>
                  <a:pt x="83" y="1463"/>
                </a:lnTo>
                <a:lnTo>
                  <a:pt x="74" y="1445"/>
                </a:lnTo>
                <a:lnTo>
                  <a:pt x="80" y="1398"/>
                </a:lnTo>
                <a:lnTo>
                  <a:pt x="75" y="1383"/>
                </a:lnTo>
                <a:lnTo>
                  <a:pt x="74" y="1379"/>
                </a:lnTo>
                <a:lnTo>
                  <a:pt x="75" y="1375"/>
                </a:lnTo>
                <a:lnTo>
                  <a:pt x="79" y="1368"/>
                </a:lnTo>
                <a:lnTo>
                  <a:pt x="80" y="1362"/>
                </a:lnTo>
                <a:lnTo>
                  <a:pt x="79" y="1360"/>
                </a:lnTo>
                <a:lnTo>
                  <a:pt x="66" y="1351"/>
                </a:lnTo>
                <a:lnTo>
                  <a:pt x="65" y="1349"/>
                </a:lnTo>
                <a:lnTo>
                  <a:pt x="66" y="1346"/>
                </a:lnTo>
                <a:lnTo>
                  <a:pt x="70" y="1339"/>
                </a:lnTo>
                <a:lnTo>
                  <a:pt x="80" y="1327"/>
                </a:lnTo>
                <a:lnTo>
                  <a:pt x="97" y="1323"/>
                </a:lnTo>
                <a:lnTo>
                  <a:pt x="106" y="1310"/>
                </a:lnTo>
                <a:lnTo>
                  <a:pt x="110" y="1305"/>
                </a:lnTo>
                <a:lnTo>
                  <a:pt x="112" y="1299"/>
                </a:lnTo>
                <a:lnTo>
                  <a:pt x="111" y="1296"/>
                </a:lnTo>
                <a:lnTo>
                  <a:pt x="105" y="1285"/>
                </a:lnTo>
                <a:lnTo>
                  <a:pt x="103" y="1275"/>
                </a:lnTo>
                <a:lnTo>
                  <a:pt x="90" y="1274"/>
                </a:lnTo>
                <a:lnTo>
                  <a:pt x="86" y="1272"/>
                </a:lnTo>
                <a:lnTo>
                  <a:pt x="82" y="1268"/>
                </a:lnTo>
                <a:lnTo>
                  <a:pt x="77" y="1267"/>
                </a:lnTo>
                <a:lnTo>
                  <a:pt x="64" y="1276"/>
                </a:lnTo>
                <a:lnTo>
                  <a:pt x="59" y="1277"/>
                </a:lnTo>
                <a:lnTo>
                  <a:pt x="49" y="1271"/>
                </a:lnTo>
                <a:lnTo>
                  <a:pt x="44" y="1267"/>
                </a:lnTo>
                <a:lnTo>
                  <a:pt x="41" y="1261"/>
                </a:lnTo>
                <a:lnTo>
                  <a:pt x="39" y="1255"/>
                </a:lnTo>
                <a:lnTo>
                  <a:pt x="58" y="1209"/>
                </a:lnTo>
                <a:lnTo>
                  <a:pt x="59" y="1202"/>
                </a:lnTo>
                <a:lnTo>
                  <a:pt x="58" y="1197"/>
                </a:lnTo>
                <a:lnTo>
                  <a:pt x="55" y="1191"/>
                </a:lnTo>
                <a:lnTo>
                  <a:pt x="49" y="1183"/>
                </a:lnTo>
                <a:lnTo>
                  <a:pt x="42" y="1172"/>
                </a:lnTo>
                <a:lnTo>
                  <a:pt x="32" y="1157"/>
                </a:lnTo>
                <a:lnTo>
                  <a:pt x="31" y="1149"/>
                </a:lnTo>
                <a:lnTo>
                  <a:pt x="35" y="1145"/>
                </a:lnTo>
                <a:lnTo>
                  <a:pt x="44" y="1142"/>
                </a:lnTo>
                <a:lnTo>
                  <a:pt x="50" y="1137"/>
                </a:lnTo>
                <a:lnTo>
                  <a:pt x="43" y="1132"/>
                </a:lnTo>
                <a:lnTo>
                  <a:pt x="53" y="1122"/>
                </a:lnTo>
                <a:lnTo>
                  <a:pt x="53" y="1118"/>
                </a:lnTo>
                <a:lnTo>
                  <a:pt x="53" y="1108"/>
                </a:lnTo>
                <a:lnTo>
                  <a:pt x="56" y="1103"/>
                </a:lnTo>
                <a:lnTo>
                  <a:pt x="65" y="1100"/>
                </a:lnTo>
                <a:lnTo>
                  <a:pt x="90" y="1097"/>
                </a:lnTo>
                <a:lnTo>
                  <a:pt x="106" y="1099"/>
                </a:lnTo>
                <a:lnTo>
                  <a:pt x="121" y="1085"/>
                </a:lnTo>
                <a:lnTo>
                  <a:pt x="130" y="1082"/>
                </a:lnTo>
                <a:lnTo>
                  <a:pt x="133" y="1079"/>
                </a:lnTo>
                <a:lnTo>
                  <a:pt x="134" y="1076"/>
                </a:lnTo>
                <a:lnTo>
                  <a:pt x="134" y="1075"/>
                </a:lnTo>
                <a:lnTo>
                  <a:pt x="123" y="1070"/>
                </a:lnTo>
                <a:lnTo>
                  <a:pt x="122" y="1067"/>
                </a:lnTo>
                <a:lnTo>
                  <a:pt x="121" y="1061"/>
                </a:lnTo>
                <a:lnTo>
                  <a:pt x="121" y="1054"/>
                </a:lnTo>
                <a:lnTo>
                  <a:pt x="122" y="1053"/>
                </a:lnTo>
                <a:lnTo>
                  <a:pt x="133" y="1053"/>
                </a:lnTo>
                <a:lnTo>
                  <a:pt x="137" y="1049"/>
                </a:lnTo>
                <a:lnTo>
                  <a:pt x="137" y="1046"/>
                </a:lnTo>
                <a:lnTo>
                  <a:pt x="131" y="1029"/>
                </a:lnTo>
                <a:lnTo>
                  <a:pt x="137" y="1019"/>
                </a:lnTo>
                <a:lnTo>
                  <a:pt x="140" y="996"/>
                </a:lnTo>
                <a:lnTo>
                  <a:pt x="144" y="992"/>
                </a:lnTo>
                <a:lnTo>
                  <a:pt x="156" y="989"/>
                </a:lnTo>
                <a:lnTo>
                  <a:pt x="157" y="982"/>
                </a:lnTo>
                <a:lnTo>
                  <a:pt x="158" y="970"/>
                </a:lnTo>
                <a:lnTo>
                  <a:pt x="164" y="956"/>
                </a:lnTo>
                <a:lnTo>
                  <a:pt x="164" y="953"/>
                </a:lnTo>
                <a:lnTo>
                  <a:pt x="162" y="952"/>
                </a:lnTo>
                <a:lnTo>
                  <a:pt x="148" y="953"/>
                </a:lnTo>
                <a:lnTo>
                  <a:pt x="139" y="952"/>
                </a:lnTo>
                <a:lnTo>
                  <a:pt x="120" y="949"/>
                </a:lnTo>
                <a:lnTo>
                  <a:pt x="105" y="946"/>
                </a:lnTo>
                <a:lnTo>
                  <a:pt x="98" y="941"/>
                </a:lnTo>
                <a:lnTo>
                  <a:pt x="82" y="928"/>
                </a:lnTo>
                <a:lnTo>
                  <a:pt x="76" y="922"/>
                </a:lnTo>
                <a:lnTo>
                  <a:pt x="75" y="917"/>
                </a:lnTo>
                <a:lnTo>
                  <a:pt x="74" y="876"/>
                </a:lnTo>
                <a:lnTo>
                  <a:pt x="77" y="868"/>
                </a:lnTo>
                <a:lnTo>
                  <a:pt x="79" y="866"/>
                </a:lnTo>
                <a:lnTo>
                  <a:pt x="97" y="880"/>
                </a:lnTo>
                <a:lnTo>
                  <a:pt x="103" y="882"/>
                </a:lnTo>
                <a:lnTo>
                  <a:pt x="109" y="882"/>
                </a:lnTo>
                <a:lnTo>
                  <a:pt x="123" y="878"/>
                </a:lnTo>
                <a:lnTo>
                  <a:pt x="134" y="873"/>
                </a:lnTo>
                <a:lnTo>
                  <a:pt x="143" y="868"/>
                </a:lnTo>
                <a:lnTo>
                  <a:pt x="150" y="862"/>
                </a:lnTo>
                <a:lnTo>
                  <a:pt x="150" y="862"/>
                </a:lnTo>
                <a:lnTo>
                  <a:pt x="176" y="875"/>
                </a:lnTo>
                <a:lnTo>
                  <a:pt x="190" y="880"/>
                </a:lnTo>
                <a:lnTo>
                  <a:pt x="193" y="880"/>
                </a:lnTo>
                <a:lnTo>
                  <a:pt x="204" y="877"/>
                </a:lnTo>
                <a:lnTo>
                  <a:pt x="208" y="878"/>
                </a:lnTo>
                <a:lnTo>
                  <a:pt x="212" y="880"/>
                </a:lnTo>
                <a:lnTo>
                  <a:pt x="218" y="886"/>
                </a:lnTo>
                <a:lnTo>
                  <a:pt x="221" y="887"/>
                </a:lnTo>
                <a:lnTo>
                  <a:pt x="222" y="884"/>
                </a:lnTo>
                <a:lnTo>
                  <a:pt x="223" y="875"/>
                </a:lnTo>
                <a:lnTo>
                  <a:pt x="226" y="869"/>
                </a:lnTo>
                <a:lnTo>
                  <a:pt x="234" y="865"/>
                </a:lnTo>
                <a:lnTo>
                  <a:pt x="244" y="854"/>
                </a:lnTo>
                <a:lnTo>
                  <a:pt x="251" y="839"/>
                </a:lnTo>
                <a:lnTo>
                  <a:pt x="252" y="834"/>
                </a:lnTo>
                <a:lnTo>
                  <a:pt x="252" y="827"/>
                </a:lnTo>
                <a:lnTo>
                  <a:pt x="253" y="825"/>
                </a:lnTo>
                <a:lnTo>
                  <a:pt x="254" y="825"/>
                </a:lnTo>
                <a:lnTo>
                  <a:pt x="268" y="830"/>
                </a:lnTo>
                <a:lnTo>
                  <a:pt x="278" y="839"/>
                </a:lnTo>
                <a:lnTo>
                  <a:pt x="280" y="841"/>
                </a:lnTo>
                <a:lnTo>
                  <a:pt x="280" y="843"/>
                </a:lnTo>
                <a:lnTo>
                  <a:pt x="276" y="858"/>
                </a:lnTo>
                <a:lnTo>
                  <a:pt x="282" y="862"/>
                </a:lnTo>
                <a:lnTo>
                  <a:pt x="296" y="869"/>
                </a:lnTo>
                <a:lnTo>
                  <a:pt x="303" y="877"/>
                </a:lnTo>
                <a:lnTo>
                  <a:pt x="353" y="894"/>
                </a:lnTo>
                <a:lnTo>
                  <a:pt x="379" y="895"/>
                </a:lnTo>
                <a:lnTo>
                  <a:pt x="400" y="906"/>
                </a:lnTo>
                <a:lnTo>
                  <a:pt x="417" y="912"/>
                </a:lnTo>
                <a:lnTo>
                  <a:pt x="421" y="914"/>
                </a:lnTo>
                <a:lnTo>
                  <a:pt x="427" y="919"/>
                </a:lnTo>
                <a:lnTo>
                  <a:pt x="444" y="948"/>
                </a:lnTo>
                <a:lnTo>
                  <a:pt x="450" y="953"/>
                </a:lnTo>
                <a:lnTo>
                  <a:pt x="464" y="955"/>
                </a:lnTo>
                <a:lnTo>
                  <a:pt x="471" y="953"/>
                </a:lnTo>
                <a:lnTo>
                  <a:pt x="476" y="950"/>
                </a:lnTo>
                <a:lnTo>
                  <a:pt x="486" y="937"/>
                </a:lnTo>
                <a:lnTo>
                  <a:pt x="493" y="933"/>
                </a:lnTo>
                <a:lnTo>
                  <a:pt x="498" y="934"/>
                </a:lnTo>
                <a:lnTo>
                  <a:pt x="507" y="938"/>
                </a:lnTo>
                <a:lnTo>
                  <a:pt x="517" y="938"/>
                </a:lnTo>
                <a:lnTo>
                  <a:pt x="522" y="929"/>
                </a:lnTo>
                <a:lnTo>
                  <a:pt x="524" y="914"/>
                </a:lnTo>
                <a:lnTo>
                  <a:pt x="517" y="897"/>
                </a:lnTo>
                <a:lnTo>
                  <a:pt x="516" y="892"/>
                </a:lnTo>
                <a:lnTo>
                  <a:pt x="518" y="885"/>
                </a:lnTo>
                <a:lnTo>
                  <a:pt x="524" y="878"/>
                </a:lnTo>
                <a:lnTo>
                  <a:pt x="526" y="873"/>
                </a:lnTo>
                <a:lnTo>
                  <a:pt x="521" y="864"/>
                </a:lnTo>
                <a:lnTo>
                  <a:pt x="520" y="855"/>
                </a:lnTo>
                <a:lnTo>
                  <a:pt x="525" y="836"/>
                </a:lnTo>
                <a:lnTo>
                  <a:pt x="535" y="815"/>
                </a:lnTo>
                <a:lnTo>
                  <a:pt x="535" y="811"/>
                </a:lnTo>
                <a:lnTo>
                  <a:pt x="530" y="803"/>
                </a:lnTo>
                <a:lnTo>
                  <a:pt x="529" y="793"/>
                </a:lnTo>
                <a:lnTo>
                  <a:pt x="528" y="790"/>
                </a:lnTo>
                <a:lnTo>
                  <a:pt x="501" y="779"/>
                </a:lnTo>
                <a:lnTo>
                  <a:pt x="489" y="776"/>
                </a:lnTo>
                <a:lnTo>
                  <a:pt x="482" y="769"/>
                </a:lnTo>
                <a:lnTo>
                  <a:pt x="468" y="760"/>
                </a:lnTo>
                <a:lnTo>
                  <a:pt x="462" y="755"/>
                </a:lnTo>
                <a:lnTo>
                  <a:pt x="461" y="751"/>
                </a:lnTo>
                <a:lnTo>
                  <a:pt x="463" y="742"/>
                </a:lnTo>
                <a:lnTo>
                  <a:pt x="460" y="731"/>
                </a:lnTo>
                <a:lnTo>
                  <a:pt x="464" y="720"/>
                </a:lnTo>
                <a:lnTo>
                  <a:pt x="469" y="716"/>
                </a:lnTo>
                <a:lnTo>
                  <a:pt x="470" y="714"/>
                </a:lnTo>
                <a:lnTo>
                  <a:pt x="470" y="710"/>
                </a:lnTo>
                <a:lnTo>
                  <a:pt x="468" y="697"/>
                </a:lnTo>
                <a:lnTo>
                  <a:pt x="469" y="687"/>
                </a:lnTo>
                <a:lnTo>
                  <a:pt x="471" y="683"/>
                </a:lnTo>
                <a:lnTo>
                  <a:pt x="475" y="681"/>
                </a:lnTo>
                <a:lnTo>
                  <a:pt x="487" y="675"/>
                </a:lnTo>
                <a:lnTo>
                  <a:pt x="496" y="669"/>
                </a:lnTo>
                <a:lnTo>
                  <a:pt x="504" y="661"/>
                </a:lnTo>
                <a:lnTo>
                  <a:pt x="508" y="658"/>
                </a:lnTo>
                <a:lnTo>
                  <a:pt x="528" y="659"/>
                </a:lnTo>
                <a:lnTo>
                  <a:pt x="545" y="662"/>
                </a:lnTo>
                <a:lnTo>
                  <a:pt x="552" y="662"/>
                </a:lnTo>
                <a:lnTo>
                  <a:pt x="558" y="660"/>
                </a:lnTo>
                <a:lnTo>
                  <a:pt x="565" y="650"/>
                </a:lnTo>
                <a:lnTo>
                  <a:pt x="579" y="649"/>
                </a:lnTo>
                <a:lnTo>
                  <a:pt x="591" y="640"/>
                </a:lnTo>
                <a:lnTo>
                  <a:pt x="599" y="635"/>
                </a:lnTo>
                <a:lnTo>
                  <a:pt x="604" y="635"/>
                </a:lnTo>
                <a:lnTo>
                  <a:pt x="620" y="642"/>
                </a:lnTo>
                <a:lnTo>
                  <a:pt x="627" y="644"/>
                </a:lnTo>
                <a:lnTo>
                  <a:pt x="633" y="643"/>
                </a:lnTo>
                <a:lnTo>
                  <a:pt x="636" y="641"/>
                </a:lnTo>
                <a:lnTo>
                  <a:pt x="636" y="623"/>
                </a:lnTo>
                <a:lnTo>
                  <a:pt x="634" y="600"/>
                </a:lnTo>
                <a:lnTo>
                  <a:pt x="630" y="591"/>
                </a:lnTo>
                <a:lnTo>
                  <a:pt x="620" y="579"/>
                </a:lnTo>
                <a:lnTo>
                  <a:pt x="617" y="572"/>
                </a:lnTo>
                <a:lnTo>
                  <a:pt x="616" y="545"/>
                </a:lnTo>
                <a:lnTo>
                  <a:pt x="610" y="527"/>
                </a:lnTo>
                <a:lnTo>
                  <a:pt x="610" y="495"/>
                </a:lnTo>
                <a:lnTo>
                  <a:pt x="608" y="488"/>
                </a:lnTo>
                <a:lnTo>
                  <a:pt x="602" y="481"/>
                </a:lnTo>
                <a:lnTo>
                  <a:pt x="597" y="475"/>
                </a:lnTo>
                <a:lnTo>
                  <a:pt x="589" y="473"/>
                </a:lnTo>
                <a:lnTo>
                  <a:pt x="575" y="472"/>
                </a:lnTo>
                <a:lnTo>
                  <a:pt x="570" y="470"/>
                </a:lnTo>
                <a:lnTo>
                  <a:pt x="566" y="463"/>
                </a:lnTo>
                <a:lnTo>
                  <a:pt x="554" y="451"/>
                </a:lnTo>
                <a:lnTo>
                  <a:pt x="555" y="447"/>
                </a:lnTo>
                <a:lnTo>
                  <a:pt x="563" y="434"/>
                </a:lnTo>
                <a:lnTo>
                  <a:pt x="563" y="431"/>
                </a:lnTo>
                <a:lnTo>
                  <a:pt x="561" y="427"/>
                </a:lnTo>
                <a:lnTo>
                  <a:pt x="552" y="424"/>
                </a:lnTo>
                <a:lnTo>
                  <a:pt x="540" y="415"/>
                </a:lnTo>
                <a:lnTo>
                  <a:pt x="533" y="408"/>
                </a:lnTo>
                <a:lnTo>
                  <a:pt x="518" y="391"/>
                </a:lnTo>
                <a:lnTo>
                  <a:pt x="512" y="385"/>
                </a:lnTo>
                <a:lnTo>
                  <a:pt x="493" y="379"/>
                </a:lnTo>
                <a:lnTo>
                  <a:pt x="483" y="374"/>
                </a:lnTo>
                <a:lnTo>
                  <a:pt x="478" y="360"/>
                </a:lnTo>
                <a:lnTo>
                  <a:pt x="478" y="353"/>
                </a:lnTo>
                <a:lnTo>
                  <a:pt x="511" y="211"/>
                </a:lnTo>
                <a:lnTo>
                  <a:pt x="517" y="189"/>
                </a:lnTo>
                <a:lnTo>
                  <a:pt x="517" y="179"/>
                </a:lnTo>
                <a:lnTo>
                  <a:pt x="507" y="178"/>
                </a:lnTo>
                <a:lnTo>
                  <a:pt x="476" y="177"/>
                </a:lnTo>
                <a:lnTo>
                  <a:pt x="471" y="187"/>
                </a:lnTo>
                <a:lnTo>
                  <a:pt x="462" y="189"/>
                </a:lnTo>
                <a:lnTo>
                  <a:pt x="460" y="189"/>
                </a:lnTo>
                <a:lnTo>
                  <a:pt x="457" y="187"/>
                </a:lnTo>
                <a:lnTo>
                  <a:pt x="440" y="168"/>
                </a:lnTo>
                <a:lnTo>
                  <a:pt x="433" y="158"/>
                </a:lnTo>
                <a:lnTo>
                  <a:pt x="433" y="151"/>
                </a:lnTo>
                <a:lnTo>
                  <a:pt x="442" y="139"/>
                </a:lnTo>
                <a:lnTo>
                  <a:pt x="443" y="135"/>
                </a:lnTo>
                <a:lnTo>
                  <a:pt x="439" y="130"/>
                </a:lnTo>
                <a:lnTo>
                  <a:pt x="430" y="128"/>
                </a:lnTo>
                <a:lnTo>
                  <a:pt x="425" y="126"/>
                </a:lnTo>
                <a:lnTo>
                  <a:pt x="426" y="109"/>
                </a:lnTo>
                <a:lnTo>
                  <a:pt x="428" y="103"/>
                </a:lnTo>
                <a:lnTo>
                  <a:pt x="447" y="105"/>
                </a:lnTo>
                <a:lnTo>
                  <a:pt x="466" y="109"/>
                </a:lnTo>
                <a:lnTo>
                  <a:pt x="470" y="110"/>
                </a:lnTo>
                <a:lnTo>
                  <a:pt x="480" y="116"/>
                </a:lnTo>
                <a:lnTo>
                  <a:pt x="484" y="119"/>
                </a:lnTo>
                <a:lnTo>
                  <a:pt x="493" y="119"/>
                </a:lnTo>
                <a:lnTo>
                  <a:pt x="506" y="116"/>
                </a:lnTo>
                <a:lnTo>
                  <a:pt x="510" y="114"/>
                </a:lnTo>
                <a:lnTo>
                  <a:pt x="514" y="110"/>
                </a:lnTo>
                <a:lnTo>
                  <a:pt x="516" y="104"/>
                </a:lnTo>
                <a:lnTo>
                  <a:pt x="518" y="96"/>
                </a:lnTo>
                <a:lnTo>
                  <a:pt x="520" y="93"/>
                </a:lnTo>
                <a:lnTo>
                  <a:pt x="534" y="90"/>
                </a:lnTo>
                <a:lnTo>
                  <a:pt x="542" y="88"/>
                </a:lnTo>
                <a:lnTo>
                  <a:pt x="557" y="80"/>
                </a:lnTo>
                <a:lnTo>
                  <a:pt x="568" y="73"/>
                </a:lnTo>
                <a:lnTo>
                  <a:pt x="570" y="69"/>
                </a:lnTo>
                <a:lnTo>
                  <a:pt x="565" y="62"/>
                </a:lnTo>
                <a:lnTo>
                  <a:pt x="569" y="61"/>
                </a:lnTo>
                <a:lnTo>
                  <a:pt x="578" y="61"/>
                </a:lnTo>
                <a:lnTo>
                  <a:pt x="593" y="67"/>
                </a:lnTo>
                <a:lnTo>
                  <a:pt x="596" y="69"/>
                </a:lnTo>
                <a:lnTo>
                  <a:pt x="605" y="78"/>
                </a:lnTo>
                <a:lnTo>
                  <a:pt x="613" y="84"/>
                </a:lnTo>
                <a:lnTo>
                  <a:pt x="652" y="80"/>
                </a:lnTo>
                <a:lnTo>
                  <a:pt x="690" y="80"/>
                </a:lnTo>
                <a:lnTo>
                  <a:pt x="708" y="79"/>
                </a:lnTo>
                <a:lnTo>
                  <a:pt x="736" y="80"/>
                </a:lnTo>
                <a:lnTo>
                  <a:pt x="754" y="77"/>
                </a:lnTo>
                <a:lnTo>
                  <a:pt x="796" y="67"/>
                </a:lnTo>
                <a:lnTo>
                  <a:pt x="825" y="61"/>
                </a:lnTo>
                <a:lnTo>
                  <a:pt x="848" y="60"/>
                </a:lnTo>
                <a:lnTo>
                  <a:pt x="879" y="62"/>
                </a:lnTo>
                <a:lnTo>
                  <a:pt x="889" y="62"/>
                </a:lnTo>
                <a:lnTo>
                  <a:pt x="901" y="59"/>
                </a:lnTo>
                <a:lnTo>
                  <a:pt x="935" y="44"/>
                </a:lnTo>
                <a:lnTo>
                  <a:pt x="941" y="42"/>
                </a:lnTo>
                <a:lnTo>
                  <a:pt x="971" y="41"/>
                </a:lnTo>
                <a:lnTo>
                  <a:pt x="999" y="33"/>
                </a:lnTo>
                <a:lnTo>
                  <a:pt x="1037" y="32"/>
                </a:lnTo>
                <a:lnTo>
                  <a:pt x="1037" y="32"/>
                </a:lnTo>
                <a:lnTo>
                  <a:pt x="1037" y="32"/>
                </a:lnTo>
                <a:lnTo>
                  <a:pt x="1037" y="32"/>
                </a:lnTo>
                <a:close/>
              </a:path>
            </a:pathLst>
          </a:custGeom>
          <a:solidFill>
            <a:srgbClr val="FDEADA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52" name="陕西">
            <a:extLst>
              <a:ext uri="{FF2B5EF4-FFF2-40B4-BE49-F238E27FC236}">
                <a16:creationId xmlns:a16="http://schemas.microsoft.com/office/drawing/2014/main" id="{F546A93E-DAE1-4964-9D9E-A0A5D752B777}"/>
              </a:ext>
            </a:extLst>
          </p:cNvPr>
          <p:cNvSpPr>
            <a:spLocks/>
          </p:cNvSpPr>
          <p:nvPr/>
        </p:nvSpPr>
        <p:spPr bwMode="auto">
          <a:xfrm>
            <a:off x="4146058" y="2349117"/>
            <a:ext cx="698235" cy="891855"/>
          </a:xfrm>
          <a:custGeom>
            <a:avLst/>
            <a:gdLst>
              <a:gd name="T0" fmla="*/ 928 w 1565"/>
              <a:gd name="T1" fmla="*/ 2554 h 2667"/>
              <a:gd name="T2" fmla="*/ 742 w 1565"/>
              <a:gd name="T3" fmla="*/ 2484 h 2667"/>
              <a:gd name="T4" fmla="*/ 657 w 1565"/>
              <a:gd name="T5" fmla="*/ 2495 h 2667"/>
              <a:gd name="T6" fmla="*/ 545 w 1565"/>
              <a:gd name="T7" fmla="*/ 2420 h 2667"/>
              <a:gd name="T8" fmla="*/ 435 w 1565"/>
              <a:gd name="T9" fmla="*/ 2395 h 2667"/>
              <a:gd name="T10" fmla="*/ 346 w 1565"/>
              <a:gd name="T11" fmla="*/ 2297 h 2667"/>
              <a:gd name="T12" fmla="*/ 184 w 1565"/>
              <a:gd name="T13" fmla="*/ 2315 h 2667"/>
              <a:gd name="T14" fmla="*/ 91 w 1565"/>
              <a:gd name="T15" fmla="*/ 2276 h 2667"/>
              <a:gd name="T16" fmla="*/ 29 w 1565"/>
              <a:gd name="T17" fmla="*/ 2246 h 2667"/>
              <a:gd name="T18" fmla="*/ 134 w 1565"/>
              <a:gd name="T19" fmla="*/ 2141 h 2667"/>
              <a:gd name="T20" fmla="*/ 63 w 1565"/>
              <a:gd name="T21" fmla="*/ 2069 h 2667"/>
              <a:gd name="T22" fmla="*/ 189 w 1565"/>
              <a:gd name="T23" fmla="*/ 2021 h 2667"/>
              <a:gd name="T24" fmla="*/ 267 w 1565"/>
              <a:gd name="T25" fmla="*/ 2035 h 2667"/>
              <a:gd name="T26" fmla="*/ 285 w 1565"/>
              <a:gd name="T27" fmla="*/ 1929 h 2667"/>
              <a:gd name="T28" fmla="*/ 310 w 1565"/>
              <a:gd name="T29" fmla="*/ 1826 h 2667"/>
              <a:gd name="T30" fmla="*/ 337 w 1565"/>
              <a:gd name="T31" fmla="*/ 1791 h 2667"/>
              <a:gd name="T32" fmla="*/ 257 w 1565"/>
              <a:gd name="T33" fmla="*/ 1668 h 2667"/>
              <a:gd name="T34" fmla="*/ 294 w 1565"/>
              <a:gd name="T35" fmla="*/ 1556 h 2667"/>
              <a:gd name="T36" fmla="*/ 454 w 1565"/>
              <a:gd name="T37" fmla="*/ 1535 h 2667"/>
              <a:gd name="T38" fmla="*/ 573 w 1565"/>
              <a:gd name="T39" fmla="*/ 1577 h 2667"/>
              <a:gd name="T40" fmla="*/ 622 w 1565"/>
              <a:gd name="T41" fmla="*/ 1481 h 2667"/>
              <a:gd name="T42" fmla="*/ 688 w 1565"/>
              <a:gd name="T43" fmla="*/ 1459 h 2667"/>
              <a:gd name="T44" fmla="*/ 870 w 1565"/>
              <a:gd name="T45" fmla="*/ 1368 h 2667"/>
              <a:gd name="T46" fmla="*/ 887 w 1565"/>
              <a:gd name="T47" fmla="*/ 1139 h 2667"/>
              <a:gd name="T48" fmla="*/ 841 w 1565"/>
              <a:gd name="T49" fmla="*/ 1051 h 2667"/>
              <a:gd name="T50" fmla="*/ 720 w 1565"/>
              <a:gd name="T51" fmla="*/ 1000 h 2667"/>
              <a:gd name="T52" fmla="*/ 589 w 1565"/>
              <a:gd name="T53" fmla="*/ 915 h 2667"/>
              <a:gd name="T54" fmla="*/ 533 w 1565"/>
              <a:gd name="T55" fmla="*/ 827 h 2667"/>
              <a:gd name="T56" fmla="*/ 537 w 1565"/>
              <a:gd name="T57" fmla="*/ 705 h 2667"/>
              <a:gd name="T58" fmla="*/ 584 w 1565"/>
              <a:gd name="T59" fmla="*/ 626 h 2667"/>
              <a:gd name="T60" fmla="*/ 656 w 1565"/>
              <a:gd name="T61" fmla="*/ 580 h 2667"/>
              <a:gd name="T62" fmla="*/ 920 w 1565"/>
              <a:gd name="T63" fmla="*/ 642 h 2667"/>
              <a:gd name="T64" fmla="*/ 963 w 1565"/>
              <a:gd name="T65" fmla="*/ 559 h 2667"/>
              <a:gd name="T66" fmla="*/ 989 w 1565"/>
              <a:gd name="T67" fmla="*/ 386 h 2667"/>
              <a:gd name="T68" fmla="*/ 1101 w 1565"/>
              <a:gd name="T69" fmla="*/ 262 h 2667"/>
              <a:gd name="T70" fmla="*/ 1217 w 1565"/>
              <a:gd name="T71" fmla="*/ 133 h 2667"/>
              <a:gd name="T72" fmla="*/ 1271 w 1565"/>
              <a:gd name="T73" fmla="*/ 51 h 2667"/>
              <a:gd name="T74" fmla="*/ 1360 w 1565"/>
              <a:gd name="T75" fmla="*/ 71 h 2667"/>
              <a:gd name="T76" fmla="*/ 1464 w 1565"/>
              <a:gd name="T77" fmla="*/ 28 h 2667"/>
              <a:gd name="T78" fmla="*/ 1538 w 1565"/>
              <a:gd name="T79" fmla="*/ 74 h 2667"/>
              <a:gd name="T80" fmla="*/ 1493 w 1565"/>
              <a:gd name="T81" fmla="*/ 202 h 2667"/>
              <a:gd name="T82" fmla="*/ 1409 w 1565"/>
              <a:gd name="T83" fmla="*/ 427 h 2667"/>
              <a:gd name="T84" fmla="*/ 1397 w 1565"/>
              <a:gd name="T85" fmla="*/ 573 h 2667"/>
              <a:gd name="T86" fmla="*/ 1445 w 1565"/>
              <a:gd name="T87" fmla="*/ 683 h 2667"/>
              <a:gd name="T88" fmla="*/ 1376 w 1565"/>
              <a:gd name="T89" fmla="*/ 836 h 2667"/>
              <a:gd name="T90" fmla="*/ 1348 w 1565"/>
              <a:gd name="T91" fmla="*/ 934 h 2667"/>
              <a:gd name="T92" fmla="*/ 1361 w 1565"/>
              <a:gd name="T93" fmla="*/ 1165 h 2667"/>
              <a:gd name="T94" fmla="*/ 1336 w 1565"/>
              <a:gd name="T95" fmla="*/ 1518 h 2667"/>
              <a:gd name="T96" fmla="*/ 1353 w 1565"/>
              <a:gd name="T97" fmla="*/ 1702 h 2667"/>
              <a:gd name="T98" fmla="*/ 1358 w 1565"/>
              <a:gd name="T99" fmla="*/ 1799 h 2667"/>
              <a:gd name="T100" fmla="*/ 1423 w 1565"/>
              <a:gd name="T101" fmla="*/ 1902 h 2667"/>
              <a:gd name="T102" fmla="*/ 1525 w 1565"/>
              <a:gd name="T103" fmla="*/ 2043 h 2667"/>
              <a:gd name="T104" fmla="*/ 1493 w 1565"/>
              <a:gd name="T105" fmla="*/ 2163 h 2667"/>
              <a:gd name="T106" fmla="*/ 1394 w 1565"/>
              <a:gd name="T107" fmla="*/ 2148 h 2667"/>
              <a:gd name="T108" fmla="*/ 1276 w 1565"/>
              <a:gd name="T109" fmla="*/ 2163 h 2667"/>
              <a:gd name="T110" fmla="*/ 1091 w 1565"/>
              <a:gd name="T111" fmla="*/ 2175 h 2667"/>
              <a:gd name="T112" fmla="*/ 1210 w 1565"/>
              <a:gd name="T113" fmla="*/ 2264 h 2667"/>
              <a:gd name="T114" fmla="*/ 1242 w 1565"/>
              <a:gd name="T115" fmla="*/ 2383 h 2667"/>
              <a:gd name="T116" fmla="*/ 1100 w 1565"/>
              <a:gd name="T117" fmla="*/ 2437 h 2667"/>
              <a:gd name="T118" fmla="*/ 1131 w 1565"/>
              <a:gd name="T119" fmla="*/ 2590 h 2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65" h="2667">
                <a:moveTo>
                  <a:pt x="1124" y="2657"/>
                </a:moveTo>
                <a:lnTo>
                  <a:pt x="1095" y="2660"/>
                </a:lnTo>
                <a:lnTo>
                  <a:pt x="1060" y="2667"/>
                </a:lnTo>
                <a:lnTo>
                  <a:pt x="1048" y="2664"/>
                </a:lnTo>
                <a:lnTo>
                  <a:pt x="1044" y="2657"/>
                </a:lnTo>
                <a:lnTo>
                  <a:pt x="1039" y="2648"/>
                </a:lnTo>
                <a:lnTo>
                  <a:pt x="1046" y="2636"/>
                </a:lnTo>
                <a:lnTo>
                  <a:pt x="1044" y="2633"/>
                </a:lnTo>
                <a:lnTo>
                  <a:pt x="1024" y="2625"/>
                </a:lnTo>
                <a:lnTo>
                  <a:pt x="1018" y="2615"/>
                </a:lnTo>
                <a:lnTo>
                  <a:pt x="965" y="2574"/>
                </a:lnTo>
                <a:lnTo>
                  <a:pt x="958" y="2570"/>
                </a:lnTo>
                <a:lnTo>
                  <a:pt x="945" y="2566"/>
                </a:lnTo>
                <a:lnTo>
                  <a:pt x="936" y="2558"/>
                </a:lnTo>
                <a:lnTo>
                  <a:pt x="928" y="2554"/>
                </a:lnTo>
                <a:lnTo>
                  <a:pt x="900" y="2548"/>
                </a:lnTo>
                <a:lnTo>
                  <a:pt x="893" y="2534"/>
                </a:lnTo>
                <a:lnTo>
                  <a:pt x="889" y="2531"/>
                </a:lnTo>
                <a:lnTo>
                  <a:pt x="865" y="2527"/>
                </a:lnTo>
                <a:lnTo>
                  <a:pt x="832" y="2491"/>
                </a:lnTo>
                <a:lnTo>
                  <a:pt x="832" y="2491"/>
                </a:lnTo>
                <a:lnTo>
                  <a:pt x="821" y="2476"/>
                </a:lnTo>
                <a:lnTo>
                  <a:pt x="817" y="2471"/>
                </a:lnTo>
                <a:lnTo>
                  <a:pt x="799" y="2478"/>
                </a:lnTo>
                <a:lnTo>
                  <a:pt x="784" y="2479"/>
                </a:lnTo>
                <a:lnTo>
                  <a:pt x="772" y="2486"/>
                </a:lnTo>
                <a:lnTo>
                  <a:pt x="754" y="2474"/>
                </a:lnTo>
                <a:lnTo>
                  <a:pt x="750" y="2474"/>
                </a:lnTo>
                <a:lnTo>
                  <a:pt x="747" y="2476"/>
                </a:lnTo>
                <a:lnTo>
                  <a:pt x="742" y="2484"/>
                </a:lnTo>
                <a:lnTo>
                  <a:pt x="738" y="2487"/>
                </a:lnTo>
                <a:lnTo>
                  <a:pt x="727" y="2486"/>
                </a:lnTo>
                <a:lnTo>
                  <a:pt x="722" y="2490"/>
                </a:lnTo>
                <a:lnTo>
                  <a:pt x="719" y="2490"/>
                </a:lnTo>
                <a:lnTo>
                  <a:pt x="712" y="2486"/>
                </a:lnTo>
                <a:lnTo>
                  <a:pt x="708" y="2484"/>
                </a:lnTo>
                <a:lnTo>
                  <a:pt x="695" y="2490"/>
                </a:lnTo>
                <a:lnTo>
                  <a:pt x="690" y="2495"/>
                </a:lnTo>
                <a:lnTo>
                  <a:pt x="683" y="2508"/>
                </a:lnTo>
                <a:lnTo>
                  <a:pt x="678" y="2510"/>
                </a:lnTo>
                <a:lnTo>
                  <a:pt x="674" y="2510"/>
                </a:lnTo>
                <a:lnTo>
                  <a:pt x="669" y="2506"/>
                </a:lnTo>
                <a:lnTo>
                  <a:pt x="664" y="2498"/>
                </a:lnTo>
                <a:lnTo>
                  <a:pt x="661" y="2495"/>
                </a:lnTo>
                <a:lnTo>
                  <a:pt x="657" y="2495"/>
                </a:lnTo>
                <a:lnTo>
                  <a:pt x="651" y="2496"/>
                </a:lnTo>
                <a:lnTo>
                  <a:pt x="648" y="2495"/>
                </a:lnTo>
                <a:lnTo>
                  <a:pt x="640" y="2490"/>
                </a:lnTo>
                <a:lnTo>
                  <a:pt x="634" y="2482"/>
                </a:lnTo>
                <a:lnTo>
                  <a:pt x="622" y="2457"/>
                </a:lnTo>
                <a:lnTo>
                  <a:pt x="617" y="2453"/>
                </a:lnTo>
                <a:lnTo>
                  <a:pt x="609" y="2452"/>
                </a:lnTo>
                <a:lnTo>
                  <a:pt x="604" y="2450"/>
                </a:lnTo>
                <a:lnTo>
                  <a:pt x="600" y="2444"/>
                </a:lnTo>
                <a:lnTo>
                  <a:pt x="594" y="2435"/>
                </a:lnTo>
                <a:lnTo>
                  <a:pt x="587" y="2428"/>
                </a:lnTo>
                <a:lnTo>
                  <a:pt x="582" y="2426"/>
                </a:lnTo>
                <a:lnTo>
                  <a:pt x="574" y="2425"/>
                </a:lnTo>
                <a:lnTo>
                  <a:pt x="552" y="2428"/>
                </a:lnTo>
                <a:lnTo>
                  <a:pt x="545" y="2420"/>
                </a:lnTo>
                <a:lnTo>
                  <a:pt x="534" y="2417"/>
                </a:lnTo>
                <a:lnTo>
                  <a:pt x="534" y="2409"/>
                </a:lnTo>
                <a:lnTo>
                  <a:pt x="529" y="2398"/>
                </a:lnTo>
                <a:lnTo>
                  <a:pt x="528" y="2392"/>
                </a:lnTo>
                <a:lnTo>
                  <a:pt x="528" y="2384"/>
                </a:lnTo>
                <a:lnTo>
                  <a:pt x="526" y="2381"/>
                </a:lnTo>
                <a:lnTo>
                  <a:pt x="516" y="2379"/>
                </a:lnTo>
                <a:lnTo>
                  <a:pt x="510" y="2381"/>
                </a:lnTo>
                <a:lnTo>
                  <a:pt x="495" y="2397"/>
                </a:lnTo>
                <a:lnTo>
                  <a:pt x="483" y="2416"/>
                </a:lnTo>
                <a:lnTo>
                  <a:pt x="477" y="2420"/>
                </a:lnTo>
                <a:lnTo>
                  <a:pt x="471" y="2417"/>
                </a:lnTo>
                <a:lnTo>
                  <a:pt x="461" y="2405"/>
                </a:lnTo>
                <a:lnTo>
                  <a:pt x="456" y="2401"/>
                </a:lnTo>
                <a:lnTo>
                  <a:pt x="435" y="2395"/>
                </a:lnTo>
                <a:lnTo>
                  <a:pt x="431" y="2388"/>
                </a:lnTo>
                <a:lnTo>
                  <a:pt x="422" y="2383"/>
                </a:lnTo>
                <a:lnTo>
                  <a:pt x="420" y="2380"/>
                </a:lnTo>
                <a:lnTo>
                  <a:pt x="421" y="2372"/>
                </a:lnTo>
                <a:lnTo>
                  <a:pt x="426" y="2353"/>
                </a:lnTo>
                <a:lnTo>
                  <a:pt x="427" y="2344"/>
                </a:lnTo>
                <a:lnTo>
                  <a:pt x="429" y="2325"/>
                </a:lnTo>
                <a:lnTo>
                  <a:pt x="427" y="2316"/>
                </a:lnTo>
                <a:lnTo>
                  <a:pt x="426" y="2314"/>
                </a:lnTo>
                <a:lnTo>
                  <a:pt x="416" y="2313"/>
                </a:lnTo>
                <a:lnTo>
                  <a:pt x="385" y="2312"/>
                </a:lnTo>
                <a:lnTo>
                  <a:pt x="355" y="2315"/>
                </a:lnTo>
                <a:lnTo>
                  <a:pt x="353" y="2314"/>
                </a:lnTo>
                <a:lnTo>
                  <a:pt x="351" y="2299"/>
                </a:lnTo>
                <a:lnTo>
                  <a:pt x="346" y="2297"/>
                </a:lnTo>
                <a:lnTo>
                  <a:pt x="339" y="2298"/>
                </a:lnTo>
                <a:lnTo>
                  <a:pt x="331" y="2300"/>
                </a:lnTo>
                <a:lnTo>
                  <a:pt x="317" y="2315"/>
                </a:lnTo>
                <a:lnTo>
                  <a:pt x="311" y="2320"/>
                </a:lnTo>
                <a:lnTo>
                  <a:pt x="294" y="2323"/>
                </a:lnTo>
                <a:lnTo>
                  <a:pt x="264" y="2325"/>
                </a:lnTo>
                <a:lnTo>
                  <a:pt x="261" y="2327"/>
                </a:lnTo>
                <a:lnTo>
                  <a:pt x="251" y="2340"/>
                </a:lnTo>
                <a:lnTo>
                  <a:pt x="248" y="2341"/>
                </a:lnTo>
                <a:lnTo>
                  <a:pt x="245" y="2341"/>
                </a:lnTo>
                <a:lnTo>
                  <a:pt x="240" y="2338"/>
                </a:lnTo>
                <a:lnTo>
                  <a:pt x="234" y="2330"/>
                </a:lnTo>
                <a:lnTo>
                  <a:pt x="228" y="2326"/>
                </a:lnTo>
                <a:lnTo>
                  <a:pt x="221" y="2323"/>
                </a:lnTo>
                <a:lnTo>
                  <a:pt x="184" y="2315"/>
                </a:lnTo>
                <a:lnTo>
                  <a:pt x="167" y="2302"/>
                </a:lnTo>
                <a:lnTo>
                  <a:pt x="163" y="2295"/>
                </a:lnTo>
                <a:lnTo>
                  <a:pt x="162" y="2285"/>
                </a:lnTo>
                <a:lnTo>
                  <a:pt x="162" y="2280"/>
                </a:lnTo>
                <a:lnTo>
                  <a:pt x="166" y="2268"/>
                </a:lnTo>
                <a:lnTo>
                  <a:pt x="160" y="2250"/>
                </a:lnTo>
                <a:lnTo>
                  <a:pt x="155" y="2249"/>
                </a:lnTo>
                <a:lnTo>
                  <a:pt x="152" y="2250"/>
                </a:lnTo>
                <a:lnTo>
                  <a:pt x="143" y="2258"/>
                </a:lnTo>
                <a:lnTo>
                  <a:pt x="137" y="2260"/>
                </a:lnTo>
                <a:lnTo>
                  <a:pt x="130" y="2260"/>
                </a:lnTo>
                <a:lnTo>
                  <a:pt x="108" y="2264"/>
                </a:lnTo>
                <a:lnTo>
                  <a:pt x="96" y="2265"/>
                </a:lnTo>
                <a:lnTo>
                  <a:pt x="93" y="2268"/>
                </a:lnTo>
                <a:lnTo>
                  <a:pt x="91" y="2276"/>
                </a:lnTo>
                <a:lnTo>
                  <a:pt x="89" y="2280"/>
                </a:lnTo>
                <a:lnTo>
                  <a:pt x="80" y="2287"/>
                </a:lnTo>
                <a:lnTo>
                  <a:pt x="77" y="2287"/>
                </a:lnTo>
                <a:lnTo>
                  <a:pt x="70" y="2281"/>
                </a:lnTo>
                <a:lnTo>
                  <a:pt x="56" y="2289"/>
                </a:lnTo>
                <a:lnTo>
                  <a:pt x="38" y="2299"/>
                </a:lnTo>
                <a:lnTo>
                  <a:pt x="34" y="2301"/>
                </a:lnTo>
                <a:lnTo>
                  <a:pt x="29" y="2302"/>
                </a:lnTo>
                <a:lnTo>
                  <a:pt x="23" y="2299"/>
                </a:lnTo>
                <a:lnTo>
                  <a:pt x="20" y="2296"/>
                </a:lnTo>
                <a:lnTo>
                  <a:pt x="0" y="2233"/>
                </a:lnTo>
                <a:lnTo>
                  <a:pt x="0" y="2233"/>
                </a:lnTo>
                <a:lnTo>
                  <a:pt x="14" y="2237"/>
                </a:lnTo>
                <a:lnTo>
                  <a:pt x="23" y="2244"/>
                </a:lnTo>
                <a:lnTo>
                  <a:pt x="29" y="2246"/>
                </a:lnTo>
                <a:lnTo>
                  <a:pt x="65" y="2235"/>
                </a:lnTo>
                <a:lnTo>
                  <a:pt x="97" y="2224"/>
                </a:lnTo>
                <a:lnTo>
                  <a:pt x="107" y="2219"/>
                </a:lnTo>
                <a:lnTo>
                  <a:pt x="113" y="2209"/>
                </a:lnTo>
                <a:lnTo>
                  <a:pt x="116" y="2203"/>
                </a:lnTo>
                <a:lnTo>
                  <a:pt x="117" y="2196"/>
                </a:lnTo>
                <a:lnTo>
                  <a:pt x="118" y="2149"/>
                </a:lnTo>
                <a:lnTo>
                  <a:pt x="120" y="2147"/>
                </a:lnTo>
                <a:lnTo>
                  <a:pt x="123" y="2147"/>
                </a:lnTo>
                <a:lnTo>
                  <a:pt x="125" y="2150"/>
                </a:lnTo>
                <a:lnTo>
                  <a:pt x="128" y="2156"/>
                </a:lnTo>
                <a:lnTo>
                  <a:pt x="130" y="2156"/>
                </a:lnTo>
                <a:lnTo>
                  <a:pt x="132" y="2154"/>
                </a:lnTo>
                <a:lnTo>
                  <a:pt x="134" y="2150"/>
                </a:lnTo>
                <a:lnTo>
                  <a:pt x="134" y="2141"/>
                </a:lnTo>
                <a:lnTo>
                  <a:pt x="127" y="2135"/>
                </a:lnTo>
                <a:lnTo>
                  <a:pt x="116" y="2130"/>
                </a:lnTo>
                <a:lnTo>
                  <a:pt x="111" y="2128"/>
                </a:lnTo>
                <a:lnTo>
                  <a:pt x="100" y="2128"/>
                </a:lnTo>
                <a:lnTo>
                  <a:pt x="92" y="2124"/>
                </a:lnTo>
                <a:lnTo>
                  <a:pt x="83" y="2115"/>
                </a:lnTo>
                <a:lnTo>
                  <a:pt x="71" y="2104"/>
                </a:lnTo>
                <a:lnTo>
                  <a:pt x="71" y="2103"/>
                </a:lnTo>
                <a:lnTo>
                  <a:pt x="74" y="2092"/>
                </a:lnTo>
                <a:lnTo>
                  <a:pt x="74" y="2088"/>
                </a:lnTo>
                <a:lnTo>
                  <a:pt x="71" y="2084"/>
                </a:lnTo>
                <a:lnTo>
                  <a:pt x="62" y="2077"/>
                </a:lnTo>
                <a:lnTo>
                  <a:pt x="60" y="2073"/>
                </a:lnTo>
                <a:lnTo>
                  <a:pt x="61" y="2070"/>
                </a:lnTo>
                <a:lnTo>
                  <a:pt x="63" y="2069"/>
                </a:lnTo>
                <a:lnTo>
                  <a:pt x="83" y="2075"/>
                </a:lnTo>
                <a:lnTo>
                  <a:pt x="88" y="2075"/>
                </a:lnTo>
                <a:lnTo>
                  <a:pt x="92" y="2073"/>
                </a:lnTo>
                <a:lnTo>
                  <a:pt x="96" y="2067"/>
                </a:lnTo>
                <a:lnTo>
                  <a:pt x="98" y="2062"/>
                </a:lnTo>
                <a:lnTo>
                  <a:pt x="105" y="2041"/>
                </a:lnTo>
                <a:lnTo>
                  <a:pt x="110" y="2030"/>
                </a:lnTo>
                <a:lnTo>
                  <a:pt x="114" y="2025"/>
                </a:lnTo>
                <a:lnTo>
                  <a:pt x="134" y="2006"/>
                </a:lnTo>
                <a:lnTo>
                  <a:pt x="138" y="2004"/>
                </a:lnTo>
                <a:lnTo>
                  <a:pt x="143" y="2003"/>
                </a:lnTo>
                <a:lnTo>
                  <a:pt x="164" y="2003"/>
                </a:lnTo>
                <a:lnTo>
                  <a:pt x="171" y="2004"/>
                </a:lnTo>
                <a:lnTo>
                  <a:pt x="178" y="2008"/>
                </a:lnTo>
                <a:lnTo>
                  <a:pt x="189" y="2021"/>
                </a:lnTo>
                <a:lnTo>
                  <a:pt x="194" y="2024"/>
                </a:lnTo>
                <a:lnTo>
                  <a:pt x="203" y="2022"/>
                </a:lnTo>
                <a:lnTo>
                  <a:pt x="213" y="2017"/>
                </a:lnTo>
                <a:lnTo>
                  <a:pt x="216" y="2014"/>
                </a:lnTo>
                <a:lnTo>
                  <a:pt x="220" y="2008"/>
                </a:lnTo>
                <a:lnTo>
                  <a:pt x="223" y="2006"/>
                </a:lnTo>
                <a:lnTo>
                  <a:pt x="235" y="2007"/>
                </a:lnTo>
                <a:lnTo>
                  <a:pt x="239" y="2005"/>
                </a:lnTo>
                <a:lnTo>
                  <a:pt x="246" y="2001"/>
                </a:lnTo>
                <a:lnTo>
                  <a:pt x="250" y="1999"/>
                </a:lnTo>
                <a:lnTo>
                  <a:pt x="252" y="2002"/>
                </a:lnTo>
                <a:lnTo>
                  <a:pt x="254" y="2005"/>
                </a:lnTo>
                <a:lnTo>
                  <a:pt x="258" y="2022"/>
                </a:lnTo>
                <a:lnTo>
                  <a:pt x="262" y="2032"/>
                </a:lnTo>
                <a:lnTo>
                  <a:pt x="267" y="2035"/>
                </a:lnTo>
                <a:lnTo>
                  <a:pt x="274" y="2038"/>
                </a:lnTo>
                <a:lnTo>
                  <a:pt x="279" y="2037"/>
                </a:lnTo>
                <a:lnTo>
                  <a:pt x="285" y="2032"/>
                </a:lnTo>
                <a:lnTo>
                  <a:pt x="287" y="2027"/>
                </a:lnTo>
                <a:lnTo>
                  <a:pt x="291" y="2015"/>
                </a:lnTo>
                <a:lnTo>
                  <a:pt x="297" y="2009"/>
                </a:lnTo>
                <a:lnTo>
                  <a:pt x="296" y="2003"/>
                </a:lnTo>
                <a:lnTo>
                  <a:pt x="292" y="1992"/>
                </a:lnTo>
                <a:lnTo>
                  <a:pt x="276" y="1970"/>
                </a:lnTo>
                <a:lnTo>
                  <a:pt x="273" y="1953"/>
                </a:lnTo>
                <a:lnTo>
                  <a:pt x="274" y="1948"/>
                </a:lnTo>
                <a:lnTo>
                  <a:pt x="277" y="1941"/>
                </a:lnTo>
                <a:lnTo>
                  <a:pt x="281" y="1935"/>
                </a:lnTo>
                <a:lnTo>
                  <a:pt x="286" y="1932"/>
                </a:lnTo>
                <a:lnTo>
                  <a:pt x="285" y="1929"/>
                </a:lnTo>
                <a:lnTo>
                  <a:pt x="280" y="1917"/>
                </a:lnTo>
                <a:lnTo>
                  <a:pt x="273" y="1913"/>
                </a:lnTo>
                <a:lnTo>
                  <a:pt x="267" y="1913"/>
                </a:lnTo>
                <a:lnTo>
                  <a:pt x="264" y="1909"/>
                </a:lnTo>
                <a:lnTo>
                  <a:pt x="263" y="1905"/>
                </a:lnTo>
                <a:lnTo>
                  <a:pt x="265" y="1901"/>
                </a:lnTo>
                <a:lnTo>
                  <a:pt x="274" y="1896"/>
                </a:lnTo>
                <a:lnTo>
                  <a:pt x="277" y="1890"/>
                </a:lnTo>
                <a:lnTo>
                  <a:pt x="279" y="1849"/>
                </a:lnTo>
                <a:lnTo>
                  <a:pt x="281" y="1838"/>
                </a:lnTo>
                <a:lnTo>
                  <a:pt x="285" y="1834"/>
                </a:lnTo>
                <a:lnTo>
                  <a:pt x="301" y="1837"/>
                </a:lnTo>
                <a:lnTo>
                  <a:pt x="306" y="1837"/>
                </a:lnTo>
                <a:lnTo>
                  <a:pt x="309" y="1833"/>
                </a:lnTo>
                <a:lnTo>
                  <a:pt x="310" y="1826"/>
                </a:lnTo>
                <a:lnTo>
                  <a:pt x="306" y="1808"/>
                </a:lnTo>
                <a:lnTo>
                  <a:pt x="301" y="1798"/>
                </a:lnTo>
                <a:lnTo>
                  <a:pt x="295" y="1795"/>
                </a:lnTo>
                <a:lnTo>
                  <a:pt x="279" y="1794"/>
                </a:lnTo>
                <a:lnTo>
                  <a:pt x="276" y="1793"/>
                </a:lnTo>
                <a:lnTo>
                  <a:pt x="276" y="1792"/>
                </a:lnTo>
                <a:lnTo>
                  <a:pt x="285" y="1779"/>
                </a:lnTo>
                <a:lnTo>
                  <a:pt x="287" y="1778"/>
                </a:lnTo>
                <a:lnTo>
                  <a:pt x="291" y="1777"/>
                </a:lnTo>
                <a:lnTo>
                  <a:pt x="299" y="1779"/>
                </a:lnTo>
                <a:lnTo>
                  <a:pt x="310" y="1782"/>
                </a:lnTo>
                <a:lnTo>
                  <a:pt x="314" y="1791"/>
                </a:lnTo>
                <a:lnTo>
                  <a:pt x="321" y="1789"/>
                </a:lnTo>
                <a:lnTo>
                  <a:pt x="332" y="1792"/>
                </a:lnTo>
                <a:lnTo>
                  <a:pt x="337" y="1791"/>
                </a:lnTo>
                <a:lnTo>
                  <a:pt x="340" y="1788"/>
                </a:lnTo>
                <a:lnTo>
                  <a:pt x="343" y="1778"/>
                </a:lnTo>
                <a:lnTo>
                  <a:pt x="347" y="1762"/>
                </a:lnTo>
                <a:lnTo>
                  <a:pt x="347" y="1755"/>
                </a:lnTo>
                <a:lnTo>
                  <a:pt x="346" y="1752"/>
                </a:lnTo>
                <a:lnTo>
                  <a:pt x="332" y="1743"/>
                </a:lnTo>
                <a:lnTo>
                  <a:pt x="312" y="1724"/>
                </a:lnTo>
                <a:lnTo>
                  <a:pt x="295" y="1712"/>
                </a:lnTo>
                <a:lnTo>
                  <a:pt x="286" y="1707"/>
                </a:lnTo>
                <a:lnTo>
                  <a:pt x="259" y="1703"/>
                </a:lnTo>
                <a:lnTo>
                  <a:pt x="255" y="1701"/>
                </a:lnTo>
                <a:lnTo>
                  <a:pt x="252" y="1697"/>
                </a:lnTo>
                <a:lnTo>
                  <a:pt x="244" y="1676"/>
                </a:lnTo>
                <a:lnTo>
                  <a:pt x="249" y="1673"/>
                </a:lnTo>
                <a:lnTo>
                  <a:pt x="257" y="1668"/>
                </a:lnTo>
                <a:lnTo>
                  <a:pt x="273" y="1661"/>
                </a:lnTo>
                <a:lnTo>
                  <a:pt x="278" y="1657"/>
                </a:lnTo>
                <a:lnTo>
                  <a:pt x="280" y="1654"/>
                </a:lnTo>
                <a:lnTo>
                  <a:pt x="280" y="1647"/>
                </a:lnTo>
                <a:lnTo>
                  <a:pt x="283" y="1639"/>
                </a:lnTo>
                <a:lnTo>
                  <a:pt x="296" y="1627"/>
                </a:lnTo>
                <a:lnTo>
                  <a:pt x="303" y="1625"/>
                </a:lnTo>
                <a:lnTo>
                  <a:pt x="305" y="1622"/>
                </a:lnTo>
                <a:lnTo>
                  <a:pt x="309" y="1616"/>
                </a:lnTo>
                <a:lnTo>
                  <a:pt x="315" y="1603"/>
                </a:lnTo>
                <a:lnTo>
                  <a:pt x="316" y="1600"/>
                </a:lnTo>
                <a:lnTo>
                  <a:pt x="316" y="1595"/>
                </a:lnTo>
                <a:lnTo>
                  <a:pt x="313" y="1583"/>
                </a:lnTo>
                <a:lnTo>
                  <a:pt x="299" y="1565"/>
                </a:lnTo>
                <a:lnTo>
                  <a:pt x="294" y="1556"/>
                </a:lnTo>
                <a:lnTo>
                  <a:pt x="294" y="1552"/>
                </a:lnTo>
                <a:lnTo>
                  <a:pt x="294" y="1539"/>
                </a:lnTo>
                <a:lnTo>
                  <a:pt x="295" y="1532"/>
                </a:lnTo>
                <a:lnTo>
                  <a:pt x="313" y="1510"/>
                </a:lnTo>
                <a:lnTo>
                  <a:pt x="317" y="1507"/>
                </a:lnTo>
                <a:lnTo>
                  <a:pt x="324" y="1506"/>
                </a:lnTo>
                <a:lnTo>
                  <a:pt x="328" y="1507"/>
                </a:lnTo>
                <a:lnTo>
                  <a:pt x="337" y="1511"/>
                </a:lnTo>
                <a:lnTo>
                  <a:pt x="342" y="1511"/>
                </a:lnTo>
                <a:lnTo>
                  <a:pt x="361" y="1506"/>
                </a:lnTo>
                <a:lnTo>
                  <a:pt x="368" y="1505"/>
                </a:lnTo>
                <a:lnTo>
                  <a:pt x="382" y="1507"/>
                </a:lnTo>
                <a:lnTo>
                  <a:pt x="405" y="1504"/>
                </a:lnTo>
                <a:lnTo>
                  <a:pt x="427" y="1519"/>
                </a:lnTo>
                <a:lnTo>
                  <a:pt x="454" y="1535"/>
                </a:lnTo>
                <a:lnTo>
                  <a:pt x="457" y="1540"/>
                </a:lnTo>
                <a:lnTo>
                  <a:pt x="460" y="1549"/>
                </a:lnTo>
                <a:lnTo>
                  <a:pt x="462" y="1556"/>
                </a:lnTo>
                <a:lnTo>
                  <a:pt x="476" y="1563"/>
                </a:lnTo>
                <a:lnTo>
                  <a:pt x="484" y="1578"/>
                </a:lnTo>
                <a:lnTo>
                  <a:pt x="486" y="1580"/>
                </a:lnTo>
                <a:lnTo>
                  <a:pt x="491" y="1580"/>
                </a:lnTo>
                <a:lnTo>
                  <a:pt x="501" y="1578"/>
                </a:lnTo>
                <a:lnTo>
                  <a:pt x="506" y="1575"/>
                </a:lnTo>
                <a:lnTo>
                  <a:pt x="511" y="1571"/>
                </a:lnTo>
                <a:lnTo>
                  <a:pt x="517" y="1565"/>
                </a:lnTo>
                <a:lnTo>
                  <a:pt x="525" y="1564"/>
                </a:lnTo>
                <a:lnTo>
                  <a:pt x="539" y="1566"/>
                </a:lnTo>
                <a:lnTo>
                  <a:pt x="562" y="1575"/>
                </a:lnTo>
                <a:lnTo>
                  <a:pt x="573" y="1577"/>
                </a:lnTo>
                <a:lnTo>
                  <a:pt x="583" y="1561"/>
                </a:lnTo>
                <a:lnTo>
                  <a:pt x="585" y="1560"/>
                </a:lnTo>
                <a:lnTo>
                  <a:pt x="593" y="1559"/>
                </a:lnTo>
                <a:lnTo>
                  <a:pt x="597" y="1566"/>
                </a:lnTo>
                <a:lnTo>
                  <a:pt x="599" y="1566"/>
                </a:lnTo>
                <a:lnTo>
                  <a:pt x="656" y="1557"/>
                </a:lnTo>
                <a:lnTo>
                  <a:pt x="664" y="1554"/>
                </a:lnTo>
                <a:lnTo>
                  <a:pt x="668" y="1549"/>
                </a:lnTo>
                <a:lnTo>
                  <a:pt x="668" y="1546"/>
                </a:lnTo>
                <a:lnTo>
                  <a:pt x="667" y="1538"/>
                </a:lnTo>
                <a:lnTo>
                  <a:pt x="665" y="1536"/>
                </a:lnTo>
                <a:lnTo>
                  <a:pt x="642" y="1522"/>
                </a:lnTo>
                <a:lnTo>
                  <a:pt x="635" y="1514"/>
                </a:lnTo>
                <a:lnTo>
                  <a:pt x="632" y="1508"/>
                </a:lnTo>
                <a:lnTo>
                  <a:pt x="622" y="1481"/>
                </a:lnTo>
                <a:lnTo>
                  <a:pt x="617" y="1471"/>
                </a:lnTo>
                <a:lnTo>
                  <a:pt x="617" y="1469"/>
                </a:lnTo>
                <a:lnTo>
                  <a:pt x="618" y="1467"/>
                </a:lnTo>
                <a:lnTo>
                  <a:pt x="630" y="1464"/>
                </a:lnTo>
                <a:lnTo>
                  <a:pt x="636" y="1457"/>
                </a:lnTo>
                <a:lnTo>
                  <a:pt x="637" y="1453"/>
                </a:lnTo>
                <a:lnTo>
                  <a:pt x="631" y="1453"/>
                </a:lnTo>
                <a:lnTo>
                  <a:pt x="627" y="1450"/>
                </a:lnTo>
                <a:lnTo>
                  <a:pt x="628" y="1448"/>
                </a:lnTo>
                <a:lnTo>
                  <a:pt x="631" y="1445"/>
                </a:lnTo>
                <a:lnTo>
                  <a:pt x="638" y="1442"/>
                </a:lnTo>
                <a:lnTo>
                  <a:pt x="643" y="1442"/>
                </a:lnTo>
                <a:lnTo>
                  <a:pt x="668" y="1452"/>
                </a:lnTo>
                <a:lnTo>
                  <a:pt x="682" y="1454"/>
                </a:lnTo>
                <a:lnTo>
                  <a:pt x="688" y="1459"/>
                </a:lnTo>
                <a:lnTo>
                  <a:pt x="693" y="1469"/>
                </a:lnTo>
                <a:lnTo>
                  <a:pt x="695" y="1470"/>
                </a:lnTo>
                <a:lnTo>
                  <a:pt x="708" y="1464"/>
                </a:lnTo>
                <a:lnTo>
                  <a:pt x="756" y="1444"/>
                </a:lnTo>
                <a:lnTo>
                  <a:pt x="758" y="1444"/>
                </a:lnTo>
                <a:lnTo>
                  <a:pt x="779" y="1454"/>
                </a:lnTo>
                <a:lnTo>
                  <a:pt x="798" y="1454"/>
                </a:lnTo>
                <a:lnTo>
                  <a:pt x="828" y="1453"/>
                </a:lnTo>
                <a:lnTo>
                  <a:pt x="838" y="1448"/>
                </a:lnTo>
                <a:lnTo>
                  <a:pt x="854" y="1434"/>
                </a:lnTo>
                <a:lnTo>
                  <a:pt x="868" y="1420"/>
                </a:lnTo>
                <a:lnTo>
                  <a:pt x="873" y="1411"/>
                </a:lnTo>
                <a:lnTo>
                  <a:pt x="874" y="1402"/>
                </a:lnTo>
                <a:lnTo>
                  <a:pt x="868" y="1378"/>
                </a:lnTo>
                <a:lnTo>
                  <a:pt x="870" y="1368"/>
                </a:lnTo>
                <a:lnTo>
                  <a:pt x="869" y="1365"/>
                </a:lnTo>
                <a:lnTo>
                  <a:pt x="865" y="1356"/>
                </a:lnTo>
                <a:lnTo>
                  <a:pt x="855" y="1342"/>
                </a:lnTo>
                <a:lnTo>
                  <a:pt x="851" y="1328"/>
                </a:lnTo>
                <a:lnTo>
                  <a:pt x="849" y="1306"/>
                </a:lnTo>
                <a:lnTo>
                  <a:pt x="849" y="1266"/>
                </a:lnTo>
                <a:lnTo>
                  <a:pt x="849" y="1252"/>
                </a:lnTo>
                <a:lnTo>
                  <a:pt x="853" y="1245"/>
                </a:lnTo>
                <a:lnTo>
                  <a:pt x="865" y="1233"/>
                </a:lnTo>
                <a:lnTo>
                  <a:pt x="888" y="1217"/>
                </a:lnTo>
                <a:lnTo>
                  <a:pt x="895" y="1200"/>
                </a:lnTo>
                <a:lnTo>
                  <a:pt x="901" y="1183"/>
                </a:lnTo>
                <a:lnTo>
                  <a:pt x="902" y="1175"/>
                </a:lnTo>
                <a:lnTo>
                  <a:pt x="903" y="1165"/>
                </a:lnTo>
                <a:lnTo>
                  <a:pt x="887" y="1139"/>
                </a:lnTo>
                <a:lnTo>
                  <a:pt x="887" y="1130"/>
                </a:lnTo>
                <a:lnTo>
                  <a:pt x="891" y="1112"/>
                </a:lnTo>
                <a:lnTo>
                  <a:pt x="891" y="1091"/>
                </a:lnTo>
                <a:lnTo>
                  <a:pt x="889" y="1085"/>
                </a:lnTo>
                <a:lnTo>
                  <a:pt x="883" y="1072"/>
                </a:lnTo>
                <a:lnTo>
                  <a:pt x="880" y="1063"/>
                </a:lnTo>
                <a:lnTo>
                  <a:pt x="877" y="1061"/>
                </a:lnTo>
                <a:lnTo>
                  <a:pt x="865" y="1063"/>
                </a:lnTo>
                <a:lnTo>
                  <a:pt x="861" y="1061"/>
                </a:lnTo>
                <a:lnTo>
                  <a:pt x="852" y="1054"/>
                </a:lnTo>
                <a:lnTo>
                  <a:pt x="849" y="1049"/>
                </a:lnTo>
                <a:lnTo>
                  <a:pt x="848" y="1043"/>
                </a:lnTo>
                <a:lnTo>
                  <a:pt x="846" y="1041"/>
                </a:lnTo>
                <a:lnTo>
                  <a:pt x="844" y="1043"/>
                </a:lnTo>
                <a:lnTo>
                  <a:pt x="841" y="1051"/>
                </a:lnTo>
                <a:lnTo>
                  <a:pt x="839" y="1054"/>
                </a:lnTo>
                <a:lnTo>
                  <a:pt x="832" y="1057"/>
                </a:lnTo>
                <a:lnTo>
                  <a:pt x="827" y="1057"/>
                </a:lnTo>
                <a:lnTo>
                  <a:pt x="819" y="1047"/>
                </a:lnTo>
                <a:lnTo>
                  <a:pt x="808" y="1029"/>
                </a:lnTo>
                <a:lnTo>
                  <a:pt x="802" y="1023"/>
                </a:lnTo>
                <a:lnTo>
                  <a:pt x="780" y="1018"/>
                </a:lnTo>
                <a:lnTo>
                  <a:pt x="774" y="1014"/>
                </a:lnTo>
                <a:lnTo>
                  <a:pt x="772" y="1011"/>
                </a:lnTo>
                <a:lnTo>
                  <a:pt x="768" y="993"/>
                </a:lnTo>
                <a:lnTo>
                  <a:pt x="766" y="993"/>
                </a:lnTo>
                <a:lnTo>
                  <a:pt x="762" y="1013"/>
                </a:lnTo>
                <a:lnTo>
                  <a:pt x="756" y="1018"/>
                </a:lnTo>
                <a:lnTo>
                  <a:pt x="751" y="1018"/>
                </a:lnTo>
                <a:lnTo>
                  <a:pt x="720" y="1000"/>
                </a:lnTo>
                <a:lnTo>
                  <a:pt x="717" y="996"/>
                </a:lnTo>
                <a:lnTo>
                  <a:pt x="718" y="985"/>
                </a:lnTo>
                <a:lnTo>
                  <a:pt x="717" y="982"/>
                </a:lnTo>
                <a:lnTo>
                  <a:pt x="714" y="982"/>
                </a:lnTo>
                <a:lnTo>
                  <a:pt x="707" y="984"/>
                </a:lnTo>
                <a:lnTo>
                  <a:pt x="703" y="983"/>
                </a:lnTo>
                <a:lnTo>
                  <a:pt x="688" y="964"/>
                </a:lnTo>
                <a:lnTo>
                  <a:pt x="679" y="954"/>
                </a:lnTo>
                <a:lnTo>
                  <a:pt x="663" y="944"/>
                </a:lnTo>
                <a:lnTo>
                  <a:pt x="651" y="933"/>
                </a:lnTo>
                <a:lnTo>
                  <a:pt x="642" y="930"/>
                </a:lnTo>
                <a:lnTo>
                  <a:pt x="634" y="928"/>
                </a:lnTo>
                <a:lnTo>
                  <a:pt x="598" y="927"/>
                </a:lnTo>
                <a:lnTo>
                  <a:pt x="594" y="923"/>
                </a:lnTo>
                <a:lnTo>
                  <a:pt x="589" y="915"/>
                </a:lnTo>
                <a:lnTo>
                  <a:pt x="585" y="912"/>
                </a:lnTo>
                <a:lnTo>
                  <a:pt x="579" y="910"/>
                </a:lnTo>
                <a:lnTo>
                  <a:pt x="566" y="909"/>
                </a:lnTo>
                <a:lnTo>
                  <a:pt x="557" y="907"/>
                </a:lnTo>
                <a:lnTo>
                  <a:pt x="548" y="903"/>
                </a:lnTo>
                <a:lnTo>
                  <a:pt x="540" y="899"/>
                </a:lnTo>
                <a:lnTo>
                  <a:pt x="533" y="894"/>
                </a:lnTo>
                <a:lnTo>
                  <a:pt x="530" y="889"/>
                </a:lnTo>
                <a:lnTo>
                  <a:pt x="530" y="850"/>
                </a:lnTo>
                <a:lnTo>
                  <a:pt x="523" y="835"/>
                </a:lnTo>
                <a:lnTo>
                  <a:pt x="523" y="830"/>
                </a:lnTo>
                <a:lnTo>
                  <a:pt x="523" y="830"/>
                </a:lnTo>
                <a:lnTo>
                  <a:pt x="524" y="826"/>
                </a:lnTo>
                <a:lnTo>
                  <a:pt x="525" y="825"/>
                </a:lnTo>
                <a:lnTo>
                  <a:pt x="533" y="827"/>
                </a:lnTo>
                <a:lnTo>
                  <a:pt x="538" y="826"/>
                </a:lnTo>
                <a:lnTo>
                  <a:pt x="539" y="824"/>
                </a:lnTo>
                <a:lnTo>
                  <a:pt x="540" y="818"/>
                </a:lnTo>
                <a:lnTo>
                  <a:pt x="541" y="812"/>
                </a:lnTo>
                <a:lnTo>
                  <a:pt x="540" y="808"/>
                </a:lnTo>
                <a:lnTo>
                  <a:pt x="532" y="795"/>
                </a:lnTo>
                <a:lnTo>
                  <a:pt x="529" y="788"/>
                </a:lnTo>
                <a:lnTo>
                  <a:pt x="530" y="786"/>
                </a:lnTo>
                <a:lnTo>
                  <a:pt x="538" y="783"/>
                </a:lnTo>
                <a:lnTo>
                  <a:pt x="539" y="780"/>
                </a:lnTo>
                <a:lnTo>
                  <a:pt x="538" y="773"/>
                </a:lnTo>
                <a:lnTo>
                  <a:pt x="531" y="758"/>
                </a:lnTo>
                <a:lnTo>
                  <a:pt x="529" y="749"/>
                </a:lnTo>
                <a:lnTo>
                  <a:pt x="531" y="727"/>
                </a:lnTo>
                <a:lnTo>
                  <a:pt x="537" y="705"/>
                </a:lnTo>
                <a:lnTo>
                  <a:pt x="540" y="700"/>
                </a:lnTo>
                <a:lnTo>
                  <a:pt x="551" y="686"/>
                </a:lnTo>
                <a:lnTo>
                  <a:pt x="553" y="682"/>
                </a:lnTo>
                <a:lnTo>
                  <a:pt x="552" y="678"/>
                </a:lnTo>
                <a:lnTo>
                  <a:pt x="542" y="669"/>
                </a:lnTo>
                <a:lnTo>
                  <a:pt x="542" y="667"/>
                </a:lnTo>
                <a:lnTo>
                  <a:pt x="545" y="664"/>
                </a:lnTo>
                <a:lnTo>
                  <a:pt x="553" y="657"/>
                </a:lnTo>
                <a:lnTo>
                  <a:pt x="557" y="654"/>
                </a:lnTo>
                <a:lnTo>
                  <a:pt x="558" y="649"/>
                </a:lnTo>
                <a:lnTo>
                  <a:pt x="559" y="640"/>
                </a:lnTo>
                <a:lnTo>
                  <a:pt x="561" y="636"/>
                </a:lnTo>
                <a:lnTo>
                  <a:pt x="577" y="633"/>
                </a:lnTo>
                <a:lnTo>
                  <a:pt x="580" y="632"/>
                </a:lnTo>
                <a:lnTo>
                  <a:pt x="584" y="626"/>
                </a:lnTo>
                <a:lnTo>
                  <a:pt x="592" y="610"/>
                </a:lnTo>
                <a:lnTo>
                  <a:pt x="595" y="606"/>
                </a:lnTo>
                <a:lnTo>
                  <a:pt x="600" y="603"/>
                </a:lnTo>
                <a:lnTo>
                  <a:pt x="619" y="600"/>
                </a:lnTo>
                <a:lnTo>
                  <a:pt x="624" y="596"/>
                </a:lnTo>
                <a:lnTo>
                  <a:pt x="628" y="592"/>
                </a:lnTo>
                <a:lnTo>
                  <a:pt x="630" y="586"/>
                </a:lnTo>
                <a:lnTo>
                  <a:pt x="630" y="571"/>
                </a:lnTo>
                <a:lnTo>
                  <a:pt x="630" y="571"/>
                </a:lnTo>
                <a:lnTo>
                  <a:pt x="631" y="569"/>
                </a:lnTo>
                <a:lnTo>
                  <a:pt x="634" y="568"/>
                </a:lnTo>
                <a:lnTo>
                  <a:pt x="638" y="566"/>
                </a:lnTo>
                <a:lnTo>
                  <a:pt x="640" y="567"/>
                </a:lnTo>
                <a:lnTo>
                  <a:pt x="646" y="570"/>
                </a:lnTo>
                <a:lnTo>
                  <a:pt x="656" y="580"/>
                </a:lnTo>
                <a:lnTo>
                  <a:pt x="665" y="587"/>
                </a:lnTo>
                <a:lnTo>
                  <a:pt x="674" y="591"/>
                </a:lnTo>
                <a:lnTo>
                  <a:pt x="708" y="604"/>
                </a:lnTo>
                <a:lnTo>
                  <a:pt x="714" y="613"/>
                </a:lnTo>
                <a:lnTo>
                  <a:pt x="730" y="650"/>
                </a:lnTo>
                <a:lnTo>
                  <a:pt x="737" y="658"/>
                </a:lnTo>
                <a:lnTo>
                  <a:pt x="744" y="662"/>
                </a:lnTo>
                <a:lnTo>
                  <a:pt x="769" y="663"/>
                </a:lnTo>
                <a:lnTo>
                  <a:pt x="795" y="660"/>
                </a:lnTo>
                <a:lnTo>
                  <a:pt x="813" y="656"/>
                </a:lnTo>
                <a:lnTo>
                  <a:pt x="858" y="642"/>
                </a:lnTo>
                <a:lnTo>
                  <a:pt x="872" y="639"/>
                </a:lnTo>
                <a:lnTo>
                  <a:pt x="897" y="644"/>
                </a:lnTo>
                <a:lnTo>
                  <a:pt x="912" y="644"/>
                </a:lnTo>
                <a:lnTo>
                  <a:pt x="920" y="642"/>
                </a:lnTo>
                <a:lnTo>
                  <a:pt x="924" y="639"/>
                </a:lnTo>
                <a:lnTo>
                  <a:pt x="925" y="636"/>
                </a:lnTo>
                <a:lnTo>
                  <a:pt x="924" y="589"/>
                </a:lnTo>
                <a:lnTo>
                  <a:pt x="925" y="565"/>
                </a:lnTo>
                <a:lnTo>
                  <a:pt x="927" y="552"/>
                </a:lnTo>
                <a:lnTo>
                  <a:pt x="933" y="543"/>
                </a:lnTo>
                <a:lnTo>
                  <a:pt x="934" y="539"/>
                </a:lnTo>
                <a:lnTo>
                  <a:pt x="934" y="536"/>
                </a:lnTo>
                <a:lnTo>
                  <a:pt x="930" y="531"/>
                </a:lnTo>
                <a:lnTo>
                  <a:pt x="931" y="524"/>
                </a:lnTo>
                <a:lnTo>
                  <a:pt x="936" y="523"/>
                </a:lnTo>
                <a:lnTo>
                  <a:pt x="940" y="526"/>
                </a:lnTo>
                <a:lnTo>
                  <a:pt x="948" y="537"/>
                </a:lnTo>
                <a:lnTo>
                  <a:pt x="960" y="555"/>
                </a:lnTo>
                <a:lnTo>
                  <a:pt x="963" y="559"/>
                </a:lnTo>
                <a:lnTo>
                  <a:pt x="965" y="560"/>
                </a:lnTo>
                <a:lnTo>
                  <a:pt x="970" y="558"/>
                </a:lnTo>
                <a:lnTo>
                  <a:pt x="973" y="555"/>
                </a:lnTo>
                <a:lnTo>
                  <a:pt x="995" y="513"/>
                </a:lnTo>
                <a:lnTo>
                  <a:pt x="991" y="508"/>
                </a:lnTo>
                <a:lnTo>
                  <a:pt x="992" y="497"/>
                </a:lnTo>
                <a:lnTo>
                  <a:pt x="969" y="476"/>
                </a:lnTo>
                <a:lnTo>
                  <a:pt x="963" y="467"/>
                </a:lnTo>
                <a:lnTo>
                  <a:pt x="960" y="457"/>
                </a:lnTo>
                <a:lnTo>
                  <a:pt x="963" y="440"/>
                </a:lnTo>
                <a:lnTo>
                  <a:pt x="971" y="415"/>
                </a:lnTo>
                <a:lnTo>
                  <a:pt x="976" y="407"/>
                </a:lnTo>
                <a:lnTo>
                  <a:pt x="983" y="404"/>
                </a:lnTo>
                <a:lnTo>
                  <a:pt x="987" y="400"/>
                </a:lnTo>
                <a:lnTo>
                  <a:pt x="989" y="386"/>
                </a:lnTo>
                <a:lnTo>
                  <a:pt x="993" y="376"/>
                </a:lnTo>
                <a:lnTo>
                  <a:pt x="998" y="369"/>
                </a:lnTo>
                <a:lnTo>
                  <a:pt x="1008" y="358"/>
                </a:lnTo>
                <a:lnTo>
                  <a:pt x="1013" y="354"/>
                </a:lnTo>
                <a:lnTo>
                  <a:pt x="1019" y="352"/>
                </a:lnTo>
                <a:lnTo>
                  <a:pt x="1030" y="339"/>
                </a:lnTo>
                <a:lnTo>
                  <a:pt x="1046" y="325"/>
                </a:lnTo>
                <a:lnTo>
                  <a:pt x="1064" y="324"/>
                </a:lnTo>
                <a:lnTo>
                  <a:pt x="1068" y="321"/>
                </a:lnTo>
                <a:lnTo>
                  <a:pt x="1070" y="318"/>
                </a:lnTo>
                <a:lnTo>
                  <a:pt x="1065" y="304"/>
                </a:lnTo>
                <a:lnTo>
                  <a:pt x="1066" y="295"/>
                </a:lnTo>
                <a:lnTo>
                  <a:pt x="1082" y="285"/>
                </a:lnTo>
                <a:lnTo>
                  <a:pt x="1098" y="263"/>
                </a:lnTo>
                <a:lnTo>
                  <a:pt x="1101" y="262"/>
                </a:lnTo>
                <a:lnTo>
                  <a:pt x="1108" y="267"/>
                </a:lnTo>
                <a:lnTo>
                  <a:pt x="1113" y="268"/>
                </a:lnTo>
                <a:lnTo>
                  <a:pt x="1121" y="252"/>
                </a:lnTo>
                <a:lnTo>
                  <a:pt x="1129" y="250"/>
                </a:lnTo>
                <a:lnTo>
                  <a:pt x="1144" y="221"/>
                </a:lnTo>
                <a:lnTo>
                  <a:pt x="1151" y="205"/>
                </a:lnTo>
                <a:lnTo>
                  <a:pt x="1152" y="198"/>
                </a:lnTo>
                <a:lnTo>
                  <a:pt x="1150" y="185"/>
                </a:lnTo>
                <a:lnTo>
                  <a:pt x="1150" y="183"/>
                </a:lnTo>
                <a:lnTo>
                  <a:pt x="1157" y="177"/>
                </a:lnTo>
                <a:lnTo>
                  <a:pt x="1180" y="167"/>
                </a:lnTo>
                <a:lnTo>
                  <a:pt x="1199" y="156"/>
                </a:lnTo>
                <a:lnTo>
                  <a:pt x="1205" y="151"/>
                </a:lnTo>
                <a:lnTo>
                  <a:pt x="1216" y="136"/>
                </a:lnTo>
                <a:lnTo>
                  <a:pt x="1217" y="133"/>
                </a:lnTo>
                <a:lnTo>
                  <a:pt x="1205" y="120"/>
                </a:lnTo>
                <a:lnTo>
                  <a:pt x="1204" y="115"/>
                </a:lnTo>
                <a:lnTo>
                  <a:pt x="1205" y="110"/>
                </a:lnTo>
                <a:lnTo>
                  <a:pt x="1208" y="108"/>
                </a:lnTo>
                <a:lnTo>
                  <a:pt x="1211" y="108"/>
                </a:lnTo>
                <a:lnTo>
                  <a:pt x="1225" y="122"/>
                </a:lnTo>
                <a:lnTo>
                  <a:pt x="1229" y="124"/>
                </a:lnTo>
                <a:lnTo>
                  <a:pt x="1234" y="124"/>
                </a:lnTo>
                <a:lnTo>
                  <a:pt x="1247" y="119"/>
                </a:lnTo>
                <a:lnTo>
                  <a:pt x="1266" y="110"/>
                </a:lnTo>
                <a:lnTo>
                  <a:pt x="1281" y="101"/>
                </a:lnTo>
                <a:lnTo>
                  <a:pt x="1287" y="95"/>
                </a:lnTo>
                <a:lnTo>
                  <a:pt x="1290" y="90"/>
                </a:lnTo>
                <a:lnTo>
                  <a:pt x="1290" y="87"/>
                </a:lnTo>
                <a:lnTo>
                  <a:pt x="1271" y="51"/>
                </a:lnTo>
                <a:lnTo>
                  <a:pt x="1270" y="46"/>
                </a:lnTo>
                <a:lnTo>
                  <a:pt x="1285" y="41"/>
                </a:lnTo>
                <a:lnTo>
                  <a:pt x="1289" y="40"/>
                </a:lnTo>
                <a:lnTo>
                  <a:pt x="1291" y="41"/>
                </a:lnTo>
                <a:lnTo>
                  <a:pt x="1300" y="50"/>
                </a:lnTo>
                <a:lnTo>
                  <a:pt x="1327" y="84"/>
                </a:lnTo>
                <a:lnTo>
                  <a:pt x="1333" y="89"/>
                </a:lnTo>
                <a:lnTo>
                  <a:pt x="1336" y="90"/>
                </a:lnTo>
                <a:lnTo>
                  <a:pt x="1339" y="90"/>
                </a:lnTo>
                <a:lnTo>
                  <a:pt x="1342" y="86"/>
                </a:lnTo>
                <a:lnTo>
                  <a:pt x="1345" y="72"/>
                </a:lnTo>
                <a:lnTo>
                  <a:pt x="1348" y="68"/>
                </a:lnTo>
                <a:lnTo>
                  <a:pt x="1351" y="67"/>
                </a:lnTo>
                <a:lnTo>
                  <a:pt x="1355" y="67"/>
                </a:lnTo>
                <a:lnTo>
                  <a:pt x="1360" y="71"/>
                </a:lnTo>
                <a:lnTo>
                  <a:pt x="1364" y="72"/>
                </a:lnTo>
                <a:lnTo>
                  <a:pt x="1371" y="66"/>
                </a:lnTo>
                <a:lnTo>
                  <a:pt x="1372" y="66"/>
                </a:lnTo>
                <a:lnTo>
                  <a:pt x="1380" y="72"/>
                </a:lnTo>
                <a:lnTo>
                  <a:pt x="1389" y="95"/>
                </a:lnTo>
                <a:lnTo>
                  <a:pt x="1391" y="99"/>
                </a:lnTo>
                <a:lnTo>
                  <a:pt x="1395" y="102"/>
                </a:lnTo>
                <a:lnTo>
                  <a:pt x="1402" y="105"/>
                </a:lnTo>
                <a:lnTo>
                  <a:pt x="1407" y="106"/>
                </a:lnTo>
                <a:lnTo>
                  <a:pt x="1411" y="106"/>
                </a:lnTo>
                <a:lnTo>
                  <a:pt x="1415" y="105"/>
                </a:lnTo>
                <a:lnTo>
                  <a:pt x="1417" y="102"/>
                </a:lnTo>
                <a:lnTo>
                  <a:pt x="1446" y="51"/>
                </a:lnTo>
                <a:lnTo>
                  <a:pt x="1457" y="36"/>
                </a:lnTo>
                <a:lnTo>
                  <a:pt x="1464" y="28"/>
                </a:lnTo>
                <a:lnTo>
                  <a:pt x="1485" y="16"/>
                </a:lnTo>
                <a:lnTo>
                  <a:pt x="1500" y="2"/>
                </a:lnTo>
                <a:lnTo>
                  <a:pt x="1512" y="4"/>
                </a:lnTo>
                <a:lnTo>
                  <a:pt x="1528" y="0"/>
                </a:lnTo>
                <a:lnTo>
                  <a:pt x="1533" y="3"/>
                </a:lnTo>
                <a:lnTo>
                  <a:pt x="1533" y="7"/>
                </a:lnTo>
                <a:lnTo>
                  <a:pt x="1516" y="41"/>
                </a:lnTo>
                <a:lnTo>
                  <a:pt x="1512" y="57"/>
                </a:lnTo>
                <a:lnTo>
                  <a:pt x="1512" y="59"/>
                </a:lnTo>
                <a:lnTo>
                  <a:pt x="1514" y="61"/>
                </a:lnTo>
                <a:lnTo>
                  <a:pt x="1525" y="65"/>
                </a:lnTo>
                <a:lnTo>
                  <a:pt x="1525" y="65"/>
                </a:lnTo>
                <a:lnTo>
                  <a:pt x="1524" y="68"/>
                </a:lnTo>
                <a:lnTo>
                  <a:pt x="1531" y="74"/>
                </a:lnTo>
                <a:lnTo>
                  <a:pt x="1538" y="74"/>
                </a:lnTo>
                <a:lnTo>
                  <a:pt x="1547" y="73"/>
                </a:lnTo>
                <a:lnTo>
                  <a:pt x="1549" y="74"/>
                </a:lnTo>
                <a:lnTo>
                  <a:pt x="1552" y="82"/>
                </a:lnTo>
                <a:lnTo>
                  <a:pt x="1561" y="89"/>
                </a:lnTo>
                <a:lnTo>
                  <a:pt x="1565" y="92"/>
                </a:lnTo>
                <a:lnTo>
                  <a:pt x="1565" y="95"/>
                </a:lnTo>
                <a:lnTo>
                  <a:pt x="1560" y="100"/>
                </a:lnTo>
                <a:lnTo>
                  <a:pt x="1547" y="112"/>
                </a:lnTo>
                <a:lnTo>
                  <a:pt x="1543" y="117"/>
                </a:lnTo>
                <a:lnTo>
                  <a:pt x="1535" y="154"/>
                </a:lnTo>
                <a:lnTo>
                  <a:pt x="1530" y="171"/>
                </a:lnTo>
                <a:lnTo>
                  <a:pt x="1526" y="176"/>
                </a:lnTo>
                <a:lnTo>
                  <a:pt x="1517" y="185"/>
                </a:lnTo>
                <a:lnTo>
                  <a:pt x="1498" y="196"/>
                </a:lnTo>
                <a:lnTo>
                  <a:pt x="1493" y="202"/>
                </a:lnTo>
                <a:lnTo>
                  <a:pt x="1493" y="210"/>
                </a:lnTo>
                <a:lnTo>
                  <a:pt x="1499" y="228"/>
                </a:lnTo>
                <a:lnTo>
                  <a:pt x="1499" y="234"/>
                </a:lnTo>
                <a:lnTo>
                  <a:pt x="1494" y="248"/>
                </a:lnTo>
                <a:lnTo>
                  <a:pt x="1486" y="265"/>
                </a:lnTo>
                <a:lnTo>
                  <a:pt x="1480" y="287"/>
                </a:lnTo>
                <a:lnTo>
                  <a:pt x="1469" y="316"/>
                </a:lnTo>
                <a:lnTo>
                  <a:pt x="1467" y="326"/>
                </a:lnTo>
                <a:lnTo>
                  <a:pt x="1464" y="359"/>
                </a:lnTo>
                <a:lnTo>
                  <a:pt x="1460" y="370"/>
                </a:lnTo>
                <a:lnTo>
                  <a:pt x="1457" y="375"/>
                </a:lnTo>
                <a:lnTo>
                  <a:pt x="1441" y="383"/>
                </a:lnTo>
                <a:lnTo>
                  <a:pt x="1429" y="404"/>
                </a:lnTo>
                <a:lnTo>
                  <a:pt x="1416" y="421"/>
                </a:lnTo>
                <a:lnTo>
                  <a:pt x="1409" y="427"/>
                </a:lnTo>
                <a:lnTo>
                  <a:pt x="1394" y="432"/>
                </a:lnTo>
                <a:lnTo>
                  <a:pt x="1390" y="435"/>
                </a:lnTo>
                <a:lnTo>
                  <a:pt x="1389" y="439"/>
                </a:lnTo>
                <a:lnTo>
                  <a:pt x="1388" y="458"/>
                </a:lnTo>
                <a:lnTo>
                  <a:pt x="1384" y="462"/>
                </a:lnTo>
                <a:lnTo>
                  <a:pt x="1377" y="465"/>
                </a:lnTo>
                <a:lnTo>
                  <a:pt x="1374" y="467"/>
                </a:lnTo>
                <a:lnTo>
                  <a:pt x="1372" y="471"/>
                </a:lnTo>
                <a:lnTo>
                  <a:pt x="1371" y="479"/>
                </a:lnTo>
                <a:lnTo>
                  <a:pt x="1370" y="514"/>
                </a:lnTo>
                <a:lnTo>
                  <a:pt x="1371" y="534"/>
                </a:lnTo>
                <a:lnTo>
                  <a:pt x="1372" y="543"/>
                </a:lnTo>
                <a:lnTo>
                  <a:pt x="1378" y="552"/>
                </a:lnTo>
                <a:lnTo>
                  <a:pt x="1390" y="564"/>
                </a:lnTo>
                <a:lnTo>
                  <a:pt x="1397" y="573"/>
                </a:lnTo>
                <a:lnTo>
                  <a:pt x="1415" y="604"/>
                </a:lnTo>
                <a:lnTo>
                  <a:pt x="1435" y="619"/>
                </a:lnTo>
                <a:lnTo>
                  <a:pt x="1435" y="622"/>
                </a:lnTo>
                <a:lnTo>
                  <a:pt x="1423" y="628"/>
                </a:lnTo>
                <a:lnTo>
                  <a:pt x="1423" y="632"/>
                </a:lnTo>
                <a:lnTo>
                  <a:pt x="1424" y="636"/>
                </a:lnTo>
                <a:lnTo>
                  <a:pt x="1427" y="639"/>
                </a:lnTo>
                <a:lnTo>
                  <a:pt x="1442" y="646"/>
                </a:lnTo>
                <a:lnTo>
                  <a:pt x="1446" y="650"/>
                </a:lnTo>
                <a:lnTo>
                  <a:pt x="1445" y="654"/>
                </a:lnTo>
                <a:lnTo>
                  <a:pt x="1440" y="658"/>
                </a:lnTo>
                <a:lnTo>
                  <a:pt x="1439" y="661"/>
                </a:lnTo>
                <a:lnTo>
                  <a:pt x="1440" y="668"/>
                </a:lnTo>
                <a:lnTo>
                  <a:pt x="1445" y="679"/>
                </a:lnTo>
                <a:lnTo>
                  <a:pt x="1445" y="683"/>
                </a:lnTo>
                <a:lnTo>
                  <a:pt x="1443" y="696"/>
                </a:lnTo>
                <a:lnTo>
                  <a:pt x="1433" y="721"/>
                </a:lnTo>
                <a:lnTo>
                  <a:pt x="1428" y="723"/>
                </a:lnTo>
                <a:lnTo>
                  <a:pt x="1412" y="727"/>
                </a:lnTo>
                <a:lnTo>
                  <a:pt x="1409" y="729"/>
                </a:lnTo>
                <a:lnTo>
                  <a:pt x="1407" y="731"/>
                </a:lnTo>
                <a:lnTo>
                  <a:pt x="1406" y="742"/>
                </a:lnTo>
                <a:lnTo>
                  <a:pt x="1407" y="750"/>
                </a:lnTo>
                <a:lnTo>
                  <a:pt x="1411" y="753"/>
                </a:lnTo>
                <a:lnTo>
                  <a:pt x="1422" y="756"/>
                </a:lnTo>
                <a:lnTo>
                  <a:pt x="1424" y="757"/>
                </a:lnTo>
                <a:lnTo>
                  <a:pt x="1421" y="768"/>
                </a:lnTo>
                <a:lnTo>
                  <a:pt x="1411" y="788"/>
                </a:lnTo>
                <a:lnTo>
                  <a:pt x="1397" y="808"/>
                </a:lnTo>
                <a:lnTo>
                  <a:pt x="1376" y="836"/>
                </a:lnTo>
                <a:lnTo>
                  <a:pt x="1368" y="845"/>
                </a:lnTo>
                <a:lnTo>
                  <a:pt x="1357" y="853"/>
                </a:lnTo>
                <a:lnTo>
                  <a:pt x="1357" y="864"/>
                </a:lnTo>
                <a:lnTo>
                  <a:pt x="1355" y="868"/>
                </a:lnTo>
                <a:lnTo>
                  <a:pt x="1352" y="872"/>
                </a:lnTo>
                <a:lnTo>
                  <a:pt x="1341" y="876"/>
                </a:lnTo>
                <a:lnTo>
                  <a:pt x="1340" y="878"/>
                </a:lnTo>
                <a:lnTo>
                  <a:pt x="1340" y="881"/>
                </a:lnTo>
                <a:lnTo>
                  <a:pt x="1344" y="894"/>
                </a:lnTo>
                <a:lnTo>
                  <a:pt x="1344" y="901"/>
                </a:lnTo>
                <a:lnTo>
                  <a:pt x="1342" y="907"/>
                </a:lnTo>
                <a:lnTo>
                  <a:pt x="1342" y="911"/>
                </a:lnTo>
                <a:lnTo>
                  <a:pt x="1348" y="925"/>
                </a:lnTo>
                <a:lnTo>
                  <a:pt x="1348" y="928"/>
                </a:lnTo>
                <a:lnTo>
                  <a:pt x="1348" y="934"/>
                </a:lnTo>
                <a:lnTo>
                  <a:pt x="1343" y="943"/>
                </a:lnTo>
                <a:lnTo>
                  <a:pt x="1345" y="947"/>
                </a:lnTo>
                <a:lnTo>
                  <a:pt x="1354" y="956"/>
                </a:lnTo>
                <a:lnTo>
                  <a:pt x="1355" y="961"/>
                </a:lnTo>
                <a:lnTo>
                  <a:pt x="1353" y="969"/>
                </a:lnTo>
                <a:lnTo>
                  <a:pt x="1345" y="977"/>
                </a:lnTo>
                <a:lnTo>
                  <a:pt x="1344" y="980"/>
                </a:lnTo>
                <a:lnTo>
                  <a:pt x="1349" y="989"/>
                </a:lnTo>
                <a:lnTo>
                  <a:pt x="1366" y="1014"/>
                </a:lnTo>
                <a:lnTo>
                  <a:pt x="1369" y="1022"/>
                </a:lnTo>
                <a:lnTo>
                  <a:pt x="1370" y="1029"/>
                </a:lnTo>
                <a:lnTo>
                  <a:pt x="1366" y="1099"/>
                </a:lnTo>
                <a:lnTo>
                  <a:pt x="1366" y="1123"/>
                </a:lnTo>
                <a:lnTo>
                  <a:pt x="1361" y="1150"/>
                </a:lnTo>
                <a:lnTo>
                  <a:pt x="1361" y="1165"/>
                </a:lnTo>
                <a:lnTo>
                  <a:pt x="1374" y="1219"/>
                </a:lnTo>
                <a:lnTo>
                  <a:pt x="1377" y="1253"/>
                </a:lnTo>
                <a:lnTo>
                  <a:pt x="1379" y="1255"/>
                </a:lnTo>
                <a:lnTo>
                  <a:pt x="1386" y="1258"/>
                </a:lnTo>
                <a:lnTo>
                  <a:pt x="1386" y="1260"/>
                </a:lnTo>
                <a:lnTo>
                  <a:pt x="1397" y="1313"/>
                </a:lnTo>
                <a:lnTo>
                  <a:pt x="1406" y="1343"/>
                </a:lnTo>
                <a:lnTo>
                  <a:pt x="1390" y="1375"/>
                </a:lnTo>
                <a:lnTo>
                  <a:pt x="1377" y="1416"/>
                </a:lnTo>
                <a:lnTo>
                  <a:pt x="1373" y="1428"/>
                </a:lnTo>
                <a:lnTo>
                  <a:pt x="1366" y="1442"/>
                </a:lnTo>
                <a:lnTo>
                  <a:pt x="1353" y="1459"/>
                </a:lnTo>
                <a:lnTo>
                  <a:pt x="1346" y="1472"/>
                </a:lnTo>
                <a:lnTo>
                  <a:pt x="1341" y="1490"/>
                </a:lnTo>
                <a:lnTo>
                  <a:pt x="1336" y="1518"/>
                </a:lnTo>
                <a:lnTo>
                  <a:pt x="1333" y="1530"/>
                </a:lnTo>
                <a:lnTo>
                  <a:pt x="1321" y="1558"/>
                </a:lnTo>
                <a:lnTo>
                  <a:pt x="1319" y="1571"/>
                </a:lnTo>
                <a:lnTo>
                  <a:pt x="1318" y="1604"/>
                </a:lnTo>
                <a:lnTo>
                  <a:pt x="1312" y="1644"/>
                </a:lnTo>
                <a:lnTo>
                  <a:pt x="1313" y="1665"/>
                </a:lnTo>
                <a:lnTo>
                  <a:pt x="1315" y="1674"/>
                </a:lnTo>
                <a:lnTo>
                  <a:pt x="1322" y="1683"/>
                </a:lnTo>
                <a:lnTo>
                  <a:pt x="1326" y="1685"/>
                </a:lnTo>
                <a:lnTo>
                  <a:pt x="1339" y="1686"/>
                </a:lnTo>
                <a:lnTo>
                  <a:pt x="1339" y="1686"/>
                </a:lnTo>
                <a:lnTo>
                  <a:pt x="1341" y="1696"/>
                </a:lnTo>
                <a:lnTo>
                  <a:pt x="1352" y="1699"/>
                </a:lnTo>
                <a:lnTo>
                  <a:pt x="1354" y="1700"/>
                </a:lnTo>
                <a:lnTo>
                  <a:pt x="1353" y="1702"/>
                </a:lnTo>
                <a:lnTo>
                  <a:pt x="1343" y="1709"/>
                </a:lnTo>
                <a:lnTo>
                  <a:pt x="1339" y="1714"/>
                </a:lnTo>
                <a:lnTo>
                  <a:pt x="1341" y="1723"/>
                </a:lnTo>
                <a:lnTo>
                  <a:pt x="1346" y="1736"/>
                </a:lnTo>
                <a:lnTo>
                  <a:pt x="1351" y="1744"/>
                </a:lnTo>
                <a:lnTo>
                  <a:pt x="1355" y="1750"/>
                </a:lnTo>
                <a:lnTo>
                  <a:pt x="1358" y="1751"/>
                </a:lnTo>
                <a:lnTo>
                  <a:pt x="1370" y="1753"/>
                </a:lnTo>
                <a:lnTo>
                  <a:pt x="1371" y="1755"/>
                </a:lnTo>
                <a:lnTo>
                  <a:pt x="1372" y="1758"/>
                </a:lnTo>
                <a:lnTo>
                  <a:pt x="1372" y="1765"/>
                </a:lnTo>
                <a:lnTo>
                  <a:pt x="1374" y="1778"/>
                </a:lnTo>
                <a:lnTo>
                  <a:pt x="1371" y="1783"/>
                </a:lnTo>
                <a:lnTo>
                  <a:pt x="1359" y="1795"/>
                </a:lnTo>
                <a:lnTo>
                  <a:pt x="1358" y="1799"/>
                </a:lnTo>
                <a:lnTo>
                  <a:pt x="1358" y="1802"/>
                </a:lnTo>
                <a:lnTo>
                  <a:pt x="1371" y="1811"/>
                </a:lnTo>
                <a:lnTo>
                  <a:pt x="1405" y="1829"/>
                </a:lnTo>
                <a:lnTo>
                  <a:pt x="1413" y="1835"/>
                </a:lnTo>
                <a:lnTo>
                  <a:pt x="1411" y="1845"/>
                </a:lnTo>
                <a:lnTo>
                  <a:pt x="1403" y="1859"/>
                </a:lnTo>
                <a:lnTo>
                  <a:pt x="1399" y="1867"/>
                </a:lnTo>
                <a:lnTo>
                  <a:pt x="1399" y="1886"/>
                </a:lnTo>
                <a:lnTo>
                  <a:pt x="1403" y="1891"/>
                </a:lnTo>
                <a:lnTo>
                  <a:pt x="1407" y="1896"/>
                </a:lnTo>
                <a:lnTo>
                  <a:pt x="1409" y="1895"/>
                </a:lnTo>
                <a:lnTo>
                  <a:pt x="1414" y="1890"/>
                </a:lnTo>
                <a:lnTo>
                  <a:pt x="1416" y="1891"/>
                </a:lnTo>
                <a:lnTo>
                  <a:pt x="1422" y="1897"/>
                </a:lnTo>
                <a:lnTo>
                  <a:pt x="1423" y="1902"/>
                </a:lnTo>
                <a:lnTo>
                  <a:pt x="1421" y="1908"/>
                </a:lnTo>
                <a:lnTo>
                  <a:pt x="1409" y="1925"/>
                </a:lnTo>
                <a:lnTo>
                  <a:pt x="1407" y="1931"/>
                </a:lnTo>
                <a:lnTo>
                  <a:pt x="1408" y="1934"/>
                </a:lnTo>
                <a:lnTo>
                  <a:pt x="1414" y="1939"/>
                </a:lnTo>
                <a:lnTo>
                  <a:pt x="1443" y="1954"/>
                </a:lnTo>
                <a:lnTo>
                  <a:pt x="1459" y="1966"/>
                </a:lnTo>
                <a:lnTo>
                  <a:pt x="1464" y="1973"/>
                </a:lnTo>
                <a:lnTo>
                  <a:pt x="1465" y="1986"/>
                </a:lnTo>
                <a:lnTo>
                  <a:pt x="1468" y="1994"/>
                </a:lnTo>
                <a:lnTo>
                  <a:pt x="1475" y="2005"/>
                </a:lnTo>
                <a:lnTo>
                  <a:pt x="1482" y="2011"/>
                </a:lnTo>
                <a:lnTo>
                  <a:pt x="1514" y="2023"/>
                </a:lnTo>
                <a:lnTo>
                  <a:pt x="1519" y="2034"/>
                </a:lnTo>
                <a:lnTo>
                  <a:pt x="1525" y="2043"/>
                </a:lnTo>
                <a:lnTo>
                  <a:pt x="1522" y="2068"/>
                </a:lnTo>
                <a:lnTo>
                  <a:pt x="1517" y="2079"/>
                </a:lnTo>
                <a:lnTo>
                  <a:pt x="1518" y="2084"/>
                </a:lnTo>
                <a:lnTo>
                  <a:pt x="1525" y="2101"/>
                </a:lnTo>
                <a:lnTo>
                  <a:pt x="1526" y="2106"/>
                </a:lnTo>
                <a:lnTo>
                  <a:pt x="1526" y="2113"/>
                </a:lnTo>
                <a:lnTo>
                  <a:pt x="1523" y="2125"/>
                </a:lnTo>
                <a:lnTo>
                  <a:pt x="1514" y="2143"/>
                </a:lnTo>
                <a:lnTo>
                  <a:pt x="1514" y="2151"/>
                </a:lnTo>
                <a:lnTo>
                  <a:pt x="1514" y="2151"/>
                </a:lnTo>
                <a:lnTo>
                  <a:pt x="1507" y="2149"/>
                </a:lnTo>
                <a:lnTo>
                  <a:pt x="1503" y="2149"/>
                </a:lnTo>
                <a:lnTo>
                  <a:pt x="1499" y="2153"/>
                </a:lnTo>
                <a:lnTo>
                  <a:pt x="1495" y="2161"/>
                </a:lnTo>
                <a:lnTo>
                  <a:pt x="1493" y="2163"/>
                </a:lnTo>
                <a:lnTo>
                  <a:pt x="1490" y="2163"/>
                </a:lnTo>
                <a:lnTo>
                  <a:pt x="1481" y="2158"/>
                </a:lnTo>
                <a:lnTo>
                  <a:pt x="1477" y="2158"/>
                </a:lnTo>
                <a:lnTo>
                  <a:pt x="1470" y="2164"/>
                </a:lnTo>
                <a:lnTo>
                  <a:pt x="1463" y="2173"/>
                </a:lnTo>
                <a:lnTo>
                  <a:pt x="1451" y="2182"/>
                </a:lnTo>
                <a:lnTo>
                  <a:pt x="1441" y="2187"/>
                </a:lnTo>
                <a:lnTo>
                  <a:pt x="1432" y="2189"/>
                </a:lnTo>
                <a:lnTo>
                  <a:pt x="1428" y="2188"/>
                </a:lnTo>
                <a:lnTo>
                  <a:pt x="1420" y="2179"/>
                </a:lnTo>
                <a:lnTo>
                  <a:pt x="1410" y="2179"/>
                </a:lnTo>
                <a:lnTo>
                  <a:pt x="1407" y="2177"/>
                </a:lnTo>
                <a:lnTo>
                  <a:pt x="1404" y="2172"/>
                </a:lnTo>
                <a:lnTo>
                  <a:pt x="1397" y="2150"/>
                </a:lnTo>
                <a:lnTo>
                  <a:pt x="1394" y="2148"/>
                </a:lnTo>
                <a:lnTo>
                  <a:pt x="1390" y="2147"/>
                </a:lnTo>
                <a:lnTo>
                  <a:pt x="1386" y="2148"/>
                </a:lnTo>
                <a:lnTo>
                  <a:pt x="1381" y="2152"/>
                </a:lnTo>
                <a:lnTo>
                  <a:pt x="1372" y="2174"/>
                </a:lnTo>
                <a:lnTo>
                  <a:pt x="1366" y="2175"/>
                </a:lnTo>
                <a:lnTo>
                  <a:pt x="1348" y="2171"/>
                </a:lnTo>
                <a:lnTo>
                  <a:pt x="1335" y="2170"/>
                </a:lnTo>
                <a:lnTo>
                  <a:pt x="1326" y="2179"/>
                </a:lnTo>
                <a:lnTo>
                  <a:pt x="1324" y="2181"/>
                </a:lnTo>
                <a:lnTo>
                  <a:pt x="1313" y="2178"/>
                </a:lnTo>
                <a:lnTo>
                  <a:pt x="1301" y="2175"/>
                </a:lnTo>
                <a:lnTo>
                  <a:pt x="1294" y="2171"/>
                </a:lnTo>
                <a:lnTo>
                  <a:pt x="1286" y="2165"/>
                </a:lnTo>
                <a:lnTo>
                  <a:pt x="1282" y="2163"/>
                </a:lnTo>
                <a:lnTo>
                  <a:pt x="1276" y="2163"/>
                </a:lnTo>
                <a:lnTo>
                  <a:pt x="1258" y="2166"/>
                </a:lnTo>
                <a:lnTo>
                  <a:pt x="1250" y="2166"/>
                </a:lnTo>
                <a:lnTo>
                  <a:pt x="1234" y="2161"/>
                </a:lnTo>
                <a:lnTo>
                  <a:pt x="1219" y="2155"/>
                </a:lnTo>
                <a:lnTo>
                  <a:pt x="1214" y="2153"/>
                </a:lnTo>
                <a:lnTo>
                  <a:pt x="1180" y="2152"/>
                </a:lnTo>
                <a:lnTo>
                  <a:pt x="1143" y="2147"/>
                </a:lnTo>
                <a:lnTo>
                  <a:pt x="1137" y="2148"/>
                </a:lnTo>
                <a:lnTo>
                  <a:pt x="1132" y="2151"/>
                </a:lnTo>
                <a:lnTo>
                  <a:pt x="1126" y="2153"/>
                </a:lnTo>
                <a:lnTo>
                  <a:pt x="1107" y="2156"/>
                </a:lnTo>
                <a:lnTo>
                  <a:pt x="1102" y="2160"/>
                </a:lnTo>
                <a:lnTo>
                  <a:pt x="1097" y="2165"/>
                </a:lnTo>
                <a:lnTo>
                  <a:pt x="1093" y="2170"/>
                </a:lnTo>
                <a:lnTo>
                  <a:pt x="1091" y="2175"/>
                </a:lnTo>
                <a:lnTo>
                  <a:pt x="1091" y="2179"/>
                </a:lnTo>
                <a:lnTo>
                  <a:pt x="1093" y="2182"/>
                </a:lnTo>
                <a:lnTo>
                  <a:pt x="1104" y="2186"/>
                </a:lnTo>
                <a:lnTo>
                  <a:pt x="1118" y="2190"/>
                </a:lnTo>
                <a:lnTo>
                  <a:pt x="1152" y="2197"/>
                </a:lnTo>
                <a:lnTo>
                  <a:pt x="1164" y="2205"/>
                </a:lnTo>
                <a:lnTo>
                  <a:pt x="1177" y="2209"/>
                </a:lnTo>
                <a:lnTo>
                  <a:pt x="1180" y="2211"/>
                </a:lnTo>
                <a:lnTo>
                  <a:pt x="1180" y="2214"/>
                </a:lnTo>
                <a:lnTo>
                  <a:pt x="1175" y="2257"/>
                </a:lnTo>
                <a:lnTo>
                  <a:pt x="1177" y="2263"/>
                </a:lnTo>
                <a:lnTo>
                  <a:pt x="1182" y="2271"/>
                </a:lnTo>
                <a:lnTo>
                  <a:pt x="1187" y="2272"/>
                </a:lnTo>
                <a:lnTo>
                  <a:pt x="1205" y="2264"/>
                </a:lnTo>
                <a:lnTo>
                  <a:pt x="1210" y="2264"/>
                </a:lnTo>
                <a:lnTo>
                  <a:pt x="1225" y="2269"/>
                </a:lnTo>
                <a:lnTo>
                  <a:pt x="1238" y="2273"/>
                </a:lnTo>
                <a:lnTo>
                  <a:pt x="1247" y="2276"/>
                </a:lnTo>
                <a:lnTo>
                  <a:pt x="1277" y="2296"/>
                </a:lnTo>
                <a:lnTo>
                  <a:pt x="1282" y="2337"/>
                </a:lnTo>
                <a:lnTo>
                  <a:pt x="1294" y="2351"/>
                </a:lnTo>
                <a:lnTo>
                  <a:pt x="1291" y="2356"/>
                </a:lnTo>
                <a:lnTo>
                  <a:pt x="1287" y="2359"/>
                </a:lnTo>
                <a:lnTo>
                  <a:pt x="1269" y="2363"/>
                </a:lnTo>
                <a:lnTo>
                  <a:pt x="1265" y="2364"/>
                </a:lnTo>
                <a:lnTo>
                  <a:pt x="1262" y="2368"/>
                </a:lnTo>
                <a:lnTo>
                  <a:pt x="1255" y="2380"/>
                </a:lnTo>
                <a:lnTo>
                  <a:pt x="1252" y="2383"/>
                </a:lnTo>
                <a:lnTo>
                  <a:pt x="1250" y="2385"/>
                </a:lnTo>
                <a:lnTo>
                  <a:pt x="1242" y="2383"/>
                </a:lnTo>
                <a:lnTo>
                  <a:pt x="1218" y="2373"/>
                </a:lnTo>
                <a:lnTo>
                  <a:pt x="1200" y="2370"/>
                </a:lnTo>
                <a:lnTo>
                  <a:pt x="1163" y="2379"/>
                </a:lnTo>
                <a:lnTo>
                  <a:pt x="1151" y="2379"/>
                </a:lnTo>
                <a:lnTo>
                  <a:pt x="1142" y="2375"/>
                </a:lnTo>
                <a:lnTo>
                  <a:pt x="1114" y="2384"/>
                </a:lnTo>
                <a:lnTo>
                  <a:pt x="1108" y="2388"/>
                </a:lnTo>
                <a:lnTo>
                  <a:pt x="1107" y="2389"/>
                </a:lnTo>
                <a:lnTo>
                  <a:pt x="1109" y="2392"/>
                </a:lnTo>
                <a:lnTo>
                  <a:pt x="1117" y="2401"/>
                </a:lnTo>
                <a:lnTo>
                  <a:pt x="1118" y="2404"/>
                </a:lnTo>
                <a:lnTo>
                  <a:pt x="1117" y="2408"/>
                </a:lnTo>
                <a:lnTo>
                  <a:pt x="1114" y="2417"/>
                </a:lnTo>
                <a:lnTo>
                  <a:pt x="1104" y="2432"/>
                </a:lnTo>
                <a:lnTo>
                  <a:pt x="1100" y="2437"/>
                </a:lnTo>
                <a:lnTo>
                  <a:pt x="1093" y="2440"/>
                </a:lnTo>
                <a:lnTo>
                  <a:pt x="1092" y="2444"/>
                </a:lnTo>
                <a:lnTo>
                  <a:pt x="1096" y="2462"/>
                </a:lnTo>
                <a:lnTo>
                  <a:pt x="1095" y="2476"/>
                </a:lnTo>
                <a:lnTo>
                  <a:pt x="1097" y="2481"/>
                </a:lnTo>
                <a:lnTo>
                  <a:pt x="1101" y="2484"/>
                </a:lnTo>
                <a:lnTo>
                  <a:pt x="1124" y="2496"/>
                </a:lnTo>
                <a:lnTo>
                  <a:pt x="1126" y="2501"/>
                </a:lnTo>
                <a:lnTo>
                  <a:pt x="1122" y="2516"/>
                </a:lnTo>
                <a:lnTo>
                  <a:pt x="1126" y="2540"/>
                </a:lnTo>
                <a:lnTo>
                  <a:pt x="1124" y="2560"/>
                </a:lnTo>
                <a:lnTo>
                  <a:pt x="1125" y="2566"/>
                </a:lnTo>
                <a:lnTo>
                  <a:pt x="1131" y="2578"/>
                </a:lnTo>
                <a:lnTo>
                  <a:pt x="1132" y="2586"/>
                </a:lnTo>
                <a:lnTo>
                  <a:pt x="1131" y="2590"/>
                </a:lnTo>
                <a:lnTo>
                  <a:pt x="1127" y="2603"/>
                </a:lnTo>
                <a:lnTo>
                  <a:pt x="1126" y="2608"/>
                </a:lnTo>
                <a:lnTo>
                  <a:pt x="1127" y="2614"/>
                </a:lnTo>
                <a:lnTo>
                  <a:pt x="1134" y="2624"/>
                </a:lnTo>
                <a:lnTo>
                  <a:pt x="1135" y="2632"/>
                </a:lnTo>
                <a:lnTo>
                  <a:pt x="1125" y="2646"/>
                </a:lnTo>
                <a:lnTo>
                  <a:pt x="1124" y="2653"/>
                </a:lnTo>
                <a:lnTo>
                  <a:pt x="1124" y="2657"/>
                </a:lnTo>
                <a:lnTo>
                  <a:pt x="1124" y="2657"/>
                </a:lnTo>
                <a:lnTo>
                  <a:pt x="1124" y="2657"/>
                </a:lnTo>
                <a:lnTo>
                  <a:pt x="1124" y="2657"/>
                </a:lnTo>
                <a:close/>
              </a:path>
            </a:pathLst>
          </a:custGeom>
          <a:solidFill>
            <a:srgbClr val="B9CDE5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53" name="宁夏">
            <a:extLst>
              <a:ext uri="{FF2B5EF4-FFF2-40B4-BE49-F238E27FC236}">
                <a16:creationId xmlns:a16="http://schemas.microsoft.com/office/drawing/2014/main" id="{6DF6E5A4-2B3E-45EB-BEC0-090FAA4C7268}"/>
              </a:ext>
            </a:extLst>
          </p:cNvPr>
          <p:cNvSpPr>
            <a:spLocks/>
          </p:cNvSpPr>
          <p:nvPr/>
        </p:nvSpPr>
        <p:spPr bwMode="auto">
          <a:xfrm>
            <a:off x="4025672" y="2365168"/>
            <a:ext cx="401284" cy="467496"/>
          </a:xfrm>
          <a:custGeom>
            <a:avLst/>
            <a:gdLst>
              <a:gd name="T0" fmla="*/ 862 w 900"/>
              <a:gd name="T1" fmla="*/ 560 h 1398"/>
              <a:gd name="T2" fmla="*/ 823 w 900"/>
              <a:gd name="T3" fmla="*/ 607 h 1398"/>
              <a:gd name="T4" fmla="*/ 807 w 900"/>
              <a:gd name="T5" fmla="*/ 655 h 1398"/>
              <a:gd name="T6" fmla="*/ 799 w 900"/>
              <a:gd name="T7" fmla="*/ 738 h 1398"/>
              <a:gd name="T8" fmla="*/ 795 w 900"/>
              <a:gd name="T9" fmla="*/ 775 h 1398"/>
              <a:gd name="T10" fmla="*/ 730 w 900"/>
              <a:gd name="T11" fmla="*/ 778 h 1398"/>
              <a:gd name="T12" fmla="*/ 676 w 900"/>
              <a:gd name="T13" fmla="*/ 772 h 1398"/>
              <a:gd name="T14" fmla="*/ 628 w 900"/>
              <a:gd name="T15" fmla="*/ 771 h 1398"/>
              <a:gd name="T16" fmla="*/ 618 w 900"/>
              <a:gd name="T17" fmla="*/ 832 h 1398"/>
              <a:gd name="T18" fmla="*/ 627 w 900"/>
              <a:gd name="T19" fmla="*/ 851 h 1398"/>
              <a:gd name="T20" fmla="*/ 622 w 900"/>
              <a:gd name="T21" fmla="*/ 901 h 1398"/>
              <a:gd name="T22" fmla="*/ 560 w 900"/>
              <a:gd name="T23" fmla="*/ 973 h 1398"/>
              <a:gd name="T24" fmla="*/ 577 w 900"/>
              <a:gd name="T25" fmla="*/ 1051 h 1398"/>
              <a:gd name="T26" fmla="*/ 605 w 900"/>
              <a:gd name="T27" fmla="*/ 1050 h 1398"/>
              <a:gd name="T28" fmla="*/ 647 w 900"/>
              <a:gd name="T29" fmla="*/ 1075 h 1398"/>
              <a:gd name="T30" fmla="*/ 701 w 900"/>
              <a:gd name="T31" fmla="*/ 1115 h 1398"/>
              <a:gd name="T32" fmla="*/ 682 w 900"/>
              <a:gd name="T33" fmla="*/ 1171 h 1398"/>
              <a:gd name="T34" fmla="*/ 678 w 900"/>
              <a:gd name="T35" fmla="*/ 1180 h 1398"/>
              <a:gd name="T36" fmla="*/ 674 w 900"/>
              <a:gd name="T37" fmla="*/ 1230 h 1398"/>
              <a:gd name="T38" fmla="*/ 611 w 900"/>
              <a:gd name="T39" fmla="*/ 1246 h 1398"/>
              <a:gd name="T40" fmla="*/ 567 w 900"/>
              <a:gd name="T41" fmla="*/ 1255 h 1398"/>
              <a:gd name="T42" fmla="*/ 575 w 900"/>
              <a:gd name="T43" fmla="*/ 1327 h 1398"/>
              <a:gd name="T44" fmla="*/ 541 w 900"/>
              <a:gd name="T45" fmla="*/ 1383 h 1398"/>
              <a:gd name="T46" fmla="*/ 502 w 900"/>
              <a:gd name="T47" fmla="*/ 1337 h 1398"/>
              <a:gd name="T48" fmla="*/ 460 w 900"/>
              <a:gd name="T49" fmla="*/ 1337 h 1398"/>
              <a:gd name="T50" fmla="*/ 418 w 900"/>
              <a:gd name="T51" fmla="*/ 1342 h 1398"/>
              <a:gd name="T52" fmla="*/ 446 w 900"/>
              <a:gd name="T53" fmla="*/ 1312 h 1398"/>
              <a:gd name="T54" fmla="*/ 395 w 900"/>
              <a:gd name="T55" fmla="*/ 1303 h 1398"/>
              <a:gd name="T56" fmla="*/ 372 w 900"/>
              <a:gd name="T57" fmla="*/ 1256 h 1398"/>
              <a:gd name="T58" fmla="*/ 380 w 900"/>
              <a:gd name="T59" fmla="*/ 1239 h 1398"/>
              <a:gd name="T60" fmla="*/ 340 w 900"/>
              <a:gd name="T61" fmla="*/ 1223 h 1398"/>
              <a:gd name="T62" fmla="*/ 303 w 900"/>
              <a:gd name="T63" fmla="*/ 1228 h 1398"/>
              <a:gd name="T64" fmla="*/ 275 w 900"/>
              <a:gd name="T65" fmla="*/ 1207 h 1398"/>
              <a:gd name="T66" fmla="*/ 269 w 900"/>
              <a:gd name="T67" fmla="*/ 1132 h 1398"/>
              <a:gd name="T68" fmla="*/ 309 w 900"/>
              <a:gd name="T69" fmla="*/ 1059 h 1398"/>
              <a:gd name="T70" fmla="*/ 286 w 900"/>
              <a:gd name="T71" fmla="*/ 964 h 1398"/>
              <a:gd name="T72" fmla="*/ 249 w 900"/>
              <a:gd name="T73" fmla="*/ 915 h 1398"/>
              <a:gd name="T74" fmla="*/ 271 w 900"/>
              <a:gd name="T75" fmla="*/ 849 h 1398"/>
              <a:gd name="T76" fmla="*/ 238 w 900"/>
              <a:gd name="T77" fmla="*/ 788 h 1398"/>
              <a:gd name="T78" fmla="*/ 148 w 900"/>
              <a:gd name="T79" fmla="*/ 704 h 1398"/>
              <a:gd name="T80" fmla="*/ 100 w 900"/>
              <a:gd name="T81" fmla="*/ 695 h 1398"/>
              <a:gd name="T82" fmla="*/ 110 w 900"/>
              <a:gd name="T83" fmla="*/ 656 h 1398"/>
              <a:gd name="T84" fmla="*/ 0 w 900"/>
              <a:gd name="T85" fmla="*/ 644 h 1398"/>
              <a:gd name="T86" fmla="*/ 168 w 900"/>
              <a:gd name="T87" fmla="*/ 611 h 1398"/>
              <a:gd name="T88" fmla="*/ 376 w 900"/>
              <a:gd name="T89" fmla="*/ 541 h 1398"/>
              <a:gd name="T90" fmla="*/ 433 w 900"/>
              <a:gd name="T91" fmla="*/ 485 h 1398"/>
              <a:gd name="T92" fmla="*/ 422 w 900"/>
              <a:gd name="T93" fmla="*/ 394 h 1398"/>
              <a:gd name="T94" fmla="*/ 444 w 900"/>
              <a:gd name="T95" fmla="*/ 271 h 1398"/>
              <a:gd name="T96" fmla="*/ 527 w 900"/>
              <a:gd name="T97" fmla="*/ 86 h 1398"/>
              <a:gd name="T98" fmla="*/ 567 w 900"/>
              <a:gd name="T99" fmla="*/ 37 h 1398"/>
              <a:gd name="T100" fmla="*/ 651 w 900"/>
              <a:gd name="T101" fmla="*/ 0 h 1398"/>
              <a:gd name="T102" fmla="*/ 712 w 900"/>
              <a:gd name="T103" fmla="*/ 77 h 1398"/>
              <a:gd name="T104" fmla="*/ 700 w 900"/>
              <a:gd name="T105" fmla="*/ 180 h 1398"/>
              <a:gd name="T106" fmla="*/ 619 w 900"/>
              <a:gd name="T107" fmla="*/ 366 h 1398"/>
              <a:gd name="T108" fmla="*/ 750 w 900"/>
              <a:gd name="T109" fmla="*/ 430 h 1398"/>
              <a:gd name="T110" fmla="*/ 862 w 900"/>
              <a:gd name="T111" fmla="*/ 501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0" h="1398">
                <a:moveTo>
                  <a:pt x="900" y="521"/>
                </a:moveTo>
                <a:lnTo>
                  <a:pt x="900" y="536"/>
                </a:lnTo>
                <a:lnTo>
                  <a:pt x="898" y="542"/>
                </a:lnTo>
                <a:lnTo>
                  <a:pt x="894" y="546"/>
                </a:lnTo>
                <a:lnTo>
                  <a:pt x="889" y="550"/>
                </a:lnTo>
                <a:lnTo>
                  <a:pt x="870" y="553"/>
                </a:lnTo>
                <a:lnTo>
                  <a:pt x="865" y="556"/>
                </a:lnTo>
                <a:lnTo>
                  <a:pt x="862" y="560"/>
                </a:lnTo>
                <a:lnTo>
                  <a:pt x="854" y="576"/>
                </a:lnTo>
                <a:lnTo>
                  <a:pt x="850" y="582"/>
                </a:lnTo>
                <a:lnTo>
                  <a:pt x="847" y="583"/>
                </a:lnTo>
                <a:lnTo>
                  <a:pt x="831" y="586"/>
                </a:lnTo>
                <a:lnTo>
                  <a:pt x="829" y="590"/>
                </a:lnTo>
                <a:lnTo>
                  <a:pt x="828" y="599"/>
                </a:lnTo>
                <a:lnTo>
                  <a:pt x="827" y="604"/>
                </a:lnTo>
                <a:lnTo>
                  <a:pt x="823" y="607"/>
                </a:lnTo>
                <a:lnTo>
                  <a:pt x="815" y="614"/>
                </a:lnTo>
                <a:lnTo>
                  <a:pt x="812" y="617"/>
                </a:lnTo>
                <a:lnTo>
                  <a:pt x="812" y="619"/>
                </a:lnTo>
                <a:lnTo>
                  <a:pt x="822" y="628"/>
                </a:lnTo>
                <a:lnTo>
                  <a:pt x="823" y="632"/>
                </a:lnTo>
                <a:lnTo>
                  <a:pt x="821" y="636"/>
                </a:lnTo>
                <a:lnTo>
                  <a:pt x="810" y="650"/>
                </a:lnTo>
                <a:lnTo>
                  <a:pt x="807" y="655"/>
                </a:lnTo>
                <a:lnTo>
                  <a:pt x="801" y="677"/>
                </a:lnTo>
                <a:lnTo>
                  <a:pt x="799" y="699"/>
                </a:lnTo>
                <a:lnTo>
                  <a:pt x="801" y="708"/>
                </a:lnTo>
                <a:lnTo>
                  <a:pt x="808" y="723"/>
                </a:lnTo>
                <a:lnTo>
                  <a:pt x="809" y="730"/>
                </a:lnTo>
                <a:lnTo>
                  <a:pt x="808" y="733"/>
                </a:lnTo>
                <a:lnTo>
                  <a:pt x="800" y="736"/>
                </a:lnTo>
                <a:lnTo>
                  <a:pt x="799" y="738"/>
                </a:lnTo>
                <a:lnTo>
                  <a:pt x="802" y="745"/>
                </a:lnTo>
                <a:lnTo>
                  <a:pt x="810" y="758"/>
                </a:lnTo>
                <a:lnTo>
                  <a:pt x="811" y="762"/>
                </a:lnTo>
                <a:lnTo>
                  <a:pt x="810" y="768"/>
                </a:lnTo>
                <a:lnTo>
                  <a:pt x="809" y="774"/>
                </a:lnTo>
                <a:lnTo>
                  <a:pt x="808" y="776"/>
                </a:lnTo>
                <a:lnTo>
                  <a:pt x="803" y="777"/>
                </a:lnTo>
                <a:lnTo>
                  <a:pt x="795" y="775"/>
                </a:lnTo>
                <a:lnTo>
                  <a:pt x="794" y="776"/>
                </a:lnTo>
                <a:lnTo>
                  <a:pt x="793" y="780"/>
                </a:lnTo>
                <a:lnTo>
                  <a:pt x="793" y="780"/>
                </a:lnTo>
                <a:lnTo>
                  <a:pt x="773" y="773"/>
                </a:lnTo>
                <a:lnTo>
                  <a:pt x="754" y="771"/>
                </a:lnTo>
                <a:lnTo>
                  <a:pt x="744" y="772"/>
                </a:lnTo>
                <a:lnTo>
                  <a:pt x="739" y="774"/>
                </a:lnTo>
                <a:lnTo>
                  <a:pt x="730" y="778"/>
                </a:lnTo>
                <a:lnTo>
                  <a:pt x="722" y="779"/>
                </a:lnTo>
                <a:lnTo>
                  <a:pt x="705" y="767"/>
                </a:lnTo>
                <a:lnTo>
                  <a:pt x="702" y="766"/>
                </a:lnTo>
                <a:lnTo>
                  <a:pt x="699" y="767"/>
                </a:lnTo>
                <a:lnTo>
                  <a:pt x="696" y="769"/>
                </a:lnTo>
                <a:lnTo>
                  <a:pt x="695" y="778"/>
                </a:lnTo>
                <a:lnTo>
                  <a:pt x="693" y="781"/>
                </a:lnTo>
                <a:lnTo>
                  <a:pt x="676" y="772"/>
                </a:lnTo>
                <a:lnTo>
                  <a:pt x="670" y="774"/>
                </a:lnTo>
                <a:lnTo>
                  <a:pt x="663" y="774"/>
                </a:lnTo>
                <a:lnTo>
                  <a:pt x="660" y="776"/>
                </a:lnTo>
                <a:lnTo>
                  <a:pt x="657" y="781"/>
                </a:lnTo>
                <a:lnTo>
                  <a:pt x="654" y="782"/>
                </a:lnTo>
                <a:lnTo>
                  <a:pt x="648" y="780"/>
                </a:lnTo>
                <a:lnTo>
                  <a:pt x="633" y="772"/>
                </a:lnTo>
                <a:lnTo>
                  <a:pt x="628" y="771"/>
                </a:lnTo>
                <a:lnTo>
                  <a:pt x="627" y="773"/>
                </a:lnTo>
                <a:lnTo>
                  <a:pt x="627" y="778"/>
                </a:lnTo>
                <a:lnTo>
                  <a:pt x="634" y="794"/>
                </a:lnTo>
                <a:lnTo>
                  <a:pt x="635" y="800"/>
                </a:lnTo>
                <a:lnTo>
                  <a:pt x="634" y="808"/>
                </a:lnTo>
                <a:lnTo>
                  <a:pt x="630" y="820"/>
                </a:lnTo>
                <a:lnTo>
                  <a:pt x="619" y="832"/>
                </a:lnTo>
                <a:lnTo>
                  <a:pt x="618" y="832"/>
                </a:lnTo>
                <a:lnTo>
                  <a:pt x="611" y="832"/>
                </a:lnTo>
                <a:lnTo>
                  <a:pt x="600" y="827"/>
                </a:lnTo>
                <a:lnTo>
                  <a:pt x="604" y="836"/>
                </a:lnTo>
                <a:lnTo>
                  <a:pt x="609" y="842"/>
                </a:lnTo>
                <a:lnTo>
                  <a:pt x="614" y="845"/>
                </a:lnTo>
                <a:lnTo>
                  <a:pt x="624" y="848"/>
                </a:lnTo>
                <a:lnTo>
                  <a:pt x="627" y="850"/>
                </a:lnTo>
                <a:lnTo>
                  <a:pt x="627" y="851"/>
                </a:lnTo>
                <a:lnTo>
                  <a:pt x="624" y="858"/>
                </a:lnTo>
                <a:lnTo>
                  <a:pt x="630" y="866"/>
                </a:lnTo>
                <a:lnTo>
                  <a:pt x="631" y="871"/>
                </a:lnTo>
                <a:lnTo>
                  <a:pt x="625" y="883"/>
                </a:lnTo>
                <a:lnTo>
                  <a:pt x="625" y="889"/>
                </a:lnTo>
                <a:lnTo>
                  <a:pt x="625" y="897"/>
                </a:lnTo>
                <a:lnTo>
                  <a:pt x="624" y="900"/>
                </a:lnTo>
                <a:lnTo>
                  <a:pt x="622" y="901"/>
                </a:lnTo>
                <a:lnTo>
                  <a:pt x="605" y="904"/>
                </a:lnTo>
                <a:lnTo>
                  <a:pt x="600" y="906"/>
                </a:lnTo>
                <a:lnTo>
                  <a:pt x="575" y="935"/>
                </a:lnTo>
                <a:lnTo>
                  <a:pt x="570" y="958"/>
                </a:lnTo>
                <a:lnTo>
                  <a:pt x="556" y="958"/>
                </a:lnTo>
                <a:lnTo>
                  <a:pt x="552" y="961"/>
                </a:lnTo>
                <a:lnTo>
                  <a:pt x="553" y="967"/>
                </a:lnTo>
                <a:lnTo>
                  <a:pt x="560" y="973"/>
                </a:lnTo>
                <a:lnTo>
                  <a:pt x="588" y="989"/>
                </a:lnTo>
                <a:lnTo>
                  <a:pt x="589" y="992"/>
                </a:lnTo>
                <a:lnTo>
                  <a:pt x="593" y="1023"/>
                </a:lnTo>
                <a:lnTo>
                  <a:pt x="593" y="1033"/>
                </a:lnTo>
                <a:lnTo>
                  <a:pt x="593" y="1041"/>
                </a:lnTo>
                <a:lnTo>
                  <a:pt x="589" y="1047"/>
                </a:lnTo>
                <a:lnTo>
                  <a:pt x="577" y="1044"/>
                </a:lnTo>
                <a:lnTo>
                  <a:pt x="577" y="1051"/>
                </a:lnTo>
                <a:lnTo>
                  <a:pt x="579" y="1055"/>
                </a:lnTo>
                <a:lnTo>
                  <a:pt x="583" y="1058"/>
                </a:lnTo>
                <a:lnTo>
                  <a:pt x="588" y="1060"/>
                </a:lnTo>
                <a:lnTo>
                  <a:pt x="593" y="1061"/>
                </a:lnTo>
                <a:lnTo>
                  <a:pt x="598" y="1061"/>
                </a:lnTo>
                <a:lnTo>
                  <a:pt x="602" y="1059"/>
                </a:lnTo>
                <a:lnTo>
                  <a:pt x="603" y="1057"/>
                </a:lnTo>
                <a:lnTo>
                  <a:pt x="605" y="1050"/>
                </a:lnTo>
                <a:lnTo>
                  <a:pt x="607" y="1048"/>
                </a:lnTo>
                <a:lnTo>
                  <a:pt x="621" y="1054"/>
                </a:lnTo>
                <a:lnTo>
                  <a:pt x="631" y="1055"/>
                </a:lnTo>
                <a:lnTo>
                  <a:pt x="635" y="1057"/>
                </a:lnTo>
                <a:lnTo>
                  <a:pt x="637" y="1060"/>
                </a:lnTo>
                <a:lnTo>
                  <a:pt x="636" y="1064"/>
                </a:lnTo>
                <a:lnTo>
                  <a:pt x="637" y="1067"/>
                </a:lnTo>
                <a:lnTo>
                  <a:pt x="647" y="1075"/>
                </a:lnTo>
                <a:lnTo>
                  <a:pt x="652" y="1078"/>
                </a:lnTo>
                <a:lnTo>
                  <a:pt x="656" y="1078"/>
                </a:lnTo>
                <a:lnTo>
                  <a:pt x="661" y="1077"/>
                </a:lnTo>
                <a:lnTo>
                  <a:pt x="669" y="1069"/>
                </a:lnTo>
                <a:lnTo>
                  <a:pt x="673" y="1072"/>
                </a:lnTo>
                <a:lnTo>
                  <a:pt x="688" y="1099"/>
                </a:lnTo>
                <a:lnTo>
                  <a:pt x="697" y="1110"/>
                </a:lnTo>
                <a:lnTo>
                  <a:pt x="701" y="1115"/>
                </a:lnTo>
                <a:lnTo>
                  <a:pt x="690" y="1162"/>
                </a:lnTo>
                <a:lnTo>
                  <a:pt x="687" y="1162"/>
                </a:lnTo>
                <a:lnTo>
                  <a:pt x="681" y="1157"/>
                </a:lnTo>
                <a:lnTo>
                  <a:pt x="676" y="1156"/>
                </a:lnTo>
                <a:lnTo>
                  <a:pt x="673" y="1159"/>
                </a:lnTo>
                <a:lnTo>
                  <a:pt x="673" y="1164"/>
                </a:lnTo>
                <a:lnTo>
                  <a:pt x="676" y="1169"/>
                </a:lnTo>
                <a:lnTo>
                  <a:pt x="682" y="1171"/>
                </a:lnTo>
                <a:lnTo>
                  <a:pt x="699" y="1167"/>
                </a:lnTo>
                <a:lnTo>
                  <a:pt x="703" y="1167"/>
                </a:lnTo>
                <a:lnTo>
                  <a:pt x="703" y="1168"/>
                </a:lnTo>
                <a:lnTo>
                  <a:pt x="701" y="1174"/>
                </a:lnTo>
                <a:lnTo>
                  <a:pt x="699" y="1176"/>
                </a:lnTo>
                <a:lnTo>
                  <a:pt x="693" y="1177"/>
                </a:lnTo>
                <a:lnTo>
                  <a:pt x="684" y="1177"/>
                </a:lnTo>
                <a:lnTo>
                  <a:pt x="678" y="1180"/>
                </a:lnTo>
                <a:lnTo>
                  <a:pt x="676" y="1181"/>
                </a:lnTo>
                <a:lnTo>
                  <a:pt x="675" y="1190"/>
                </a:lnTo>
                <a:lnTo>
                  <a:pt x="676" y="1199"/>
                </a:lnTo>
                <a:lnTo>
                  <a:pt x="686" y="1209"/>
                </a:lnTo>
                <a:lnTo>
                  <a:pt x="689" y="1215"/>
                </a:lnTo>
                <a:lnTo>
                  <a:pt x="689" y="1223"/>
                </a:lnTo>
                <a:lnTo>
                  <a:pt x="687" y="1228"/>
                </a:lnTo>
                <a:lnTo>
                  <a:pt x="674" y="1230"/>
                </a:lnTo>
                <a:lnTo>
                  <a:pt x="668" y="1236"/>
                </a:lnTo>
                <a:lnTo>
                  <a:pt x="654" y="1240"/>
                </a:lnTo>
                <a:lnTo>
                  <a:pt x="649" y="1243"/>
                </a:lnTo>
                <a:lnTo>
                  <a:pt x="640" y="1244"/>
                </a:lnTo>
                <a:lnTo>
                  <a:pt x="632" y="1253"/>
                </a:lnTo>
                <a:lnTo>
                  <a:pt x="629" y="1255"/>
                </a:lnTo>
                <a:lnTo>
                  <a:pt x="622" y="1253"/>
                </a:lnTo>
                <a:lnTo>
                  <a:pt x="611" y="1246"/>
                </a:lnTo>
                <a:lnTo>
                  <a:pt x="600" y="1240"/>
                </a:lnTo>
                <a:lnTo>
                  <a:pt x="585" y="1236"/>
                </a:lnTo>
                <a:lnTo>
                  <a:pt x="582" y="1235"/>
                </a:lnTo>
                <a:lnTo>
                  <a:pt x="579" y="1237"/>
                </a:lnTo>
                <a:lnTo>
                  <a:pt x="571" y="1241"/>
                </a:lnTo>
                <a:lnTo>
                  <a:pt x="567" y="1245"/>
                </a:lnTo>
                <a:lnTo>
                  <a:pt x="566" y="1248"/>
                </a:lnTo>
                <a:lnTo>
                  <a:pt x="567" y="1255"/>
                </a:lnTo>
                <a:lnTo>
                  <a:pt x="578" y="1288"/>
                </a:lnTo>
                <a:lnTo>
                  <a:pt x="581" y="1308"/>
                </a:lnTo>
                <a:lnTo>
                  <a:pt x="580" y="1310"/>
                </a:lnTo>
                <a:lnTo>
                  <a:pt x="571" y="1308"/>
                </a:lnTo>
                <a:lnTo>
                  <a:pt x="568" y="1313"/>
                </a:lnTo>
                <a:lnTo>
                  <a:pt x="566" y="1320"/>
                </a:lnTo>
                <a:lnTo>
                  <a:pt x="568" y="1325"/>
                </a:lnTo>
                <a:lnTo>
                  <a:pt x="575" y="1327"/>
                </a:lnTo>
                <a:lnTo>
                  <a:pt x="578" y="1329"/>
                </a:lnTo>
                <a:lnTo>
                  <a:pt x="577" y="1338"/>
                </a:lnTo>
                <a:lnTo>
                  <a:pt x="573" y="1352"/>
                </a:lnTo>
                <a:lnTo>
                  <a:pt x="563" y="1372"/>
                </a:lnTo>
                <a:lnTo>
                  <a:pt x="559" y="1374"/>
                </a:lnTo>
                <a:lnTo>
                  <a:pt x="546" y="1377"/>
                </a:lnTo>
                <a:lnTo>
                  <a:pt x="543" y="1379"/>
                </a:lnTo>
                <a:lnTo>
                  <a:pt x="541" y="1383"/>
                </a:lnTo>
                <a:lnTo>
                  <a:pt x="542" y="1391"/>
                </a:lnTo>
                <a:lnTo>
                  <a:pt x="539" y="1396"/>
                </a:lnTo>
                <a:lnTo>
                  <a:pt x="537" y="1398"/>
                </a:lnTo>
                <a:lnTo>
                  <a:pt x="531" y="1396"/>
                </a:lnTo>
                <a:lnTo>
                  <a:pt x="527" y="1391"/>
                </a:lnTo>
                <a:lnTo>
                  <a:pt x="511" y="1371"/>
                </a:lnTo>
                <a:lnTo>
                  <a:pt x="504" y="1341"/>
                </a:lnTo>
                <a:lnTo>
                  <a:pt x="502" y="1337"/>
                </a:lnTo>
                <a:lnTo>
                  <a:pt x="488" y="1334"/>
                </a:lnTo>
                <a:lnTo>
                  <a:pt x="479" y="1328"/>
                </a:lnTo>
                <a:lnTo>
                  <a:pt x="476" y="1332"/>
                </a:lnTo>
                <a:lnTo>
                  <a:pt x="470" y="1348"/>
                </a:lnTo>
                <a:lnTo>
                  <a:pt x="468" y="1350"/>
                </a:lnTo>
                <a:lnTo>
                  <a:pt x="465" y="1351"/>
                </a:lnTo>
                <a:lnTo>
                  <a:pt x="462" y="1347"/>
                </a:lnTo>
                <a:lnTo>
                  <a:pt x="460" y="1337"/>
                </a:lnTo>
                <a:lnTo>
                  <a:pt x="462" y="1326"/>
                </a:lnTo>
                <a:lnTo>
                  <a:pt x="460" y="1325"/>
                </a:lnTo>
                <a:lnTo>
                  <a:pt x="454" y="1325"/>
                </a:lnTo>
                <a:lnTo>
                  <a:pt x="448" y="1321"/>
                </a:lnTo>
                <a:lnTo>
                  <a:pt x="442" y="1325"/>
                </a:lnTo>
                <a:lnTo>
                  <a:pt x="433" y="1333"/>
                </a:lnTo>
                <a:lnTo>
                  <a:pt x="422" y="1339"/>
                </a:lnTo>
                <a:lnTo>
                  <a:pt x="418" y="1342"/>
                </a:lnTo>
                <a:lnTo>
                  <a:pt x="415" y="1341"/>
                </a:lnTo>
                <a:lnTo>
                  <a:pt x="415" y="1338"/>
                </a:lnTo>
                <a:lnTo>
                  <a:pt x="416" y="1335"/>
                </a:lnTo>
                <a:lnTo>
                  <a:pt x="421" y="1328"/>
                </a:lnTo>
                <a:lnTo>
                  <a:pt x="428" y="1324"/>
                </a:lnTo>
                <a:lnTo>
                  <a:pt x="441" y="1317"/>
                </a:lnTo>
                <a:lnTo>
                  <a:pt x="444" y="1314"/>
                </a:lnTo>
                <a:lnTo>
                  <a:pt x="446" y="1312"/>
                </a:lnTo>
                <a:lnTo>
                  <a:pt x="443" y="1310"/>
                </a:lnTo>
                <a:lnTo>
                  <a:pt x="433" y="1303"/>
                </a:lnTo>
                <a:lnTo>
                  <a:pt x="419" y="1291"/>
                </a:lnTo>
                <a:lnTo>
                  <a:pt x="413" y="1287"/>
                </a:lnTo>
                <a:lnTo>
                  <a:pt x="410" y="1289"/>
                </a:lnTo>
                <a:lnTo>
                  <a:pt x="397" y="1302"/>
                </a:lnTo>
                <a:lnTo>
                  <a:pt x="395" y="1303"/>
                </a:lnTo>
                <a:lnTo>
                  <a:pt x="395" y="1303"/>
                </a:lnTo>
                <a:lnTo>
                  <a:pt x="392" y="1296"/>
                </a:lnTo>
                <a:lnTo>
                  <a:pt x="394" y="1278"/>
                </a:lnTo>
                <a:lnTo>
                  <a:pt x="392" y="1276"/>
                </a:lnTo>
                <a:lnTo>
                  <a:pt x="386" y="1276"/>
                </a:lnTo>
                <a:lnTo>
                  <a:pt x="384" y="1274"/>
                </a:lnTo>
                <a:lnTo>
                  <a:pt x="380" y="1256"/>
                </a:lnTo>
                <a:lnTo>
                  <a:pt x="378" y="1255"/>
                </a:lnTo>
                <a:lnTo>
                  <a:pt x="372" y="1256"/>
                </a:lnTo>
                <a:lnTo>
                  <a:pt x="370" y="1256"/>
                </a:lnTo>
                <a:lnTo>
                  <a:pt x="367" y="1246"/>
                </a:lnTo>
                <a:lnTo>
                  <a:pt x="362" y="1243"/>
                </a:lnTo>
                <a:lnTo>
                  <a:pt x="361" y="1242"/>
                </a:lnTo>
                <a:lnTo>
                  <a:pt x="365" y="1238"/>
                </a:lnTo>
                <a:lnTo>
                  <a:pt x="370" y="1236"/>
                </a:lnTo>
                <a:lnTo>
                  <a:pt x="375" y="1236"/>
                </a:lnTo>
                <a:lnTo>
                  <a:pt x="380" y="1239"/>
                </a:lnTo>
                <a:lnTo>
                  <a:pt x="383" y="1239"/>
                </a:lnTo>
                <a:lnTo>
                  <a:pt x="384" y="1236"/>
                </a:lnTo>
                <a:lnTo>
                  <a:pt x="383" y="1229"/>
                </a:lnTo>
                <a:lnTo>
                  <a:pt x="380" y="1224"/>
                </a:lnTo>
                <a:lnTo>
                  <a:pt x="376" y="1223"/>
                </a:lnTo>
                <a:lnTo>
                  <a:pt x="359" y="1221"/>
                </a:lnTo>
                <a:lnTo>
                  <a:pt x="348" y="1222"/>
                </a:lnTo>
                <a:lnTo>
                  <a:pt x="340" y="1223"/>
                </a:lnTo>
                <a:lnTo>
                  <a:pt x="334" y="1226"/>
                </a:lnTo>
                <a:lnTo>
                  <a:pt x="329" y="1231"/>
                </a:lnTo>
                <a:lnTo>
                  <a:pt x="326" y="1237"/>
                </a:lnTo>
                <a:lnTo>
                  <a:pt x="322" y="1244"/>
                </a:lnTo>
                <a:lnTo>
                  <a:pt x="320" y="1245"/>
                </a:lnTo>
                <a:lnTo>
                  <a:pt x="317" y="1243"/>
                </a:lnTo>
                <a:lnTo>
                  <a:pt x="310" y="1230"/>
                </a:lnTo>
                <a:lnTo>
                  <a:pt x="303" y="1228"/>
                </a:lnTo>
                <a:lnTo>
                  <a:pt x="300" y="1227"/>
                </a:lnTo>
                <a:lnTo>
                  <a:pt x="298" y="1221"/>
                </a:lnTo>
                <a:lnTo>
                  <a:pt x="296" y="1206"/>
                </a:lnTo>
                <a:lnTo>
                  <a:pt x="294" y="1202"/>
                </a:lnTo>
                <a:lnTo>
                  <a:pt x="291" y="1201"/>
                </a:lnTo>
                <a:lnTo>
                  <a:pt x="288" y="1201"/>
                </a:lnTo>
                <a:lnTo>
                  <a:pt x="277" y="1207"/>
                </a:lnTo>
                <a:lnTo>
                  <a:pt x="275" y="1207"/>
                </a:lnTo>
                <a:lnTo>
                  <a:pt x="276" y="1198"/>
                </a:lnTo>
                <a:lnTo>
                  <a:pt x="281" y="1187"/>
                </a:lnTo>
                <a:lnTo>
                  <a:pt x="282" y="1184"/>
                </a:lnTo>
                <a:lnTo>
                  <a:pt x="279" y="1180"/>
                </a:lnTo>
                <a:lnTo>
                  <a:pt x="272" y="1175"/>
                </a:lnTo>
                <a:lnTo>
                  <a:pt x="269" y="1169"/>
                </a:lnTo>
                <a:lnTo>
                  <a:pt x="268" y="1145"/>
                </a:lnTo>
                <a:lnTo>
                  <a:pt x="269" y="1132"/>
                </a:lnTo>
                <a:lnTo>
                  <a:pt x="270" y="1123"/>
                </a:lnTo>
                <a:lnTo>
                  <a:pt x="272" y="1120"/>
                </a:lnTo>
                <a:lnTo>
                  <a:pt x="290" y="1108"/>
                </a:lnTo>
                <a:lnTo>
                  <a:pt x="314" y="1095"/>
                </a:lnTo>
                <a:lnTo>
                  <a:pt x="316" y="1091"/>
                </a:lnTo>
                <a:lnTo>
                  <a:pt x="317" y="1083"/>
                </a:lnTo>
                <a:lnTo>
                  <a:pt x="314" y="1074"/>
                </a:lnTo>
                <a:lnTo>
                  <a:pt x="309" y="1059"/>
                </a:lnTo>
                <a:lnTo>
                  <a:pt x="307" y="1054"/>
                </a:lnTo>
                <a:lnTo>
                  <a:pt x="308" y="1047"/>
                </a:lnTo>
                <a:lnTo>
                  <a:pt x="311" y="1037"/>
                </a:lnTo>
                <a:lnTo>
                  <a:pt x="310" y="1032"/>
                </a:lnTo>
                <a:lnTo>
                  <a:pt x="299" y="1013"/>
                </a:lnTo>
                <a:lnTo>
                  <a:pt x="294" y="989"/>
                </a:lnTo>
                <a:lnTo>
                  <a:pt x="288" y="973"/>
                </a:lnTo>
                <a:lnTo>
                  <a:pt x="286" y="964"/>
                </a:lnTo>
                <a:lnTo>
                  <a:pt x="284" y="960"/>
                </a:lnTo>
                <a:lnTo>
                  <a:pt x="281" y="959"/>
                </a:lnTo>
                <a:lnTo>
                  <a:pt x="262" y="956"/>
                </a:lnTo>
                <a:lnTo>
                  <a:pt x="259" y="955"/>
                </a:lnTo>
                <a:lnTo>
                  <a:pt x="258" y="951"/>
                </a:lnTo>
                <a:lnTo>
                  <a:pt x="260" y="940"/>
                </a:lnTo>
                <a:lnTo>
                  <a:pt x="260" y="935"/>
                </a:lnTo>
                <a:lnTo>
                  <a:pt x="249" y="915"/>
                </a:lnTo>
                <a:lnTo>
                  <a:pt x="243" y="902"/>
                </a:lnTo>
                <a:lnTo>
                  <a:pt x="242" y="894"/>
                </a:lnTo>
                <a:lnTo>
                  <a:pt x="244" y="889"/>
                </a:lnTo>
                <a:lnTo>
                  <a:pt x="250" y="887"/>
                </a:lnTo>
                <a:lnTo>
                  <a:pt x="272" y="881"/>
                </a:lnTo>
                <a:lnTo>
                  <a:pt x="274" y="877"/>
                </a:lnTo>
                <a:lnTo>
                  <a:pt x="275" y="871"/>
                </a:lnTo>
                <a:lnTo>
                  <a:pt x="271" y="849"/>
                </a:lnTo>
                <a:lnTo>
                  <a:pt x="268" y="844"/>
                </a:lnTo>
                <a:lnTo>
                  <a:pt x="263" y="836"/>
                </a:lnTo>
                <a:lnTo>
                  <a:pt x="260" y="833"/>
                </a:lnTo>
                <a:lnTo>
                  <a:pt x="245" y="832"/>
                </a:lnTo>
                <a:lnTo>
                  <a:pt x="243" y="831"/>
                </a:lnTo>
                <a:lnTo>
                  <a:pt x="241" y="820"/>
                </a:lnTo>
                <a:lnTo>
                  <a:pt x="239" y="794"/>
                </a:lnTo>
                <a:lnTo>
                  <a:pt x="238" y="788"/>
                </a:lnTo>
                <a:lnTo>
                  <a:pt x="236" y="786"/>
                </a:lnTo>
                <a:lnTo>
                  <a:pt x="233" y="785"/>
                </a:lnTo>
                <a:lnTo>
                  <a:pt x="201" y="777"/>
                </a:lnTo>
                <a:lnTo>
                  <a:pt x="192" y="772"/>
                </a:lnTo>
                <a:lnTo>
                  <a:pt x="185" y="762"/>
                </a:lnTo>
                <a:lnTo>
                  <a:pt x="164" y="720"/>
                </a:lnTo>
                <a:lnTo>
                  <a:pt x="152" y="705"/>
                </a:lnTo>
                <a:lnTo>
                  <a:pt x="148" y="704"/>
                </a:lnTo>
                <a:lnTo>
                  <a:pt x="143" y="706"/>
                </a:lnTo>
                <a:lnTo>
                  <a:pt x="129" y="717"/>
                </a:lnTo>
                <a:lnTo>
                  <a:pt x="124" y="719"/>
                </a:lnTo>
                <a:lnTo>
                  <a:pt x="115" y="717"/>
                </a:lnTo>
                <a:lnTo>
                  <a:pt x="110" y="714"/>
                </a:lnTo>
                <a:lnTo>
                  <a:pt x="101" y="702"/>
                </a:lnTo>
                <a:lnTo>
                  <a:pt x="100" y="698"/>
                </a:lnTo>
                <a:lnTo>
                  <a:pt x="100" y="695"/>
                </a:lnTo>
                <a:lnTo>
                  <a:pt x="105" y="689"/>
                </a:lnTo>
                <a:lnTo>
                  <a:pt x="120" y="681"/>
                </a:lnTo>
                <a:lnTo>
                  <a:pt x="125" y="677"/>
                </a:lnTo>
                <a:lnTo>
                  <a:pt x="125" y="676"/>
                </a:lnTo>
                <a:lnTo>
                  <a:pt x="120" y="672"/>
                </a:lnTo>
                <a:lnTo>
                  <a:pt x="117" y="668"/>
                </a:lnTo>
                <a:lnTo>
                  <a:pt x="114" y="659"/>
                </a:lnTo>
                <a:lnTo>
                  <a:pt x="110" y="656"/>
                </a:lnTo>
                <a:lnTo>
                  <a:pt x="91" y="654"/>
                </a:lnTo>
                <a:lnTo>
                  <a:pt x="75" y="647"/>
                </a:lnTo>
                <a:lnTo>
                  <a:pt x="56" y="649"/>
                </a:lnTo>
                <a:lnTo>
                  <a:pt x="50" y="646"/>
                </a:lnTo>
                <a:lnTo>
                  <a:pt x="41" y="642"/>
                </a:lnTo>
                <a:lnTo>
                  <a:pt x="37" y="640"/>
                </a:lnTo>
                <a:lnTo>
                  <a:pt x="30" y="640"/>
                </a:lnTo>
                <a:lnTo>
                  <a:pt x="0" y="644"/>
                </a:lnTo>
                <a:lnTo>
                  <a:pt x="0" y="644"/>
                </a:lnTo>
                <a:lnTo>
                  <a:pt x="9" y="631"/>
                </a:lnTo>
                <a:lnTo>
                  <a:pt x="18" y="624"/>
                </a:lnTo>
                <a:lnTo>
                  <a:pt x="34" y="622"/>
                </a:lnTo>
                <a:lnTo>
                  <a:pt x="44" y="615"/>
                </a:lnTo>
                <a:lnTo>
                  <a:pt x="51" y="614"/>
                </a:lnTo>
                <a:lnTo>
                  <a:pt x="70" y="612"/>
                </a:lnTo>
                <a:lnTo>
                  <a:pt x="168" y="611"/>
                </a:lnTo>
                <a:lnTo>
                  <a:pt x="207" y="607"/>
                </a:lnTo>
                <a:lnTo>
                  <a:pt x="262" y="575"/>
                </a:lnTo>
                <a:lnTo>
                  <a:pt x="293" y="560"/>
                </a:lnTo>
                <a:lnTo>
                  <a:pt x="306" y="557"/>
                </a:lnTo>
                <a:lnTo>
                  <a:pt x="318" y="556"/>
                </a:lnTo>
                <a:lnTo>
                  <a:pt x="358" y="562"/>
                </a:lnTo>
                <a:lnTo>
                  <a:pt x="371" y="545"/>
                </a:lnTo>
                <a:lnTo>
                  <a:pt x="376" y="541"/>
                </a:lnTo>
                <a:lnTo>
                  <a:pt x="382" y="539"/>
                </a:lnTo>
                <a:lnTo>
                  <a:pt x="394" y="539"/>
                </a:lnTo>
                <a:lnTo>
                  <a:pt x="400" y="537"/>
                </a:lnTo>
                <a:lnTo>
                  <a:pt x="405" y="535"/>
                </a:lnTo>
                <a:lnTo>
                  <a:pt x="410" y="532"/>
                </a:lnTo>
                <a:lnTo>
                  <a:pt x="418" y="519"/>
                </a:lnTo>
                <a:lnTo>
                  <a:pt x="428" y="500"/>
                </a:lnTo>
                <a:lnTo>
                  <a:pt x="433" y="485"/>
                </a:lnTo>
                <a:lnTo>
                  <a:pt x="436" y="468"/>
                </a:lnTo>
                <a:lnTo>
                  <a:pt x="437" y="462"/>
                </a:lnTo>
                <a:lnTo>
                  <a:pt x="436" y="457"/>
                </a:lnTo>
                <a:lnTo>
                  <a:pt x="422" y="436"/>
                </a:lnTo>
                <a:lnTo>
                  <a:pt x="417" y="422"/>
                </a:lnTo>
                <a:lnTo>
                  <a:pt x="416" y="416"/>
                </a:lnTo>
                <a:lnTo>
                  <a:pt x="418" y="403"/>
                </a:lnTo>
                <a:lnTo>
                  <a:pt x="422" y="394"/>
                </a:lnTo>
                <a:lnTo>
                  <a:pt x="429" y="385"/>
                </a:lnTo>
                <a:lnTo>
                  <a:pt x="441" y="373"/>
                </a:lnTo>
                <a:lnTo>
                  <a:pt x="444" y="366"/>
                </a:lnTo>
                <a:lnTo>
                  <a:pt x="447" y="361"/>
                </a:lnTo>
                <a:lnTo>
                  <a:pt x="447" y="353"/>
                </a:lnTo>
                <a:lnTo>
                  <a:pt x="440" y="318"/>
                </a:lnTo>
                <a:lnTo>
                  <a:pt x="440" y="305"/>
                </a:lnTo>
                <a:lnTo>
                  <a:pt x="444" y="271"/>
                </a:lnTo>
                <a:lnTo>
                  <a:pt x="453" y="227"/>
                </a:lnTo>
                <a:lnTo>
                  <a:pt x="458" y="209"/>
                </a:lnTo>
                <a:lnTo>
                  <a:pt x="460" y="195"/>
                </a:lnTo>
                <a:lnTo>
                  <a:pt x="464" y="183"/>
                </a:lnTo>
                <a:lnTo>
                  <a:pt x="496" y="137"/>
                </a:lnTo>
                <a:lnTo>
                  <a:pt x="507" y="110"/>
                </a:lnTo>
                <a:lnTo>
                  <a:pt x="523" y="89"/>
                </a:lnTo>
                <a:lnTo>
                  <a:pt x="527" y="86"/>
                </a:lnTo>
                <a:lnTo>
                  <a:pt x="531" y="85"/>
                </a:lnTo>
                <a:lnTo>
                  <a:pt x="538" y="85"/>
                </a:lnTo>
                <a:lnTo>
                  <a:pt x="551" y="87"/>
                </a:lnTo>
                <a:lnTo>
                  <a:pt x="555" y="86"/>
                </a:lnTo>
                <a:lnTo>
                  <a:pt x="558" y="84"/>
                </a:lnTo>
                <a:lnTo>
                  <a:pt x="562" y="76"/>
                </a:lnTo>
                <a:lnTo>
                  <a:pt x="565" y="44"/>
                </a:lnTo>
                <a:lnTo>
                  <a:pt x="567" y="37"/>
                </a:lnTo>
                <a:lnTo>
                  <a:pt x="570" y="36"/>
                </a:lnTo>
                <a:lnTo>
                  <a:pt x="577" y="35"/>
                </a:lnTo>
                <a:lnTo>
                  <a:pt x="606" y="34"/>
                </a:lnTo>
                <a:lnTo>
                  <a:pt x="624" y="32"/>
                </a:lnTo>
                <a:lnTo>
                  <a:pt x="630" y="25"/>
                </a:lnTo>
                <a:lnTo>
                  <a:pt x="640" y="6"/>
                </a:lnTo>
                <a:lnTo>
                  <a:pt x="645" y="2"/>
                </a:lnTo>
                <a:lnTo>
                  <a:pt x="651" y="0"/>
                </a:lnTo>
                <a:lnTo>
                  <a:pt x="684" y="2"/>
                </a:lnTo>
                <a:lnTo>
                  <a:pt x="692" y="8"/>
                </a:lnTo>
                <a:lnTo>
                  <a:pt x="694" y="14"/>
                </a:lnTo>
                <a:lnTo>
                  <a:pt x="699" y="31"/>
                </a:lnTo>
                <a:lnTo>
                  <a:pt x="703" y="37"/>
                </a:lnTo>
                <a:lnTo>
                  <a:pt x="703" y="54"/>
                </a:lnTo>
                <a:lnTo>
                  <a:pt x="706" y="63"/>
                </a:lnTo>
                <a:lnTo>
                  <a:pt x="712" y="77"/>
                </a:lnTo>
                <a:lnTo>
                  <a:pt x="717" y="99"/>
                </a:lnTo>
                <a:lnTo>
                  <a:pt x="740" y="120"/>
                </a:lnTo>
                <a:lnTo>
                  <a:pt x="739" y="122"/>
                </a:lnTo>
                <a:lnTo>
                  <a:pt x="737" y="143"/>
                </a:lnTo>
                <a:lnTo>
                  <a:pt x="736" y="146"/>
                </a:lnTo>
                <a:lnTo>
                  <a:pt x="731" y="150"/>
                </a:lnTo>
                <a:lnTo>
                  <a:pt x="719" y="161"/>
                </a:lnTo>
                <a:lnTo>
                  <a:pt x="700" y="180"/>
                </a:lnTo>
                <a:lnTo>
                  <a:pt x="678" y="206"/>
                </a:lnTo>
                <a:lnTo>
                  <a:pt x="667" y="228"/>
                </a:lnTo>
                <a:lnTo>
                  <a:pt x="664" y="237"/>
                </a:lnTo>
                <a:lnTo>
                  <a:pt x="654" y="306"/>
                </a:lnTo>
                <a:lnTo>
                  <a:pt x="650" y="330"/>
                </a:lnTo>
                <a:lnTo>
                  <a:pt x="647" y="338"/>
                </a:lnTo>
                <a:lnTo>
                  <a:pt x="641" y="346"/>
                </a:lnTo>
                <a:lnTo>
                  <a:pt x="619" y="366"/>
                </a:lnTo>
                <a:lnTo>
                  <a:pt x="619" y="370"/>
                </a:lnTo>
                <a:lnTo>
                  <a:pt x="622" y="377"/>
                </a:lnTo>
                <a:lnTo>
                  <a:pt x="627" y="384"/>
                </a:lnTo>
                <a:lnTo>
                  <a:pt x="648" y="396"/>
                </a:lnTo>
                <a:lnTo>
                  <a:pt x="678" y="409"/>
                </a:lnTo>
                <a:lnTo>
                  <a:pt x="733" y="429"/>
                </a:lnTo>
                <a:lnTo>
                  <a:pt x="743" y="430"/>
                </a:lnTo>
                <a:lnTo>
                  <a:pt x="750" y="430"/>
                </a:lnTo>
                <a:lnTo>
                  <a:pt x="787" y="419"/>
                </a:lnTo>
                <a:lnTo>
                  <a:pt x="796" y="422"/>
                </a:lnTo>
                <a:lnTo>
                  <a:pt x="809" y="431"/>
                </a:lnTo>
                <a:lnTo>
                  <a:pt x="822" y="439"/>
                </a:lnTo>
                <a:lnTo>
                  <a:pt x="835" y="466"/>
                </a:lnTo>
                <a:lnTo>
                  <a:pt x="838" y="482"/>
                </a:lnTo>
                <a:lnTo>
                  <a:pt x="853" y="487"/>
                </a:lnTo>
                <a:lnTo>
                  <a:pt x="862" y="501"/>
                </a:lnTo>
                <a:lnTo>
                  <a:pt x="869" y="506"/>
                </a:lnTo>
                <a:lnTo>
                  <a:pt x="882" y="514"/>
                </a:lnTo>
                <a:lnTo>
                  <a:pt x="900" y="521"/>
                </a:lnTo>
                <a:lnTo>
                  <a:pt x="900" y="521"/>
                </a:lnTo>
                <a:lnTo>
                  <a:pt x="900" y="521"/>
                </a:lnTo>
                <a:lnTo>
                  <a:pt x="900" y="521"/>
                </a:lnTo>
                <a:close/>
              </a:path>
            </a:pathLst>
          </a:custGeom>
          <a:solidFill>
            <a:srgbClr val="FDEADA"/>
          </a:solidFill>
          <a:ln>
            <a:solidFill>
              <a:srgbClr val="1F497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54" name="西藏">
            <a:extLst>
              <a:ext uri="{FF2B5EF4-FFF2-40B4-BE49-F238E27FC236}">
                <a16:creationId xmlns:a16="http://schemas.microsoft.com/office/drawing/2014/main" id="{BDBA36EC-CFCA-4364-B1EA-C558EC66427E}"/>
              </a:ext>
            </a:extLst>
          </p:cNvPr>
          <p:cNvSpPr>
            <a:spLocks/>
          </p:cNvSpPr>
          <p:nvPr/>
        </p:nvSpPr>
        <p:spPr bwMode="auto">
          <a:xfrm>
            <a:off x="843486" y="2423355"/>
            <a:ext cx="2463887" cy="1220908"/>
          </a:xfrm>
          <a:custGeom>
            <a:avLst/>
            <a:gdLst>
              <a:gd name="T0" fmla="*/ 3274 w 5527"/>
              <a:gd name="T1" fmla="*/ 569 h 3649"/>
              <a:gd name="T2" fmla="*/ 3192 w 5527"/>
              <a:gd name="T3" fmla="*/ 723 h 3649"/>
              <a:gd name="T4" fmla="*/ 3223 w 5527"/>
              <a:gd name="T5" fmla="*/ 902 h 3649"/>
              <a:gd name="T6" fmla="*/ 3208 w 5527"/>
              <a:gd name="T7" fmla="*/ 1211 h 3649"/>
              <a:gd name="T8" fmla="*/ 3460 w 5527"/>
              <a:gd name="T9" fmla="*/ 1452 h 3649"/>
              <a:gd name="T10" fmla="*/ 3713 w 5527"/>
              <a:gd name="T11" fmla="*/ 1611 h 3649"/>
              <a:gd name="T12" fmla="*/ 3897 w 5527"/>
              <a:gd name="T13" fmla="*/ 1677 h 3649"/>
              <a:gd name="T14" fmla="*/ 4097 w 5527"/>
              <a:gd name="T15" fmla="*/ 1804 h 3649"/>
              <a:gd name="T16" fmla="*/ 4282 w 5527"/>
              <a:gd name="T17" fmla="*/ 1828 h 3649"/>
              <a:gd name="T18" fmla="*/ 4496 w 5527"/>
              <a:gd name="T19" fmla="*/ 1883 h 3649"/>
              <a:gd name="T20" fmla="*/ 4600 w 5527"/>
              <a:gd name="T21" fmla="*/ 2012 h 3649"/>
              <a:gd name="T22" fmla="*/ 4723 w 5527"/>
              <a:gd name="T23" fmla="*/ 2131 h 3649"/>
              <a:gd name="T24" fmla="*/ 4842 w 5527"/>
              <a:gd name="T25" fmla="*/ 2117 h 3649"/>
              <a:gd name="T26" fmla="*/ 4952 w 5527"/>
              <a:gd name="T27" fmla="*/ 2159 h 3649"/>
              <a:gd name="T28" fmla="*/ 5033 w 5527"/>
              <a:gd name="T29" fmla="*/ 2076 h 3649"/>
              <a:gd name="T30" fmla="*/ 5142 w 5527"/>
              <a:gd name="T31" fmla="*/ 1973 h 3649"/>
              <a:gd name="T32" fmla="*/ 5373 w 5527"/>
              <a:gd name="T33" fmla="*/ 2031 h 3649"/>
              <a:gd name="T34" fmla="*/ 5465 w 5527"/>
              <a:gd name="T35" fmla="*/ 2386 h 3649"/>
              <a:gd name="T36" fmla="*/ 5516 w 5527"/>
              <a:gd name="T37" fmla="*/ 2706 h 3649"/>
              <a:gd name="T38" fmla="*/ 5481 w 5527"/>
              <a:gd name="T39" fmla="*/ 3165 h 3649"/>
              <a:gd name="T40" fmla="*/ 5347 w 5527"/>
              <a:gd name="T41" fmla="*/ 3334 h 3649"/>
              <a:gd name="T42" fmla="*/ 5265 w 5527"/>
              <a:gd name="T43" fmla="*/ 3401 h 3649"/>
              <a:gd name="T44" fmla="*/ 5132 w 5527"/>
              <a:gd name="T45" fmla="*/ 3356 h 3649"/>
              <a:gd name="T46" fmla="*/ 4965 w 5527"/>
              <a:gd name="T47" fmla="*/ 3399 h 3649"/>
              <a:gd name="T48" fmla="*/ 4822 w 5527"/>
              <a:gd name="T49" fmla="*/ 3479 h 3649"/>
              <a:gd name="T50" fmla="*/ 4564 w 5527"/>
              <a:gd name="T51" fmla="*/ 3334 h 3649"/>
              <a:gd name="T52" fmla="*/ 4007 w 5527"/>
              <a:gd name="T53" fmla="*/ 3495 h 3649"/>
              <a:gd name="T54" fmla="*/ 3379 w 5527"/>
              <a:gd name="T55" fmla="*/ 3589 h 3649"/>
              <a:gd name="T56" fmla="*/ 3272 w 5527"/>
              <a:gd name="T57" fmla="*/ 3254 h 3649"/>
              <a:gd name="T58" fmla="*/ 3131 w 5527"/>
              <a:gd name="T59" fmla="*/ 3206 h 3649"/>
              <a:gd name="T60" fmla="*/ 2786 w 5527"/>
              <a:gd name="T61" fmla="*/ 3019 h 3649"/>
              <a:gd name="T62" fmla="*/ 2495 w 5527"/>
              <a:gd name="T63" fmla="*/ 3298 h 3649"/>
              <a:gd name="T64" fmla="*/ 2394 w 5527"/>
              <a:gd name="T65" fmla="*/ 3006 h 3649"/>
              <a:gd name="T66" fmla="*/ 2109 w 5527"/>
              <a:gd name="T67" fmla="*/ 3011 h 3649"/>
              <a:gd name="T68" fmla="*/ 1889 w 5527"/>
              <a:gd name="T69" fmla="*/ 2865 h 3649"/>
              <a:gd name="T70" fmla="*/ 1711 w 5527"/>
              <a:gd name="T71" fmla="*/ 2846 h 3649"/>
              <a:gd name="T72" fmla="*/ 1598 w 5527"/>
              <a:gd name="T73" fmla="*/ 2729 h 3649"/>
              <a:gd name="T74" fmla="*/ 1493 w 5527"/>
              <a:gd name="T75" fmla="*/ 2565 h 3649"/>
              <a:gd name="T76" fmla="*/ 1266 w 5527"/>
              <a:gd name="T77" fmla="*/ 2418 h 3649"/>
              <a:gd name="T78" fmla="*/ 1081 w 5527"/>
              <a:gd name="T79" fmla="*/ 2237 h 3649"/>
              <a:gd name="T80" fmla="*/ 918 w 5527"/>
              <a:gd name="T81" fmla="*/ 2022 h 3649"/>
              <a:gd name="T82" fmla="*/ 748 w 5527"/>
              <a:gd name="T83" fmla="*/ 1774 h 3649"/>
              <a:gd name="T84" fmla="*/ 537 w 5527"/>
              <a:gd name="T85" fmla="*/ 1825 h 3649"/>
              <a:gd name="T86" fmla="*/ 250 w 5527"/>
              <a:gd name="T87" fmla="*/ 1450 h 3649"/>
              <a:gd name="T88" fmla="*/ 79 w 5527"/>
              <a:gd name="T89" fmla="*/ 1335 h 3649"/>
              <a:gd name="T90" fmla="*/ 46 w 5527"/>
              <a:gd name="T91" fmla="*/ 1114 h 3649"/>
              <a:gd name="T92" fmla="*/ 29 w 5527"/>
              <a:gd name="T93" fmla="*/ 855 h 3649"/>
              <a:gd name="T94" fmla="*/ 256 w 5527"/>
              <a:gd name="T95" fmla="*/ 847 h 3649"/>
              <a:gd name="T96" fmla="*/ 231 w 5527"/>
              <a:gd name="T97" fmla="*/ 441 h 3649"/>
              <a:gd name="T98" fmla="*/ 399 w 5527"/>
              <a:gd name="T99" fmla="*/ 226 h 3649"/>
              <a:gd name="T100" fmla="*/ 618 w 5527"/>
              <a:gd name="T101" fmla="*/ 264 h 3649"/>
              <a:gd name="T102" fmla="*/ 784 w 5527"/>
              <a:gd name="T103" fmla="*/ 65 h 3649"/>
              <a:gd name="T104" fmla="*/ 942 w 5527"/>
              <a:gd name="T105" fmla="*/ 69 h 3649"/>
              <a:gd name="T106" fmla="*/ 1140 w 5527"/>
              <a:gd name="T107" fmla="*/ 168 h 3649"/>
              <a:gd name="T108" fmla="*/ 1489 w 5527"/>
              <a:gd name="T109" fmla="*/ 109 h 3649"/>
              <a:gd name="T110" fmla="*/ 1629 w 5527"/>
              <a:gd name="T111" fmla="*/ 253 h 3649"/>
              <a:gd name="T112" fmla="*/ 1898 w 5527"/>
              <a:gd name="T113" fmla="*/ 280 h 3649"/>
              <a:gd name="T114" fmla="*/ 2142 w 5527"/>
              <a:gd name="T115" fmla="*/ 263 h 3649"/>
              <a:gd name="T116" fmla="*/ 2379 w 5527"/>
              <a:gd name="T117" fmla="*/ 226 h 3649"/>
              <a:gd name="T118" fmla="*/ 2706 w 5527"/>
              <a:gd name="T119" fmla="*/ 180 h 3649"/>
              <a:gd name="T120" fmla="*/ 3018 w 5527"/>
              <a:gd name="T121" fmla="*/ 225 h 3649"/>
              <a:gd name="T122" fmla="*/ 3192 w 5527"/>
              <a:gd name="T123" fmla="*/ 311 h 3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27" h="3649">
                <a:moveTo>
                  <a:pt x="3293" y="402"/>
                </a:moveTo>
                <a:lnTo>
                  <a:pt x="3286" y="408"/>
                </a:lnTo>
                <a:lnTo>
                  <a:pt x="3277" y="413"/>
                </a:lnTo>
                <a:lnTo>
                  <a:pt x="3266" y="418"/>
                </a:lnTo>
                <a:lnTo>
                  <a:pt x="3252" y="422"/>
                </a:lnTo>
                <a:lnTo>
                  <a:pt x="3246" y="422"/>
                </a:lnTo>
                <a:lnTo>
                  <a:pt x="3240" y="420"/>
                </a:lnTo>
                <a:lnTo>
                  <a:pt x="3222" y="406"/>
                </a:lnTo>
                <a:lnTo>
                  <a:pt x="3220" y="408"/>
                </a:lnTo>
                <a:lnTo>
                  <a:pt x="3217" y="416"/>
                </a:lnTo>
                <a:lnTo>
                  <a:pt x="3218" y="457"/>
                </a:lnTo>
                <a:lnTo>
                  <a:pt x="3219" y="462"/>
                </a:lnTo>
                <a:lnTo>
                  <a:pt x="3225" y="468"/>
                </a:lnTo>
                <a:lnTo>
                  <a:pt x="3241" y="481"/>
                </a:lnTo>
                <a:lnTo>
                  <a:pt x="3248" y="486"/>
                </a:lnTo>
                <a:lnTo>
                  <a:pt x="3263" y="489"/>
                </a:lnTo>
                <a:lnTo>
                  <a:pt x="3282" y="492"/>
                </a:lnTo>
                <a:lnTo>
                  <a:pt x="3291" y="493"/>
                </a:lnTo>
                <a:lnTo>
                  <a:pt x="3305" y="492"/>
                </a:lnTo>
                <a:lnTo>
                  <a:pt x="3307" y="493"/>
                </a:lnTo>
                <a:lnTo>
                  <a:pt x="3307" y="496"/>
                </a:lnTo>
                <a:lnTo>
                  <a:pt x="3301" y="510"/>
                </a:lnTo>
                <a:lnTo>
                  <a:pt x="3300" y="522"/>
                </a:lnTo>
                <a:lnTo>
                  <a:pt x="3299" y="529"/>
                </a:lnTo>
                <a:lnTo>
                  <a:pt x="3287" y="532"/>
                </a:lnTo>
                <a:lnTo>
                  <a:pt x="3283" y="536"/>
                </a:lnTo>
                <a:lnTo>
                  <a:pt x="3280" y="559"/>
                </a:lnTo>
                <a:lnTo>
                  <a:pt x="3274" y="569"/>
                </a:lnTo>
                <a:lnTo>
                  <a:pt x="3280" y="586"/>
                </a:lnTo>
                <a:lnTo>
                  <a:pt x="3280" y="589"/>
                </a:lnTo>
                <a:lnTo>
                  <a:pt x="3276" y="593"/>
                </a:lnTo>
                <a:lnTo>
                  <a:pt x="3265" y="593"/>
                </a:lnTo>
                <a:lnTo>
                  <a:pt x="3264" y="594"/>
                </a:lnTo>
                <a:lnTo>
                  <a:pt x="3264" y="601"/>
                </a:lnTo>
                <a:lnTo>
                  <a:pt x="3265" y="607"/>
                </a:lnTo>
                <a:lnTo>
                  <a:pt x="3266" y="610"/>
                </a:lnTo>
                <a:lnTo>
                  <a:pt x="3277" y="615"/>
                </a:lnTo>
                <a:lnTo>
                  <a:pt x="3277" y="616"/>
                </a:lnTo>
                <a:lnTo>
                  <a:pt x="3276" y="619"/>
                </a:lnTo>
                <a:lnTo>
                  <a:pt x="3273" y="622"/>
                </a:lnTo>
                <a:lnTo>
                  <a:pt x="3264" y="625"/>
                </a:lnTo>
                <a:lnTo>
                  <a:pt x="3249" y="639"/>
                </a:lnTo>
                <a:lnTo>
                  <a:pt x="3233" y="637"/>
                </a:lnTo>
                <a:lnTo>
                  <a:pt x="3208" y="640"/>
                </a:lnTo>
                <a:lnTo>
                  <a:pt x="3199" y="643"/>
                </a:lnTo>
                <a:lnTo>
                  <a:pt x="3196" y="648"/>
                </a:lnTo>
                <a:lnTo>
                  <a:pt x="3196" y="658"/>
                </a:lnTo>
                <a:lnTo>
                  <a:pt x="3196" y="662"/>
                </a:lnTo>
                <a:lnTo>
                  <a:pt x="3186" y="672"/>
                </a:lnTo>
                <a:lnTo>
                  <a:pt x="3193" y="677"/>
                </a:lnTo>
                <a:lnTo>
                  <a:pt x="3187" y="682"/>
                </a:lnTo>
                <a:lnTo>
                  <a:pt x="3178" y="685"/>
                </a:lnTo>
                <a:lnTo>
                  <a:pt x="3174" y="689"/>
                </a:lnTo>
                <a:lnTo>
                  <a:pt x="3175" y="697"/>
                </a:lnTo>
                <a:lnTo>
                  <a:pt x="3185" y="712"/>
                </a:lnTo>
                <a:lnTo>
                  <a:pt x="3192" y="723"/>
                </a:lnTo>
                <a:lnTo>
                  <a:pt x="3198" y="731"/>
                </a:lnTo>
                <a:lnTo>
                  <a:pt x="3201" y="737"/>
                </a:lnTo>
                <a:lnTo>
                  <a:pt x="3202" y="742"/>
                </a:lnTo>
                <a:lnTo>
                  <a:pt x="3201" y="749"/>
                </a:lnTo>
                <a:lnTo>
                  <a:pt x="3182" y="795"/>
                </a:lnTo>
                <a:lnTo>
                  <a:pt x="3184" y="801"/>
                </a:lnTo>
                <a:lnTo>
                  <a:pt x="3187" y="807"/>
                </a:lnTo>
                <a:lnTo>
                  <a:pt x="3192" y="811"/>
                </a:lnTo>
                <a:lnTo>
                  <a:pt x="3202" y="817"/>
                </a:lnTo>
                <a:lnTo>
                  <a:pt x="3207" y="816"/>
                </a:lnTo>
                <a:lnTo>
                  <a:pt x="3220" y="807"/>
                </a:lnTo>
                <a:lnTo>
                  <a:pt x="3225" y="808"/>
                </a:lnTo>
                <a:lnTo>
                  <a:pt x="3229" y="812"/>
                </a:lnTo>
                <a:lnTo>
                  <a:pt x="3233" y="814"/>
                </a:lnTo>
                <a:lnTo>
                  <a:pt x="3246" y="815"/>
                </a:lnTo>
                <a:lnTo>
                  <a:pt x="3248" y="825"/>
                </a:lnTo>
                <a:lnTo>
                  <a:pt x="3254" y="836"/>
                </a:lnTo>
                <a:lnTo>
                  <a:pt x="3255" y="839"/>
                </a:lnTo>
                <a:lnTo>
                  <a:pt x="3253" y="845"/>
                </a:lnTo>
                <a:lnTo>
                  <a:pt x="3249" y="850"/>
                </a:lnTo>
                <a:lnTo>
                  <a:pt x="3240" y="863"/>
                </a:lnTo>
                <a:lnTo>
                  <a:pt x="3223" y="867"/>
                </a:lnTo>
                <a:lnTo>
                  <a:pt x="3213" y="879"/>
                </a:lnTo>
                <a:lnTo>
                  <a:pt x="3209" y="886"/>
                </a:lnTo>
                <a:lnTo>
                  <a:pt x="3208" y="889"/>
                </a:lnTo>
                <a:lnTo>
                  <a:pt x="3209" y="891"/>
                </a:lnTo>
                <a:lnTo>
                  <a:pt x="3222" y="900"/>
                </a:lnTo>
                <a:lnTo>
                  <a:pt x="3223" y="902"/>
                </a:lnTo>
                <a:lnTo>
                  <a:pt x="3222" y="908"/>
                </a:lnTo>
                <a:lnTo>
                  <a:pt x="3218" y="915"/>
                </a:lnTo>
                <a:lnTo>
                  <a:pt x="3217" y="919"/>
                </a:lnTo>
                <a:lnTo>
                  <a:pt x="3218" y="923"/>
                </a:lnTo>
                <a:lnTo>
                  <a:pt x="3223" y="938"/>
                </a:lnTo>
                <a:lnTo>
                  <a:pt x="3217" y="985"/>
                </a:lnTo>
                <a:lnTo>
                  <a:pt x="3226" y="1003"/>
                </a:lnTo>
                <a:lnTo>
                  <a:pt x="3222" y="1010"/>
                </a:lnTo>
                <a:lnTo>
                  <a:pt x="3211" y="1025"/>
                </a:lnTo>
                <a:lnTo>
                  <a:pt x="3209" y="1029"/>
                </a:lnTo>
                <a:lnTo>
                  <a:pt x="3204" y="1057"/>
                </a:lnTo>
                <a:lnTo>
                  <a:pt x="3186" y="1062"/>
                </a:lnTo>
                <a:lnTo>
                  <a:pt x="3162" y="1068"/>
                </a:lnTo>
                <a:lnTo>
                  <a:pt x="3154" y="1080"/>
                </a:lnTo>
                <a:lnTo>
                  <a:pt x="3145" y="1086"/>
                </a:lnTo>
                <a:lnTo>
                  <a:pt x="3143" y="1091"/>
                </a:lnTo>
                <a:lnTo>
                  <a:pt x="3149" y="1102"/>
                </a:lnTo>
                <a:lnTo>
                  <a:pt x="3153" y="1115"/>
                </a:lnTo>
                <a:lnTo>
                  <a:pt x="3163" y="1127"/>
                </a:lnTo>
                <a:lnTo>
                  <a:pt x="3174" y="1151"/>
                </a:lnTo>
                <a:lnTo>
                  <a:pt x="3177" y="1154"/>
                </a:lnTo>
                <a:lnTo>
                  <a:pt x="3184" y="1157"/>
                </a:lnTo>
                <a:lnTo>
                  <a:pt x="3189" y="1159"/>
                </a:lnTo>
                <a:lnTo>
                  <a:pt x="3205" y="1179"/>
                </a:lnTo>
                <a:lnTo>
                  <a:pt x="3196" y="1195"/>
                </a:lnTo>
                <a:lnTo>
                  <a:pt x="3196" y="1199"/>
                </a:lnTo>
                <a:lnTo>
                  <a:pt x="3199" y="1204"/>
                </a:lnTo>
                <a:lnTo>
                  <a:pt x="3208" y="1211"/>
                </a:lnTo>
                <a:lnTo>
                  <a:pt x="3211" y="1215"/>
                </a:lnTo>
                <a:lnTo>
                  <a:pt x="3210" y="1228"/>
                </a:lnTo>
                <a:lnTo>
                  <a:pt x="3204" y="1243"/>
                </a:lnTo>
                <a:lnTo>
                  <a:pt x="3204" y="1248"/>
                </a:lnTo>
                <a:lnTo>
                  <a:pt x="3207" y="1253"/>
                </a:lnTo>
                <a:lnTo>
                  <a:pt x="3221" y="1270"/>
                </a:lnTo>
                <a:lnTo>
                  <a:pt x="3226" y="1292"/>
                </a:lnTo>
                <a:lnTo>
                  <a:pt x="3234" y="1299"/>
                </a:lnTo>
                <a:lnTo>
                  <a:pt x="3253" y="1310"/>
                </a:lnTo>
                <a:lnTo>
                  <a:pt x="3259" y="1315"/>
                </a:lnTo>
                <a:lnTo>
                  <a:pt x="3262" y="1319"/>
                </a:lnTo>
                <a:lnTo>
                  <a:pt x="3268" y="1340"/>
                </a:lnTo>
                <a:lnTo>
                  <a:pt x="3277" y="1355"/>
                </a:lnTo>
                <a:lnTo>
                  <a:pt x="3287" y="1373"/>
                </a:lnTo>
                <a:lnTo>
                  <a:pt x="3294" y="1382"/>
                </a:lnTo>
                <a:lnTo>
                  <a:pt x="3310" y="1391"/>
                </a:lnTo>
                <a:lnTo>
                  <a:pt x="3324" y="1396"/>
                </a:lnTo>
                <a:lnTo>
                  <a:pt x="3355" y="1427"/>
                </a:lnTo>
                <a:lnTo>
                  <a:pt x="3360" y="1431"/>
                </a:lnTo>
                <a:lnTo>
                  <a:pt x="3366" y="1433"/>
                </a:lnTo>
                <a:lnTo>
                  <a:pt x="3415" y="1445"/>
                </a:lnTo>
                <a:lnTo>
                  <a:pt x="3420" y="1447"/>
                </a:lnTo>
                <a:lnTo>
                  <a:pt x="3428" y="1452"/>
                </a:lnTo>
                <a:lnTo>
                  <a:pt x="3431" y="1450"/>
                </a:lnTo>
                <a:lnTo>
                  <a:pt x="3436" y="1445"/>
                </a:lnTo>
                <a:lnTo>
                  <a:pt x="3441" y="1445"/>
                </a:lnTo>
                <a:lnTo>
                  <a:pt x="3453" y="1452"/>
                </a:lnTo>
                <a:lnTo>
                  <a:pt x="3460" y="1452"/>
                </a:lnTo>
                <a:lnTo>
                  <a:pt x="3462" y="1452"/>
                </a:lnTo>
                <a:lnTo>
                  <a:pt x="3474" y="1463"/>
                </a:lnTo>
                <a:lnTo>
                  <a:pt x="3484" y="1466"/>
                </a:lnTo>
                <a:lnTo>
                  <a:pt x="3487" y="1465"/>
                </a:lnTo>
                <a:lnTo>
                  <a:pt x="3503" y="1457"/>
                </a:lnTo>
                <a:lnTo>
                  <a:pt x="3508" y="1457"/>
                </a:lnTo>
                <a:lnTo>
                  <a:pt x="3522" y="1463"/>
                </a:lnTo>
                <a:lnTo>
                  <a:pt x="3551" y="1484"/>
                </a:lnTo>
                <a:lnTo>
                  <a:pt x="3562" y="1491"/>
                </a:lnTo>
                <a:lnTo>
                  <a:pt x="3571" y="1493"/>
                </a:lnTo>
                <a:lnTo>
                  <a:pt x="3581" y="1492"/>
                </a:lnTo>
                <a:lnTo>
                  <a:pt x="3587" y="1493"/>
                </a:lnTo>
                <a:lnTo>
                  <a:pt x="3590" y="1496"/>
                </a:lnTo>
                <a:lnTo>
                  <a:pt x="3593" y="1512"/>
                </a:lnTo>
                <a:lnTo>
                  <a:pt x="3595" y="1516"/>
                </a:lnTo>
                <a:lnTo>
                  <a:pt x="3601" y="1523"/>
                </a:lnTo>
                <a:lnTo>
                  <a:pt x="3611" y="1531"/>
                </a:lnTo>
                <a:lnTo>
                  <a:pt x="3628" y="1549"/>
                </a:lnTo>
                <a:lnTo>
                  <a:pt x="3635" y="1555"/>
                </a:lnTo>
                <a:lnTo>
                  <a:pt x="3643" y="1558"/>
                </a:lnTo>
                <a:lnTo>
                  <a:pt x="3660" y="1557"/>
                </a:lnTo>
                <a:lnTo>
                  <a:pt x="3663" y="1559"/>
                </a:lnTo>
                <a:lnTo>
                  <a:pt x="3669" y="1577"/>
                </a:lnTo>
                <a:lnTo>
                  <a:pt x="3684" y="1594"/>
                </a:lnTo>
                <a:lnTo>
                  <a:pt x="3693" y="1613"/>
                </a:lnTo>
                <a:lnTo>
                  <a:pt x="3701" y="1616"/>
                </a:lnTo>
                <a:lnTo>
                  <a:pt x="3707" y="1616"/>
                </a:lnTo>
                <a:lnTo>
                  <a:pt x="3713" y="1611"/>
                </a:lnTo>
                <a:lnTo>
                  <a:pt x="3718" y="1604"/>
                </a:lnTo>
                <a:lnTo>
                  <a:pt x="3722" y="1603"/>
                </a:lnTo>
                <a:lnTo>
                  <a:pt x="3733" y="1604"/>
                </a:lnTo>
                <a:lnTo>
                  <a:pt x="3744" y="1603"/>
                </a:lnTo>
                <a:lnTo>
                  <a:pt x="3748" y="1604"/>
                </a:lnTo>
                <a:lnTo>
                  <a:pt x="3752" y="1610"/>
                </a:lnTo>
                <a:lnTo>
                  <a:pt x="3755" y="1612"/>
                </a:lnTo>
                <a:lnTo>
                  <a:pt x="3767" y="1612"/>
                </a:lnTo>
                <a:lnTo>
                  <a:pt x="3768" y="1616"/>
                </a:lnTo>
                <a:lnTo>
                  <a:pt x="3768" y="1618"/>
                </a:lnTo>
                <a:lnTo>
                  <a:pt x="3757" y="1634"/>
                </a:lnTo>
                <a:lnTo>
                  <a:pt x="3754" y="1639"/>
                </a:lnTo>
                <a:lnTo>
                  <a:pt x="3754" y="1650"/>
                </a:lnTo>
                <a:lnTo>
                  <a:pt x="3756" y="1655"/>
                </a:lnTo>
                <a:lnTo>
                  <a:pt x="3765" y="1657"/>
                </a:lnTo>
                <a:lnTo>
                  <a:pt x="3787" y="1659"/>
                </a:lnTo>
                <a:lnTo>
                  <a:pt x="3793" y="1662"/>
                </a:lnTo>
                <a:lnTo>
                  <a:pt x="3805" y="1659"/>
                </a:lnTo>
                <a:lnTo>
                  <a:pt x="3812" y="1660"/>
                </a:lnTo>
                <a:lnTo>
                  <a:pt x="3821" y="1663"/>
                </a:lnTo>
                <a:lnTo>
                  <a:pt x="3827" y="1670"/>
                </a:lnTo>
                <a:lnTo>
                  <a:pt x="3832" y="1672"/>
                </a:lnTo>
                <a:lnTo>
                  <a:pt x="3852" y="1676"/>
                </a:lnTo>
                <a:lnTo>
                  <a:pt x="3870" y="1680"/>
                </a:lnTo>
                <a:lnTo>
                  <a:pt x="3881" y="1680"/>
                </a:lnTo>
                <a:lnTo>
                  <a:pt x="3890" y="1676"/>
                </a:lnTo>
                <a:lnTo>
                  <a:pt x="3895" y="1675"/>
                </a:lnTo>
                <a:lnTo>
                  <a:pt x="3897" y="1677"/>
                </a:lnTo>
                <a:lnTo>
                  <a:pt x="3901" y="1687"/>
                </a:lnTo>
                <a:lnTo>
                  <a:pt x="3920" y="1698"/>
                </a:lnTo>
                <a:lnTo>
                  <a:pt x="3928" y="1710"/>
                </a:lnTo>
                <a:lnTo>
                  <a:pt x="3931" y="1708"/>
                </a:lnTo>
                <a:lnTo>
                  <a:pt x="3935" y="1703"/>
                </a:lnTo>
                <a:lnTo>
                  <a:pt x="3938" y="1701"/>
                </a:lnTo>
                <a:lnTo>
                  <a:pt x="3955" y="1697"/>
                </a:lnTo>
                <a:lnTo>
                  <a:pt x="3964" y="1693"/>
                </a:lnTo>
                <a:lnTo>
                  <a:pt x="3967" y="1693"/>
                </a:lnTo>
                <a:lnTo>
                  <a:pt x="3971" y="1697"/>
                </a:lnTo>
                <a:lnTo>
                  <a:pt x="3974" y="1729"/>
                </a:lnTo>
                <a:lnTo>
                  <a:pt x="3979" y="1737"/>
                </a:lnTo>
                <a:lnTo>
                  <a:pt x="3982" y="1737"/>
                </a:lnTo>
                <a:lnTo>
                  <a:pt x="3988" y="1736"/>
                </a:lnTo>
                <a:lnTo>
                  <a:pt x="4003" y="1729"/>
                </a:lnTo>
                <a:lnTo>
                  <a:pt x="4018" y="1729"/>
                </a:lnTo>
                <a:lnTo>
                  <a:pt x="4025" y="1731"/>
                </a:lnTo>
                <a:lnTo>
                  <a:pt x="4031" y="1736"/>
                </a:lnTo>
                <a:lnTo>
                  <a:pt x="4033" y="1747"/>
                </a:lnTo>
                <a:lnTo>
                  <a:pt x="4047" y="1762"/>
                </a:lnTo>
                <a:lnTo>
                  <a:pt x="4059" y="1779"/>
                </a:lnTo>
                <a:lnTo>
                  <a:pt x="4062" y="1779"/>
                </a:lnTo>
                <a:lnTo>
                  <a:pt x="4075" y="1775"/>
                </a:lnTo>
                <a:lnTo>
                  <a:pt x="4078" y="1777"/>
                </a:lnTo>
                <a:lnTo>
                  <a:pt x="4082" y="1782"/>
                </a:lnTo>
                <a:lnTo>
                  <a:pt x="4087" y="1790"/>
                </a:lnTo>
                <a:lnTo>
                  <a:pt x="4094" y="1799"/>
                </a:lnTo>
                <a:lnTo>
                  <a:pt x="4097" y="1804"/>
                </a:lnTo>
                <a:lnTo>
                  <a:pt x="4100" y="1804"/>
                </a:lnTo>
                <a:lnTo>
                  <a:pt x="4105" y="1803"/>
                </a:lnTo>
                <a:lnTo>
                  <a:pt x="4116" y="1798"/>
                </a:lnTo>
                <a:lnTo>
                  <a:pt x="4126" y="1793"/>
                </a:lnTo>
                <a:lnTo>
                  <a:pt x="4129" y="1790"/>
                </a:lnTo>
                <a:lnTo>
                  <a:pt x="4132" y="1784"/>
                </a:lnTo>
                <a:lnTo>
                  <a:pt x="4135" y="1783"/>
                </a:lnTo>
                <a:lnTo>
                  <a:pt x="4144" y="1783"/>
                </a:lnTo>
                <a:lnTo>
                  <a:pt x="4164" y="1786"/>
                </a:lnTo>
                <a:lnTo>
                  <a:pt x="4176" y="1790"/>
                </a:lnTo>
                <a:lnTo>
                  <a:pt x="4183" y="1793"/>
                </a:lnTo>
                <a:lnTo>
                  <a:pt x="4186" y="1797"/>
                </a:lnTo>
                <a:lnTo>
                  <a:pt x="4190" y="1820"/>
                </a:lnTo>
                <a:lnTo>
                  <a:pt x="4198" y="1822"/>
                </a:lnTo>
                <a:lnTo>
                  <a:pt x="4201" y="1826"/>
                </a:lnTo>
                <a:lnTo>
                  <a:pt x="4205" y="1827"/>
                </a:lnTo>
                <a:lnTo>
                  <a:pt x="4209" y="1825"/>
                </a:lnTo>
                <a:lnTo>
                  <a:pt x="4217" y="1819"/>
                </a:lnTo>
                <a:lnTo>
                  <a:pt x="4221" y="1818"/>
                </a:lnTo>
                <a:lnTo>
                  <a:pt x="4223" y="1820"/>
                </a:lnTo>
                <a:lnTo>
                  <a:pt x="4227" y="1833"/>
                </a:lnTo>
                <a:lnTo>
                  <a:pt x="4231" y="1833"/>
                </a:lnTo>
                <a:lnTo>
                  <a:pt x="4241" y="1831"/>
                </a:lnTo>
                <a:lnTo>
                  <a:pt x="4246" y="1832"/>
                </a:lnTo>
                <a:lnTo>
                  <a:pt x="4250" y="1833"/>
                </a:lnTo>
                <a:lnTo>
                  <a:pt x="4260" y="1840"/>
                </a:lnTo>
                <a:lnTo>
                  <a:pt x="4267" y="1837"/>
                </a:lnTo>
                <a:lnTo>
                  <a:pt x="4282" y="1828"/>
                </a:lnTo>
                <a:lnTo>
                  <a:pt x="4291" y="1824"/>
                </a:lnTo>
                <a:lnTo>
                  <a:pt x="4314" y="1825"/>
                </a:lnTo>
                <a:lnTo>
                  <a:pt x="4326" y="1822"/>
                </a:lnTo>
                <a:lnTo>
                  <a:pt x="4329" y="1820"/>
                </a:lnTo>
                <a:lnTo>
                  <a:pt x="4340" y="1806"/>
                </a:lnTo>
                <a:lnTo>
                  <a:pt x="4343" y="1807"/>
                </a:lnTo>
                <a:lnTo>
                  <a:pt x="4348" y="1813"/>
                </a:lnTo>
                <a:lnTo>
                  <a:pt x="4353" y="1815"/>
                </a:lnTo>
                <a:lnTo>
                  <a:pt x="4363" y="1808"/>
                </a:lnTo>
                <a:lnTo>
                  <a:pt x="4384" y="1805"/>
                </a:lnTo>
                <a:lnTo>
                  <a:pt x="4391" y="1801"/>
                </a:lnTo>
                <a:lnTo>
                  <a:pt x="4401" y="1791"/>
                </a:lnTo>
                <a:lnTo>
                  <a:pt x="4403" y="1790"/>
                </a:lnTo>
                <a:lnTo>
                  <a:pt x="4405" y="1790"/>
                </a:lnTo>
                <a:lnTo>
                  <a:pt x="4422" y="1810"/>
                </a:lnTo>
                <a:lnTo>
                  <a:pt x="4439" y="1819"/>
                </a:lnTo>
                <a:lnTo>
                  <a:pt x="4442" y="1825"/>
                </a:lnTo>
                <a:lnTo>
                  <a:pt x="4445" y="1844"/>
                </a:lnTo>
                <a:lnTo>
                  <a:pt x="4446" y="1849"/>
                </a:lnTo>
                <a:lnTo>
                  <a:pt x="4457" y="1859"/>
                </a:lnTo>
                <a:lnTo>
                  <a:pt x="4469" y="1863"/>
                </a:lnTo>
                <a:lnTo>
                  <a:pt x="4471" y="1864"/>
                </a:lnTo>
                <a:lnTo>
                  <a:pt x="4473" y="1868"/>
                </a:lnTo>
                <a:lnTo>
                  <a:pt x="4473" y="1876"/>
                </a:lnTo>
                <a:lnTo>
                  <a:pt x="4476" y="1879"/>
                </a:lnTo>
                <a:lnTo>
                  <a:pt x="4480" y="1881"/>
                </a:lnTo>
                <a:lnTo>
                  <a:pt x="4490" y="1882"/>
                </a:lnTo>
                <a:lnTo>
                  <a:pt x="4496" y="1883"/>
                </a:lnTo>
                <a:lnTo>
                  <a:pt x="4515" y="1896"/>
                </a:lnTo>
                <a:lnTo>
                  <a:pt x="4528" y="1901"/>
                </a:lnTo>
                <a:lnTo>
                  <a:pt x="4535" y="1903"/>
                </a:lnTo>
                <a:lnTo>
                  <a:pt x="4544" y="1901"/>
                </a:lnTo>
                <a:lnTo>
                  <a:pt x="4550" y="1899"/>
                </a:lnTo>
                <a:lnTo>
                  <a:pt x="4552" y="1900"/>
                </a:lnTo>
                <a:lnTo>
                  <a:pt x="4554" y="1911"/>
                </a:lnTo>
                <a:lnTo>
                  <a:pt x="4561" y="1921"/>
                </a:lnTo>
                <a:lnTo>
                  <a:pt x="4533" y="1924"/>
                </a:lnTo>
                <a:lnTo>
                  <a:pt x="4522" y="1926"/>
                </a:lnTo>
                <a:lnTo>
                  <a:pt x="4519" y="1927"/>
                </a:lnTo>
                <a:lnTo>
                  <a:pt x="4518" y="1936"/>
                </a:lnTo>
                <a:lnTo>
                  <a:pt x="4522" y="1941"/>
                </a:lnTo>
                <a:lnTo>
                  <a:pt x="4526" y="1943"/>
                </a:lnTo>
                <a:lnTo>
                  <a:pt x="4547" y="1936"/>
                </a:lnTo>
                <a:lnTo>
                  <a:pt x="4551" y="1937"/>
                </a:lnTo>
                <a:lnTo>
                  <a:pt x="4554" y="1945"/>
                </a:lnTo>
                <a:lnTo>
                  <a:pt x="4565" y="1990"/>
                </a:lnTo>
                <a:lnTo>
                  <a:pt x="4568" y="1995"/>
                </a:lnTo>
                <a:lnTo>
                  <a:pt x="4572" y="2000"/>
                </a:lnTo>
                <a:lnTo>
                  <a:pt x="4576" y="2000"/>
                </a:lnTo>
                <a:lnTo>
                  <a:pt x="4580" y="1998"/>
                </a:lnTo>
                <a:lnTo>
                  <a:pt x="4585" y="1987"/>
                </a:lnTo>
                <a:lnTo>
                  <a:pt x="4588" y="1983"/>
                </a:lnTo>
                <a:lnTo>
                  <a:pt x="4595" y="1985"/>
                </a:lnTo>
                <a:lnTo>
                  <a:pt x="4598" y="1988"/>
                </a:lnTo>
                <a:lnTo>
                  <a:pt x="4597" y="2005"/>
                </a:lnTo>
                <a:lnTo>
                  <a:pt x="4600" y="2012"/>
                </a:lnTo>
                <a:lnTo>
                  <a:pt x="4604" y="2018"/>
                </a:lnTo>
                <a:lnTo>
                  <a:pt x="4604" y="2021"/>
                </a:lnTo>
                <a:lnTo>
                  <a:pt x="4597" y="2029"/>
                </a:lnTo>
                <a:lnTo>
                  <a:pt x="4594" y="2043"/>
                </a:lnTo>
                <a:lnTo>
                  <a:pt x="4590" y="2044"/>
                </a:lnTo>
                <a:lnTo>
                  <a:pt x="4582" y="2047"/>
                </a:lnTo>
                <a:lnTo>
                  <a:pt x="4577" y="2051"/>
                </a:lnTo>
                <a:lnTo>
                  <a:pt x="4571" y="2057"/>
                </a:lnTo>
                <a:lnTo>
                  <a:pt x="4570" y="2063"/>
                </a:lnTo>
                <a:lnTo>
                  <a:pt x="4571" y="2069"/>
                </a:lnTo>
                <a:lnTo>
                  <a:pt x="4586" y="2102"/>
                </a:lnTo>
                <a:lnTo>
                  <a:pt x="4597" y="2119"/>
                </a:lnTo>
                <a:lnTo>
                  <a:pt x="4605" y="2131"/>
                </a:lnTo>
                <a:lnTo>
                  <a:pt x="4614" y="2139"/>
                </a:lnTo>
                <a:lnTo>
                  <a:pt x="4619" y="2142"/>
                </a:lnTo>
                <a:lnTo>
                  <a:pt x="4637" y="2125"/>
                </a:lnTo>
                <a:lnTo>
                  <a:pt x="4640" y="2124"/>
                </a:lnTo>
                <a:lnTo>
                  <a:pt x="4644" y="2126"/>
                </a:lnTo>
                <a:lnTo>
                  <a:pt x="4661" y="2134"/>
                </a:lnTo>
                <a:lnTo>
                  <a:pt x="4672" y="2145"/>
                </a:lnTo>
                <a:lnTo>
                  <a:pt x="4685" y="2160"/>
                </a:lnTo>
                <a:lnTo>
                  <a:pt x="4688" y="2162"/>
                </a:lnTo>
                <a:lnTo>
                  <a:pt x="4692" y="2163"/>
                </a:lnTo>
                <a:lnTo>
                  <a:pt x="4695" y="2161"/>
                </a:lnTo>
                <a:lnTo>
                  <a:pt x="4706" y="2143"/>
                </a:lnTo>
                <a:lnTo>
                  <a:pt x="4712" y="2134"/>
                </a:lnTo>
                <a:lnTo>
                  <a:pt x="4716" y="2131"/>
                </a:lnTo>
                <a:lnTo>
                  <a:pt x="4723" y="2131"/>
                </a:lnTo>
                <a:lnTo>
                  <a:pt x="4728" y="2137"/>
                </a:lnTo>
                <a:lnTo>
                  <a:pt x="4734" y="2148"/>
                </a:lnTo>
                <a:lnTo>
                  <a:pt x="4740" y="2155"/>
                </a:lnTo>
                <a:lnTo>
                  <a:pt x="4752" y="2165"/>
                </a:lnTo>
                <a:lnTo>
                  <a:pt x="4759" y="2173"/>
                </a:lnTo>
                <a:lnTo>
                  <a:pt x="4772" y="2181"/>
                </a:lnTo>
                <a:lnTo>
                  <a:pt x="4771" y="2198"/>
                </a:lnTo>
                <a:lnTo>
                  <a:pt x="4780" y="2202"/>
                </a:lnTo>
                <a:lnTo>
                  <a:pt x="4787" y="2203"/>
                </a:lnTo>
                <a:lnTo>
                  <a:pt x="4793" y="2201"/>
                </a:lnTo>
                <a:lnTo>
                  <a:pt x="4800" y="2194"/>
                </a:lnTo>
                <a:lnTo>
                  <a:pt x="4806" y="2184"/>
                </a:lnTo>
                <a:lnTo>
                  <a:pt x="4806" y="2181"/>
                </a:lnTo>
                <a:lnTo>
                  <a:pt x="4806" y="2178"/>
                </a:lnTo>
                <a:lnTo>
                  <a:pt x="4802" y="2168"/>
                </a:lnTo>
                <a:lnTo>
                  <a:pt x="4795" y="2153"/>
                </a:lnTo>
                <a:lnTo>
                  <a:pt x="4793" y="2147"/>
                </a:lnTo>
                <a:lnTo>
                  <a:pt x="4793" y="2141"/>
                </a:lnTo>
                <a:lnTo>
                  <a:pt x="4794" y="2138"/>
                </a:lnTo>
                <a:lnTo>
                  <a:pt x="4796" y="2133"/>
                </a:lnTo>
                <a:lnTo>
                  <a:pt x="4804" y="2129"/>
                </a:lnTo>
                <a:lnTo>
                  <a:pt x="4806" y="2127"/>
                </a:lnTo>
                <a:lnTo>
                  <a:pt x="4803" y="2111"/>
                </a:lnTo>
                <a:lnTo>
                  <a:pt x="4804" y="2108"/>
                </a:lnTo>
                <a:lnTo>
                  <a:pt x="4808" y="2104"/>
                </a:lnTo>
                <a:lnTo>
                  <a:pt x="4816" y="2103"/>
                </a:lnTo>
                <a:lnTo>
                  <a:pt x="4834" y="2114"/>
                </a:lnTo>
                <a:lnTo>
                  <a:pt x="4842" y="2117"/>
                </a:lnTo>
                <a:lnTo>
                  <a:pt x="4845" y="2119"/>
                </a:lnTo>
                <a:lnTo>
                  <a:pt x="4848" y="2123"/>
                </a:lnTo>
                <a:lnTo>
                  <a:pt x="4852" y="2135"/>
                </a:lnTo>
                <a:lnTo>
                  <a:pt x="4860" y="2149"/>
                </a:lnTo>
                <a:lnTo>
                  <a:pt x="4873" y="2166"/>
                </a:lnTo>
                <a:lnTo>
                  <a:pt x="4883" y="2176"/>
                </a:lnTo>
                <a:lnTo>
                  <a:pt x="4892" y="2182"/>
                </a:lnTo>
                <a:lnTo>
                  <a:pt x="4902" y="2185"/>
                </a:lnTo>
                <a:lnTo>
                  <a:pt x="4904" y="2184"/>
                </a:lnTo>
                <a:lnTo>
                  <a:pt x="4906" y="2178"/>
                </a:lnTo>
                <a:lnTo>
                  <a:pt x="4907" y="2177"/>
                </a:lnTo>
                <a:lnTo>
                  <a:pt x="4911" y="2180"/>
                </a:lnTo>
                <a:lnTo>
                  <a:pt x="4915" y="2188"/>
                </a:lnTo>
                <a:lnTo>
                  <a:pt x="4919" y="2190"/>
                </a:lnTo>
                <a:lnTo>
                  <a:pt x="4922" y="2190"/>
                </a:lnTo>
                <a:lnTo>
                  <a:pt x="4929" y="2184"/>
                </a:lnTo>
                <a:lnTo>
                  <a:pt x="4931" y="2183"/>
                </a:lnTo>
                <a:lnTo>
                  <a:pt x="4934" y="2186"/>
                </a:lnTo>
                <a:lnTo>
                  <a:pt x="4939" y="2195"/>
                </a:lnTo>
                <a:lnTo>
                  <a:pt x="4942" y="2199"/>
                </a:lnTo>
                <a:lnTo>
                  <a:pt x="4948" y="2203"/>
                </a:lnTo>
                <a:lnTo>
                  <a:pt x="4953" y="2204"/>
                </a:lnTo>
                <a:lnTo>
                  <a:pt x="4967" y="2195"/>
                </a:lnTo>
                <a:lnTo>
                  <a:pt x="4968" y="2193"/>
                </a:lnTo>
                <a:lnTo>
                  <a:pt x="4968" y="2190"/>
                </a:lnTo>
                <a:lnTo>
                  <a:pt x="4967" y="2184"/>
                </a:lnTo>
                <a:lnTo>
                  <a:pt x="4965" y="2178"/>
                </a:lnTo>
                <a:lnTo>
                  <a:pt x="4952" y="2159"/>
                </a:lnTo>
                <a:lnTo>
                  <a:pt x="4951" y="2151"/>
                </a:lnTo>
                <a:lnTo>
                  <a:pt x="4951" y="2144"/>
                </a:lnTo>
                <a:lnTo>
                  <a:pt x="4953" y="2141"/>
                </a:lnTo>
                <a:lnTo>
                  <a:pt x="4965" y="2137"/>
                </a:lnTo>
                <a:lnTo>
                  <a:pt x="4967" y="2133"/>
                </a:lnTo>
                <a:lnTo>
                  <a:pt x="4966" y="2129"/>
                </a:lnTo>
                <a:lnTo>
                  <a:pt x="4961" y="2121"/>
                </a:lnTo>
                <a:lnTo>
                  <a:pt x="4953" y="2103"/>
                </a:lnTo>
                <a:lnTo>
                  <a:pt x="4946" y="2093"/>
                </a:lnTo>
                <a:lnTo>
                  <a:pt x="4946" y="2090"/>
                </a:lnTo>
                <a:lnTo>
                  <a:pt x="4947" y="2088"/>
                </a:lnTo>
                <a:lnTo>
                  <a:pt x="4950" y="2087"/>
                </a:lnTo>
                <a:lnTo>
                  <a:pt x="4970" y="2095"/>
                </a:lnTo>
                <a:lnTo>
                  <a:pt x="4985" y="2101"/>
                </a:lnTo>
                <a:lnTo>
                  <a:pt x="4986" y="2103"/>
                </a:lnTo>
                <a:lnTo>
                  <a:pt x="4987" y="2109"/>
                </a:lnTo>
                <a:lnTo>
                  <a:pt x="4989" y="2113"/>
                </a:lnTo>
                <a:lnTo>
                  <a:pt x="4992" y="2115"/>
                </a:lnTo>
                <a:lnTo>
                  <a:pt x="4998" y="2117"/>
                </a:lnTo>
                <a:lnTo>
                  <a:pt x="4999" y="2111"/>
                </a:lnTo>
                <a:lnTo>
                  <a:pt x="5004" y="2107"/>
                </a:lnTo>
                <a:lnTo>
                  <a:pt x="5009" y="2106"/>
                </a:lnTo>
                <a:lnTo>
                  <a:pt x="5019" y="2107"/>
                </a:lnTo>
                <a:lnTo>
                  <a:pt x="5024" y="2097"/>
                </a:lnTo>
                <a:lnTo>
                  <a:pt x="5023" y="2090"/>
                </a:lnTo>
                <a:lnTo>
                  <a:pt x="5024" y="2083"/>
                </a:lnTo>
                <a:lnTo>
                  <a:pt x="5028" y="2078"/>
                </a:lnTo>
                <a:lnTo>
                  <a:pt x="5033" y="2076"/>
                </a:lnTo>
                <a:lnTo>
                  <a:pt x="5037" y="2077"/>
                </a:lnTo>
                <a:lnTo>
                  <a:pt x="5047" y="2083"/>
                </a:lnTo>
                <a:lnTo>
                  <a:pt x="5059" y="2094"/>
                </a:lnTo>
                <a:lnTo>
                  <a:pt x="5079" y="2103"/>
                </a:lnTo>
                <a:lnTo>
                  <a:pt x="5086" y="2099"/>
                </a:lnTo>
                <a:lnTo>
                  <a:pt x="5091" y="2099"/>
                </a:lnTo>
                <a:lnTo>
                  <a:pt x="5092" y="2099"/>
                </a:lnTo>
                <a:lnTo>
                  <a:pt x="5096" y="2081"/>
                </a:lnTo>
                <a:lnTo>
                  <a:pt x="5103" y="2084"/>
                </a:lnTo>
                <a:lnTo>
                  <a:pt x="5111" y="2092"/>
                </a:lnTo>
                <a:lnTo>
                  <a:pt x="5122" y="2092"/>
                </a:lnTo>
                <a:lnTo>
                  <a:pt x="5123" y="2074"/>
                </a:lnTo>
                <a:lnTo>
                  <a:pt x="5122" y="2071"/>
                </a:lnTo>
                <a:lnTo>
                  <a:pt x="5118" y="2066"/>
                </a:lnTo>
                <a:lnTo>
                  <a:pt x="5117" y="2057"/>
                </a:lnTo>
                <a:lnTo>
                  <a:pt x="5119" y="2040"/>
                </a:lnTo>
                <a:lnTo>
                  <a:pt x="5123" y="2026"/>
                </a:lnTo>
                <a:lnTo>
                  <a:pt x="5127" y="2022"/>
                </a:lnTo>
                <a:lnTo>
                  <a:pt x="5135" y="2018"/>
                </a:lnTo>
                <a:lnTo>
                  <a:pt x="5138" y="2019"/>
                </a:lnTo>
                <a:lnTo>
                  <a:pt x="5148" y="2023"/>
                </a:lnTo>
                <a:lnTo>
                  <a:pt x="5156" y="2022"/>
                </a:lnTo>
                <a:lnTo>
                  <a:pt x="5158" y="2021"/>
                </a:lnTo>
                <a:lnTo>
                  <a:pt x="5157" y="2007"/>
                </a:lnTo>
                <a:lnTo>
                  <a:pt x="5162" y="1989"/>
                </a:lnTo>
                <a:lnTo>
                  <a:pt x="5158" y="1985"/>
                </a:lnTo>
                <a:lnTo>
                  <a:pt x="5144" y="1978"/>
                </a:lnTo>
                <a:lnTo>
                  <a:pt x="5142" y="1973"/>
                </a:lnTo>
                <a:lnTo>
                  <a:pt x="5145" y="1968"/>
                </a:lnTo>
                <a:lnTo>
                  <a:pt x="5157" y="1959"/>
                </a:lnTo>
                <a:lnTo>
                  <a:pt x="5158" y="1955"/>
                </a:lnTo>
                <a:lnTo>
                  <a:pt x="5157" y="1953"/>
                </a:lnTo>
                <a:lnTo>
                  <a:pt x="5145" y="1947"/>
                </a:lnTo>
                <a:lnTo>
                  <a:pt x="5145" y="1943"/>
                </a:lnTo>
                <a:lnTo>
                  <a:pt x="5145" y="1940"/>
                </a:lnTo>
                <a:lnTo>
                  <a:pt x="5150" y="1936"/>
                </a:lnTo>
                <a:lnTo>
                  <a:pt x="5157" y="1933"/>
                </a:lnTo>
                <a:lnTo>
                  <a:pt x="5164" y="1932"/>
                </a:lnTo>
                <a:lnTo>
                  <a:pt x="5171" y="1931"/>
                </a:lnTo>
                <a:lnTo>
                  <a:pt x="5174" y="1933"/>
                </a:lnTo>
                <a:lnTo>
                  <a:pt x="5178" y="1937"/>
                </a:lnTo>
                <a:lnTo>
                  <a:pt x="5182" y="1940"/>
                </a:lnTo>
                <a:lnTo>
                  <a:pt x="5221" y="1951"/>
                </a:lnTo>
                <a:lnTo>
                  <a:pt x="5240" y="1955"/>
                </a:lnTo>
                <a:lnTo>
                  <a:pt x="5251" y="1955"/>
                </a:lnTo>
                <a:lnTo>
                  <a:pt x="5253" y="1954"/>
                </a:lnTo>
                <a:lnTo>
                  <a:pt x="5253" y="1954"/>
                </a:lnTo>
                <a:lnTo>
                  <a:pt x="5264" y="1960"/>
                </a:lnTo>
                <a:lnTo>
                  <a:pt x="5279" y="1970"/>
                </a:lnTo>
                <a:lnTo>
                  <a:pt x="5290" y="1980"/>
                </a:lnTo>
                <a:lnTo>
                  <a:pt x="5306" y="1994"/>
                </a:lnTo>
                <a:lnTo>
                  <a:pt x="5315" y="1998"/>
                </a:lnTo>
                <a:lnTo>
                  <a:pt x="5334" y="2001"/>
                </a:lnTo>
                <a:lnTo>
                  <a:pt x="5351" y="2016"/>
                </a:lnTo>
                <a:lnTo>
                  <a:pt x="5369" y="2025"/>
                </a:lnTo>
                <a:lnTo>
                  <a:pt x="5373" y="2031"/>
                </a:lnTo>
                <a:lnTo>
                  <a:pt x="5376" y="2036"/>
                </a:lnTo>
                <a:lnTo>
                  <a:pt x="5377" y="2056"/>
                </a:lnTo>
                <a:lnTo>
                  <a:pt x="5379" y="2069"/>
                </a:lnTo>
                <a:lnTo>
                  <a:pt x="5387" y="2083"/>
                </a:lnTo>
                <a:lnTo>
                  <a:pt x="5398" y="2111"/>
                </a:lnTo>
                <a:lnTo>
                  <a:pt x="5415" y="2135"/>
                </a:lnTo>
                <a:lnTo>
                  <a:pt x="5424" y="2158"/>
                </a:lnTo>
                <a:lnTo>
                  <a:pt x="5424" y="2164"/>
                </a:lnTo>
                <a:lnTo>
                  <a:pt x="5423" y="2173"/>
                </a:lnTo>
                <a:lnTo>
                  <a:pt x="5413" y="2194"/>
                </a:lnTo>
                <a:lnTo>
                  <a:pt x="5413" y="2199"/>
                </a:lnTo>
                <a:lnTo>
                  <a:pt x="5416" y="2206"/>
                </a:lnTo>
                <a:lnTo>
                  <a:pt x="5438" y="2246"/>
                </a:lnTo>
                <a:lnTo>
                  <a:pt x="5443" y="2257"/>
                </a:lnTo>
                <a:lnTo>
                  <a:pt x="5448" y="2275"/>
                </a:lnTo>
                <a:lnTo>
                  <a:pt x="5453" y="2287"/>
                </a:lnTo>
                <a:lnTo>
                  <a:pt x="5487" y="2331"/>
                </a:lnTo>
                <a:lnTo>
                  <a:pt x="5517" y="2365"/>
                </a:lnTo>
                <a:lnTo>
                  <a:pt x="5527" y="2380"/>
                </a:lnTo>
                <a:lnTo>
                  <a:pt x="5523" y="2386"/>
                </a:lnTo>
                <a:lnTo>
                  <a:pt x="5508" y="2398"/>
                </a:lnTo>
                <a:lnTo>
                  <a:pt x="5499" y="2411"/>
                </a:lnTo>
                <a:lnTo>
                  <a:pt x="5490" y="2414"/>
                </a:lnTo>
                <a:lnTo>
                  <a:pt x="5487" y="2414"/>
                </a:lnTo>
                <a:lnTo>
                  <a:pt x="5485" y="2412"/>
                </a:lnTo>
                <a:lnTo>
                  <a:pt x="5479" y="2398"/>
                </a:lnTo>
                <a:lnTo>
                  <a:pt x="5472" y="2390"/>
                </a:lnTo>
                <a:lnTo>
                  <a:pt x="5465" y="2386"/>
                </a:lnTo>
                <a:lnTo>
                  <a:pt x="5457" y="2385"/>
                </a:lnTo>
                <a:lnTo>
                  <a:pt x="5452" y="2393"/>
                </a:lnTo>
                <a:lnTo>
                  <a:pt x="5447" y="2404"/>
                </a:lnTo>
                <a:lnTo>
                  <a:pt x="5445" y="2415"/>
                </a:lnTo>
                <a:lnTo>
                  <a:pt x="5446" y="2425"/>
                </a:lnTo>
                <a:lnTo>
                  <a:pt x="5443" y="2435"/>
                </a:lnTo>
                <a:lnTo>
                  <a:pt x="5456" y="2446"/>
                </a:lnTo>
                <a:lnTo>
                  <a:pt x="5463" y="2454"/>
                </a:lnTo>
                <a:lnTo>
                  <a:pt x="5468" y="2463"/>
                </a:lnTo>
                <a:lnTo>
                  <a:pt x="5472" y="2479"/>
                </a:lnTo>
                <a:lnTo>
                  <a:pt x="5475" y="2487"/>
                </a:lnTo>
                <a:lnTo>
                  <a:pt x="5491" y="2505"/>
                </a:lnTo>
                <a:lnTo>
                  <a:pt x="5491" y="2511"/>
                </a:lnTo>
                <a:lnTo>
                  <a:pt x="5481" y="2536"/>
                </a:lnTo>
                <a:lnTo>
                  <a:pt x="5482" y="2541"/>
                </a:lnTo>
                <a:lnTo>
                  <a:pt x="5485" y="2544"/>
                </a:lnTo>
                <a:lnTo>
                  <a:pt x="5498" y="2556"/>
                </a:lnTo>
                <a:lnTo>
                  <a:pt x="5508" y="2577"/>
                </a:lnTo>
                <a:lnTo>
                  <a:pt x="5520" y="2582"/>
                </a:lnTo>
                <a:lnTo>
                  <a:pt x="5524" y="2587"/>
                </a:lnTo>
                <a:lnTo>
                  <a:pt x="5526" y="2592"/>
                </a:lnTo>
                <a:lnTo>
                  <a:pt x="5524" y="2598"/>
                </a:lnTo>
                <a:lnTo>
                  <a:pt x="5509" y="2611"/>
                </a:lnTo>
                <a:lnTo>
                  <a:pt x="5508" y="2616"/>
                </a:lnTo>
                <a:lnTo>
                  <a:pt x="5510" y="2638"/>
                </a:lnTo>
                <a:lnTo>
                  <a:pt x="5509" y="2663"/>
                </a:lnTo>
                <a:lnTo>
                  <a:pt x="5515" y="2691"/>
                </a:lnTo>
                <a:lnTo>
                  <a:pt x="5516" y="2706"/>
                </a:lnTo>
                <a:lnTo>
                  <a:pt x="5516" y="2723"/>
                </a:lnTo>
                <a:lnTo>
                  <a:pt x="5513" y="2769"/>
                </a:lnTo>
                <a:lnTo>
                  <a:pt x="5513" y="2784"/>
                </a:lnTo>
                <a:lnTo>
                  <a:pt x="5514" y="2792"/>
                </a:lnTo>
                <a:lnTo>
                  <a:pt x="5518" y="2801"/>
                </a:lnTo>
                <a:lnTo>
                  <a:pt x="5522" y="2815"/>
                </a:lnTo>
                <a:lnTo>
                  <a:pt x="5524" y="2870"/>
                </a:lnTo>
                <a:lnTo>
                  <a:pt x="5522" y="2880"/>
                </a:lnTo>
                <a:lnTo>
                  <a:pt x="5510" y="2905"/>
                </a:lnTo>
                <a:lnTo>
                  <a:pt x="5502" y="2928"/>
                </a:lnTo>
                <a:lnTo>
                  <a:pt x="5499" y="2941"/>
                </a:lnTo>
                <a:lnTo>
                  <a:pt x="5497" y="2956"/>
                </a:lnTo>
                <a:lnTo>
                  <a:pt x="5498" y="2969"/>
                </a:lnTo>
                <a:lnTo>
                  <a:pt x="5503" y="2988"/>
                </a:lnTo>
                <a:lnTo>
                  <a:pt x="5505" y="3003"/>
                </a:lnTo>
                <a:lnTo>
                  <a:pt x="5506" y="3071"/>
                </a:lnTo>
                <a:lnTo>
                  <a:pt x="5507" y="3081"/>
                </a:lnTo>
                <a:lnTo>
                  <a:pt x="5513" y="3105"/>
                </a:lnTo>
                <a:lnTo>
                  <a:pt x="5513" y="3105"/>
                </a:lnTo>
                <a:lnTo>
                  <a:pt x="5501" y="3108"/>
                </a:lnTo>
                <a:lnTo>
                  <a:pt x="5482" y="3109"/>
                </a:lnTo>
                <a:lnTo>
                  <a:pt x="5477" y="3111"/>
                </a:lnTo>
                <a:lnTo>
                  <a:pt x="5473" y="3114"/>
                </a:lnTo>
                <a:lnTo>
                  <a:pt x="5473" y="3118"/>
                </a:lnTo>
                <a:lnTo>
                  <a:pt x="5474" y="3125"/>
                </a:lnTo>
                <a:lnTo>
                  <a:pt x="5483" y="3148"/>
                </a:lnTo>
                <a:lnTo>
                  <a:pt x="5485" y="3161"/>
                </a:lnTo>
                <a:lnTo>
                  <a:pt x="5481" y="3165"/>
                </a:lnTo>
                <a:lnTo>
                  <a:pt x="5457" y="3182"/>
                </a:lnTo>
                <a:lnTo>
                  <a:pt x="5451" y="3194"/>
                </a:lnTo>
                <a:lnTo>
                  <a:pt x="5450" y="3201"/>
                </a:lnTo>
                <a:lnTo>
                  <a:pt x="5452" y="3209"/>
                </a:lnTo>
                <a:lnTo>
                  <a:pt x="5464" y="3218"/>
                </a:lnTo>
                <a:lnTo>
                  <a:pt x="5466" y="3221"/>
                </a:lnTo>
                <a:lnTo>
                  <a:pt x="5466" y="3224"/>
                </a:lnTo>
                <a:lnTo>
                  <a:pt x="5461" y="3228"/>
                </a:lnTo>
                <a:lnTo>
                  <a:pt x="5448" y="3233"/>
                </a:lnTo>
                <a:lnTo>
                  <a:pt x="5441" y="3238"/>
                </a:lnTo>
                <a:lnTo>
                  <a:pt x="5430" y="3238"/>
                </a:lnTo>
                <a:lnTo>
                  <a:pt x="5420" y="3235"/>
                </a:lnTo>
                <a:lnTo>
                  <a:pt x="5416" y="3176"/>
                </a:lnTo>
                <a:lnTo>
                  <a:pt x="5414" y="3171"/>
                </a:lnTo>
                <a:lnTo>
                  <a:pt x="5411" y="3167"/>
                </a:lnTo>
                <a:lnTo>
                  <a:pt x="5409" y="3167"/>
                </a:lnTo>
                <a:lnTo>
                  <a:pt x="5406" y="3168"/>
                </a:lnTo>
                <a:lnTo>
                  <a:pt x="5396" y="3175"/>
                </a:lnTo>
                <a:lnTo>
                  <a:pt x="5391" y="3179"/>
                </a:lnTo>
                <a:lnTo>
                  <a:pt x="5364" y="3180"/>
                </a:lnTo>
                <a:lnTo>
                  <a:pt x="5370" y="3200"/>
                </a:lnTo>
                <a:lnTo>
                  <a:pt x="5366" y="3210"/>
                </a:lnTo>
                <a:lnTo>
                  <a:pt x="5371" y="3256"/>
                </a:lnTo>
                <a:lnTo>
                  <a:pt x="5370" y="3259"/>
                </a:lnTo>
                <a:lnTo>
                  <a:pt x="5365" y="3263"/>
                </a:lnTo>
                <a:lnTo>
                  <a:pt x="5354" y="3271"/>
                </a:lnTo>
                <a:lnTo>
                  <a:pt x="5349" y="3301"/>
                </a:lnTo>
                <a:lnTo>
                  <a:pt x="5347" y="3334"/>
                </a:lnTo>
                <a:lnTo>
                  <a:pt x="5351" y="3340"/>
                </a:lnTo>
                <a:lnTo>
                  <a:pt x="5371" y="3368"/>
                </a:lnTo>
                <a:lnTo>
                  <a:pt x="5376" y="3379"/>
                </a:lnTo>
                <a:lnTo>
                  <a:pt x="5377" y="3385"/>
                </a:lnTo>
                <a:lnTo>
                  <a:pt x="5376" y="3390"/>
                </a:lnTo>
                <a:lnTo>
                  <a:pt x="5369" y="3401"/>
                </a:lnTo>
                <a:lnTo>
                  <a:pt x="5363" y="3423"/>
                </a:lnTo>
                <a:lnTo>
                  <a:pt x="5360" y="3428"/>
                </a:lnTo>
                <a:lnTo>
                  <a:pt x="5345" y="3437"/>
                </a:lnTo>
                <a:lnTo>
                  <a:pt x="5341" y="3439"/>
                </a:lnTo>
                <a:lnTo>
                  <a:pt x="5336" y="3439"/>
                </a:lnTo>
                <a:lnTo>
                  <a:pt x="5324" y="3435"/>
                </a:lnTo>
                <a:lnTo>
                  <a:pt x="5317" y="3434"/>
                </a:lnTo>
                <a:lnTo>
                  <a:pt x="5313" y="3435"/>
                </a:lnTo>
                <a:lnTo>
                  <a:pt x="5306" y="3442"/>
                </a:lnTo>
                <a:lnTo>
                  <a:pt x="5303" y="3443"/>
                </a:lnTo>
                <a:lnTo>
                  <a:pt x="5300" y="3443"/>
                </a:lnTo>
                <a:lnTo>
                  <a:pt x="5292" y="3440"/>
                </a:lnTo>
                <a:lnTo>
                  <a:pt x="5289" y="3440"/>
                </a:lnTo>
                <a:lnTo>
                  <a:pt x="5287" y="3442"/>
                </a:lnTo>
                <a:lnTo>
                  <a:pt x="5282" y="3451"/>
                </a:lnTo>
                <a:lnTo>
                  <a:pt x="5279" y="3452"/>
                </a:lnTo>
                <a:lnTo>
                  <a:pt x="5275" y="3452"/>
                </a:lnTo>
                <a:lnTo>
                  <a:pt x="5272" y="3446"/>
                </a:lnTo>
                <a:lnTo>
                  <a:pt x="5269" y="3440"/>
                </a:lnTo>
                <a:lnTo>
                  <a:pt x="5268" y="3428"/>
                </a:lnTo>
                <a:lnTo>
                  <a:pt x="5267" y="3409"/>
                </a:lnTo>
                <a:lnTo>
                  <a:pt x="5265" y="3401"/>
                </a:lnTo>
                <a:lnTo>
                  <a:pt x="5249" y="3361"/>
                </a:lnTo>
                <a:lnTo>
                  <a:pt x="5246" y="3358"/>
                </a:lnTo>
                <a:lnTo>
                  <a:pt x="5243" y="3356"/>
                </a:lnTo>
                <a:lnTo>
                  <a:pt x="5225" y="3361"/>
                </a:lnTo>
                <a:lnTo>
                  <a:pt x="5222" y="3363"/>
                </a:lnTo>
                <a:lnTo>
                  <a:pt x="5223" y="3368"/>
                </a:lnTo>
                <a:lnTo>
                  <a:pt x="5231" y="3390"/>
                </a:lnTo>
                <a:lnTo>
                  <a:pt x="5233" y="3401"/>
                </a:lnTo>
                <a:lnTo>
                  <a:pt x="5232" y="3405"/>
                </a:lnTo>
                <a:lnTo>
                  <a:pt x="5228" y="3408"/>
                </a:lnTo>
                <a:lnTo>
                  <a:pt x="5221" y="3413"/>
                </a:lnTo>
                <a:lnTo>
                  <a:pt x="5207" y="3417"/>
                </a:lnTo>
                <a:lnTo>
                  <a:pt x="5204" y="3420"/>
                </a:lnTo>
                <a:lnTo>
                  <a:pt x="5203" y="3430"/>
                </a:lnTo>
                <a:lnTo>
                  <a:pt x="5199" y="3433"/>
                </a:lnTo>
                <a:lnTo>
                  <a:pt x="5192" y="3436"/>
                </a:lnTo>
                <a:lnTo>
                  <a:pt x="5192" y="3436"/>
                </a:lnTo>
                <a:lnTo>
                  <a:pt x="5185" y="3427"/>
                </a:lnTo>
                <a:lnTo>
                  <a:pt x="5180" y="3423"/>
                </a:lnTo>
                <a:lnTo>
                  <a:pt x="5172" y="3420"/>
                </a:lnTo>
                <a:lnTo>
                  <a:pt x="5160" y="3420"/>
                </a:lnTo>
                <a:lnTo>
                  <a:pt x="5156" y="3417"/>
                </a:lnTo>
                <a:lnTo>
                  <a:pt x="5153" y="3408"/>
                </a:lnTo>
                <a:lnTo>
                  <a:pt x="5153" y="3397"/>
                </a:lnTo>
                <a:lnTo>
                  <a:pt x="5151" y="3390"/>
                </a:lnTo>
                <a:lnTo>
                  <a:pt x="5142" y="3365"/>
                </a:lnTo>
                <a:lnTo>
                  <a:pt x="5140" y="3362"/>
                </a:lnTo>
                <a:lnTo>
                  <a:pt x="5132" y="3356"/>
                </a:lnTo>
                <a:lnTo>
                  <a:pt x="5125" y="3354"/>
                </a:lnTo>
                <a:lnTo>
                  <a:pt x="5121" y="3354"/>
                </a:lnTo>
                <a:lnTo>
                  <a:pt x="5114" y="3359"/>
                </a:lnTo>
                <a:lnTo>
                  <a:pt x="5107" y="3361"/>
                </a:lnTo>
                <a:lnTo>
                  <a:pt x="5102" y="3361"/>
                </a:lnTo>
                <a:lnTo>
                  <a:pt x="5096" y="3359"/>
                </a:lnTo>
                <a:lnTo>
                  <a:pt x="5092" y="3353"/>
                </a:lnTo>
                <a:lnTo>
                  <a:pt x="5087" y="3344"/>
                </a:lnTo>
                <a:lnTo>
                  <a:pt x="5084" y="3333"/>
                </a:lnTo>
                <a:lnTo>
                  <a:pt x="5081" y="3314"/>
                </a:lnTo>
                <a:lnTo>
                  <a:pt x="5074" y="3302"/>
                </a:lnTo>
                <a:lnTo>
                  <a:pt x="5071" y="3299"/>
                </a:lnTo>
                <a:lnTo>
                  <a:pt x="5068" y="3297"/>
                </a:lnTo>
                <a:lnTo>
                  <a:pt x="5047" y="3290"/>
                </a:lnTo>
                <a:lnTo>
                  <a:pt x="5042" y="3290"/>
                </a:lnTo>
                <a:lnTo>
                  <a:pt x="5036" y="3293"/>
                </a:lnTo>
                <a:lnTo>
                  <a:pt x="5030" y="3297"/>
                </a:lnTo>
                <a:lnTo>
                  <a:pt x="5025" y="3301"/>
                </a:lnTo>
                <a:lnTo>
                  <a:pt x="5023" y="3306"/>
                </a:lnTo>
                <a:lnTo>
                  <a:pt x="5020" y="3322"/>
                </a:lnTo>
                <a:lnTo>
                  <a:pt x="5019" y="3346"/>
                </a:lnTo>
                <a:lnTo>
                  <a:pt x="5016" y="3352"/>
                </a:lnTo>
                <a:lnTo>
                  <a:pt x="5013" y="3354"/>
                </a:lnTo>
                <a:lnTo>
                  <a:pt x="4994" y="3363"/>
                </a:lnTo>
                <a:lnTo>
                  <a:pt x="4984" y="3367"/>
                </a:lnTo>
                <a:lnTo>
                  <a:pt x="4974" y="3378"/>
                </a:lnTo>
                <a:lnTo>
                  <a:pt x="4967" y="3387"/>
                </a:lnTo>
                <a:lnTo>
                  <a:pt x="4965" y="3399"/>
                </a:lnTo>
                <a:lnTo>
                  <a:pt x="4958" y="3413"/>
                </a:lnTo>
                <a:lnTo>
                  <a:pt x="4956" y="3421"/>
                </a:lnTo>
                <a:lnTo>
                  <a:pt x="4957" y="3425"/>
                </a:lnTo>
                <a:lnTo>
                  <a:pt x="4966" y="3440"/>
                </a:lnTo>
                <a:lnTo>
                  <a:pt x="4967" y="3445"/>
                </a:lnTo>
                <a:lnTo>
                  <a:pt x="4967" y="3449"/>
                </a:lnTo>
                <a:lnTo>
                  <a:pt x="4963" y="3466"/>
                </a:lnTo>
                <a:lnTo>
                  <a:pt x="4962" y="3476"/>
                </a:lnTo>
                <a:lnTo>
                  <a:pt x="4963" y="3484"/>
                </a:lnTo>
                <a:lnTo>
                  <a:pt x="4966" y="3490"/>
                </a:lnTo>
                <a:lnTo>
                  <a:pt x="4962" y="3493"/>
                </a:lnTo>
                <a:lnTo>
                  <a:pt x="4957" y="3494"/>
                </a:lnTo>
                <a:lnTo>
                  <a:pt x="4947" y="3492"/>
                </a:lnTo>
                <a:lnTo>
                  <a:pt x="4939" y="3488"/>
                </a:lnTo>
                <a:lnTo>
                  <a:pt x="4933" y="3489"/>
                </a:lnTo>
                <a:lnTo>
                  <a:pt x="4926" y="3491"/>
                </a:lnTo>
                <a:lnTo>
                  <a:pt x="4920" y="3494"/>
                </a:lnTo>
                <a:lnTo>
                  <a:pt x="4903" y="3509"/>
                </a:lnTo>
                <a:lnTo>
                  <a:pt x="4888" y="3517"/>
                </a:lnTo>
                <a:lnTo>
                  <a:pt x="4871" y="3532"/>
                </a:lnTo>
                <a:lnTo>
                  <a:pt x="4866" y="3529"/>
                </a:lnTo>
                <a:lnTo>
                  <a:pt x="4859" y="3524"/>
                </a:lnTo>
                <a:lnTo>
                  <a:pt x="4856" y="3518"/>
                </a:lnTo>
                <a:lnTo>
                  <a:pt x="4854" y="3510"/>
                </a:lnTo>
                <a:lnTo>
                  <a:pt x="4852" y="3508"/>
                </a:lnTo>
                <a:lnTo>
                  <a:pt x="4838" y="3495"/>
                </a:lnTo>
                <a:lnTo>
                  <a:pt x="4826" y="3481"/>
                </a:lnTo>
                <a:lnTo>
                  <a:pt x="4822" y="3479"/>
                </a:lnTo>
                <a:lnTo>
                  <a:pt x="4814" y="3478"/>
                </a:lnTo>
                <a:lnTo>
                  <a:pt x="4802" y="3474"/>
                </a:lnTo>
                <a:lnTo>
                  <a:pt x="4797" y="3471"/>
                </a:lnTo>
                <a:lnTo>
                  <a:pt x="4788" y="3461"/>
                </a:lnTo>
                <a:lnTo>
                  <a:pt x="4780" y="3454"/>
                </a:lnTo>
                <a:lnTo>
                  <a:pt x="4756" y="3441"/>
                </a:lnTo>
                <a:lnTo>
                  <a:pt x="4752" y="3437"/>
                </a:lnTo>
                <a:lnTo>
                  <a:pt x="4745" y="3423"/>
                </a:lnTo>
                <a:lnTo>
                  <a:pt x="4743" y="3420"/>
                </a:lnTo>
                <a:lnTo>
                  <a:pt x="4732" y="3410"/>
                </a:lnTo>
                <a:lnTo>
                  <a:pt x="4720" y="3403"/>
                </a:lnTo>
                <a:lnTo>
                  <a:pt x="4714" y="3399"/>
                </a:lnTo>
                <a:lnTo>
                  <a:pt x="4702" y="3377"/>
                </a:lnTo>
                <a:lnTo>
                  <a:pt x="4695" y="3374"/>
                </a:lnTo>
                <a:lnTo>
                  <a:pt x="4677" y="3374"/>
                </a:lnTo>
                <a:lnTo>
                  <a:pt x="4673" y="3372"/>
                </a:lnTo>
                <a:lnTo>
                  <a:pt x="4667" y="3368"/>
                </a:lnTo>
                <a:lnTo>
                  <a:pt x="4659" y="3360"/>
                </a:lnTo>
                <a:lnTo>
                  <a:pt x="4655" y="3354"/>
                </a:lnTo>
                <a:lnTo>
                  <a:pt x="4651" y="3347"/>
                </a:lnTo>
                <a:lnTo>
                  <a:pt x="4648" y="3344"/>
                </a:lnTo>
                <a:lnTo>
                  <a:pt x="4643" y="3341"/>
                </a:lnTo>
                <a:lnTo>
                  <a:pt x="4635" y="3340"/>
                </a:lnTo>
                <a:lnTo>
                  <a:pt x="4616" y="3343"/>
                </a:lnTo>
                <a:lnTo>
                  <a:pt x="4587" y="3343"/>
                </a:lnTo>
                <a:lnTo>
                  <a:pt x="4578" y="3342"/>
                </a:lnTo>
                <a:lnTo>
                  <a:pt x="4571" y="3340"/>
                </a:lnTo>
                <a:lnTo>
                  <a:pt x="4564" y="3334"/>
                </a:lnTo>
                <a:lnTo>
                  <a:pt x="4553" y="3324"/>
                </a:lnTo>
                <a:lnTo>
                  <a:pt x="4543" y="3313"/>
                </a:lnTo>
                <a:lnTo>
                  <a:pt x="4535" y="3308"/>
                </a:lnTo>
                <a:lnTo>
                  <a:pt x="4526" y="3305"/>
                </a:lnTo>
                <a:lnTo>
                  <a:pt x="4513" y="3304"/>
                </a:lnTo>
                <a:lnTo>
                  <a:pt x="4490" y="3305"/>
                </a:lnTo>
                <a:lnTo>
                  <a:pt x="4479" y="3307"/>
                </a:lnTo>
                <a:lnTo>
                  <a:pt x="4462" y="3312"/>
                </a:lnTo>
                <a:lnTo>
                  <a:pt x="4447" y="3318"/>
                </a:lnTo>
                <a:lnTo>
                  <a:pt x="4427" y="3329"/>
                </a:lnTo>
                <a:lnTo>
                  <a:pt x="4410" y="3334"/>
                </a:lnTo>
                <a:lnTo>
                  <a:pt x="4394" y="3342"/>
                </a:lnTo>
                <a:lnTo>
                  <a:pt x="4385" y="3350"/>
                </a:lnTo>
                <a:lnTo>
                  <a:pt x="4376" y="3363"/>
                </a:lnTo>
                <a:lnTo>
                  <a:pt x="4366" y="3386"/>
                </a:lnTo>
                <a:lnTo>
                  <a:pt x="4353" y="3397"/>
                </a:lnTo>
                <a:lnTo>
                  <a:pt x="4339" y="3403"/>
                </a:lnTo>
                <a:lnTo>
                  <a:pt x="4292" y="3416"/>
                </a:lnTo>
                <a:lnTo>
                  <a:pt x="4235" y="3439"/>
                </a:lnTo>
                <a:lnTo>
                  <a:pt x="4166" y="3461"/>
                </a:lnTo>
                <a:lnTo>
                  <a:pt x="4135" y="3473"/>
                </a:lnTo>
                <a:lnTo>
                  <a:pt x="4124" y="3474"/>
                </a:lnTo>
                <a:lnTo>
                  <a:pt x="4112" y="3475"/>
                </a:lnTo>
                <a:lnTo>
                  <a:pt x="4049" y="3468"/>
                </a:lnTo>
                <a:lnTo>
                  <a:pt x="4040" y="3468"/>
                </a:lnTo>
                <a:lnTo>
                  <a:pt x="4032" y="3470"/>
                </a:lnTo>
                <a:lnTo>
                  <a:pt x="4026" y="3475"/>
                </a:lnTo>
                <a:lnTo>
                  <a:pt x="4007" y="3495"/>
                </a:lnTo>
                <a:lnTo>
                  <a:pt x="3942" y="3545"/>
                </a:lnTo>
                <a:lnTo>
                  <a:pt x="3910" y="3575"/>
                </a:lnTo>
                <a:lnTo>
                  <a:pt x="3902" y="3582"/>
                </a:lnTo>
                <a:lnTo>
                  <a:pt x="3898" y="3589"/>
                </a:lnTo>
                <a:lnTo>
                  <a:pt x="3889" y="3620"/>
                </a:lnTo>
                <a:lnTo>
                  <a:pt x="3884" y="3626"/>
                </a:lnTo>
                <a:lnTo>
                  <a:pt x="3877" y="3631"/>
                </a:lnTo>
                <a:lnTo>
                  <a:pt x="3856" y="3635"/>
                </a:lnTo>
                <a:lnTo>
                  <a:pt x="3826" y="3647"/>
                </a:lnTo>
                <a:lnTo>
                  <a:pt x="3811" y="3649"/>
                </a:lnTo>
                <a:lnTo>
                  <a:pt x="3801" y="3649"/>
                </a:lnTo>
                <a:lnTo>
                  <a:pt x="3763" y="3643"/>
                </a:lnTo>
                <a:lnTo>
                  <a:pt x="3693" y="3647"/>
                </a:lnTo>
                <a:lnTo>
                  <a:pt x="3668" y="3644"/>
                </a:lnTo>
                <a:lnTo>
                  <a:pt x="3657" y="3642"/>
                </a:lnTo>
                <a:lnTo>
                  <a:pt x="3639" y="3632"/>
                </a:lnTo>
                <a:lnTo>
                  <a:pt x="3629" y="3629"/>
                </a:lnTo>
                <a:lnTo>
                  <a:pt x="3613" y="3624"/>
                </a:lnTo>
                <a:lnTo>
                  <a:pt x="3586" y="3620"/>
                </a:lnTo>
                <a:lnTo>
                  <a:pt x="3571" y="3617"/>
                </a:lnTo>
                <a:lnTo>
                  <a:pt x="3563" y="3613"/>
                </a:lnTo>
                <a:lnTo>
                  <a:pt x="3541" y="3598"/>
                </a:lnTo>
                <a:lnTo>
                  <a:pt x="3524" y="3593"/>
                </a:lnTo>
                <a:lnTo>
                  <a:pt x="3511" y="3592"/>
                </a:lnTo>
                <a:lnTo>
                  <a:pt x="3481" y="3597"/>
                </a:lnTo>
                <a:lnTo>
                  <a:pt x="3451" y="3599"/>
                </a:lnTo>
                <a:lnTo>
                  <a:pt x="3383" y="3592"/>
                </a:lnTo>
                <a:lnTo>
                  <a:pt x="3379" y="3589"/>
                </a:lnTo>
                <a:lnTo>
                  <a:pt x="3378" y="3586"/>
                </a:lnTo>
                <a:lnTo>
                  <a:pt x="3376" y="3581"/>
                </a:lnTo>
                <a:lnTo>
                  <a:pt x="3372" y="3549"/>
                </a:lnTo>
                <a:lnTo>
                  <a:pt x="3367" y="3542"/>
                </a:lnTo>
                <a:lnTo>
                  <a:pt x="3363" y="3534"/>
                </a:lnTo>
                <a:lnTo>
                  <a:pt x="3359" y="3510"/>
                </a:lnTo>
                <a:lnTo>
                  <a:pt x="3363" y="3498"/>
                </a:lnTo>
                <a:lnTo>
                  <a:pt x="3369" y="3486"/>
                </a:lnTo>
                <a:lnTo>
                  <a:pt x="3378" y="3473"/>
                </a:lnTo>
                <a:lnTo>
                  <a:pt x="3392" y="3460"/>
                </a:lnTo>
                <a:lnTo>
                  <a:pt x="3395" y="3456"/>
                </a:lnTo>
                <a:lnTo>
                  <a:pt x="3397" y="3451"/>
                </a:lnTo>
                <a:lnTo>
                  <a:pt x="3397" y="3446"/>
                </a:lnTo>
                <a:lnTo>
                  <a:pt x="3396" y="3440"/>
                </a:lnTo>
                <a:lnTo>
                  <a:pt x="3387" y="3418"/>
                </a:lnTo>
                <a:lnTo>
                  <a:pt x="3381" y="3396"/>
                </a:lnTo>
                <a:lnTo>
                  <a:pt x="3378" y="3391"/>
                </a:lnTo>
                <a:lnTo>
                  <a:pt x="3372" y="3389"/>
                </a:lnTo>
                <a:lnTo>
                  <a:pt x="3322" y="3380"/>
                </a:lnTo>
                <a:lnTo>
                  <a:pt x="3289" y="3369"/>
                </a:lnTo>
                <a:lnTo>
                  <a:pt x="3283" y="3367"/>
                </a:lnTo>
                <a:lnTo>
                  <a:pt x="3277" y="3362"/>
                </a:lnTo>
                <a:lnTo>
                  <a:pt x="3273" y="3351"/>
                </a:lnTo>
                <a:lnTo>
                  <a:pt x="3272" y="3323"/>
                </a:lnTo>
                <a:lnTo>
                  <a:pt x="3275" y="3301"/>
                </a:lnTo>
                <a:lnTo>
                  <a:pt x="3283" y="3273"/>
                </a:lnTo>
                <a:lnTo>
                  <a:pt x="3285" y="3260"/>
                </a:lnTo>
                <a:lnTo>
                  <a:pt x="3272" y="3254"/>
                </a:lnTo>
                <a:lnTo>
                  <a:pt x="3269" y="3251"/>
                </a:lnTo>
                <a:lnTo>
                  <a:pt x="3268" y="3247"/>
                </a:lnTo>
                <a:lnTo>
                  <a:pt x="3269" y="3245"/>
                </a:lnTo>
                <a:lnTo>
                  <a:pt x="3270" y="3243"/>
                </a:lnTo>
                <a:lnTo>
                  <a:pt x="3282" y="3237"/>
                </a:lnTo>
                <a:lnTo>
                  <a:pt x="3284" y="3236"/>
                </a:lnTo>
                <a:lnTo>
                  <a:pt x="3284" y="3234"/>
                </a:lnTo>
                <a:lnTo>
                  <a:pt x="3280" y="3227"/>
                </a:lnTo>
                <a:lnTo>
                  <a:pt x="3266" y="3218"/>
                </a:lnTo>
                <a:lnTo>
                  <a:pt x="3261" y="3212"/>
                </a:lnTo>
                <a:lnTo>
                  <a:pt x="3241" y="3189"/>
                </a:lnTo>
                <a:lnTo>
                  <a:pt x="3226" y="3169"/>
                </a:lnTo>
                <a:lnTo>
                  <a:pt x="3222" y="3166"/>
                </a:lnTo>
                <a:lnTo>
                  <a:pt x="3216" y="3166"/>
                </a:lnTo>
                <a:lnTo>
                  <a:pt x="3208" y="3168"/>
                </a:lnTo>
                <a:lnTo>
                  <a:pt x="3204" y="3171"/>
                </a:lnTo>
                <a:lnTo>
                  <a:pt x="3199" y="3177"/>
                </a:lnTo>
                <a:lnTo>
                  <a:pt x="3192" y="3182"/>
                </a:lnTo>
                <a:lnTo>
                  <a:pt x="3182" y="3182"/>
                </a:lnTo>
                <a:lnTo>
                  <a:pt x="3169" y="3180"/>
                </a:lnTo>
                <a:lnTo>
                  <a:pt x="3166" y="3180"/>
                </a:lnTo>
                <a:lnTo>
                  <a:pt x="3164" y="3182"/>
                </a:lnTo>
                <a:lnTo>
                  <a:pt x="3158" y="3197"/>
                </a:lnTo>
                <a:lnTo>
                  <a:pt x="3151" y="3206"/>
                </a:lnTo>
                <a:lnTo>
                  <a:pt x="3148" y="3208"/>
                </a:lnTo>
                <a:lnTo>
                  <a:pt x="3144" y="3208"/>
                </a:lnTo>
                <a:lnTo>
                  <a:pt x="3139" y="3208"/>
                </a:lnTo>
                <a:lnTo>
                  <a:pt x="3131" y="3206"/>
                </a:lnTo>
                <a:lnTo>
                  <a:pt x="3123" y="3203"/>
                </a:lnTo>
                <a:lnTo>
                  <a:pt x="3114" y="3198"/>
                </a:lnTo>
                <a:lnTo>
                  <a:pt x="3094" y="3181"/>
                </a:lnTo>
                <a:lnTo>
                  <a:pt x="3069" y="3153"/>
                </a:lnTo>
                <a:lnTo>
                  <a:pt x="3056" y="3133"/>
                </a:lnTo>
                <a:lnTo>
                  <a:pt x="3051" y="3128"/>
                </a:lnTo>
                <a:lnTo>
                  <a:pt x="3047" y="3126"/>
                </a:lnTo>
                <a:lnTo>
                  <a:pt x="3038" y="3121"/>
                </a:lnTo>
                <a:lnTo>
                  <a:pt x="3031" y="3119"/>
                </a:lnTo>
                <a:lnTo>
                  <a:pt x="3010" y="3120"/>
                </a:lnTo>
                <a:lnTo>
                  <a:pt x="3000" y="3119"/>
                </a:lnTo>
                <a:lnTo>
                  <a:pt x="2994" y="3117"/>
                </a:lnTo>
                <a:lnTo>
                  <a:pt x="2971" y="3103"/>
                </a:lnTo>
                <a:lnTo>
                  <a:pt x="2952" y="3097"/>
                </a:lnTo>
                <a:lnTo>
                  <a:pt x="2933" y="3080"/>
                </a:lnTo>
                <a:lnTo>
                  <a:pt x="2926" y="3074"/>
                </a:lnTo>
                <a:lnTo>
                  <a:pt x="2903" y="3067"/>
                </a:lnTo>
                <a:lnTo>
                  <a:pt x="2887" y="3049"/>
                </a:lnTo>
                <a:lnTo>
                  <a:pt x="2873" y="3060"/>
                </a:lnTo>
                <a:lnTo>
                  <a:pt x="2868" y="3062"/>
                </a:lnTo>
                <a:lnTo>
                  <a:pt x="2865" y="3062"/>
                </a:lnTo>
                <a:lnTo>
                  <a:pt x="2852" y="3057"/>
                </a:lnTo>
                <a:lnTo>
                  <a:pt x="2833" y="3043"/>
                </a:lnTo>
                <a:lnTo>
                  <a:pt x="2815" y="3032"/>
                </a:lnTo>
                <a:lnTo>
                  <a:pt x="2797" y="3019"/>
                </a:lnTo>
                <a:lnTo>
                  <a:pt x="2794" y="3018"/>
                </a:lnTo>
                <a:lnTo>
                  <a:pt x="2790" y="3018"/>
                </a:lnTo>
                <a:lnTo>
                  <a:pt x="2786" y="3019"/>
                </a:lnTo>
                <a:lnTo>
                  <a:pt x="2777" y="3026"/>
                </a:lnTo>
                <a:lnTo>
                  <a:pt x="2768" y="3029"/>
                </a:lnTo>
                <a:lnTo>
                  <a:pt x="2760" y="3029"/>
                </a:lnTo>
                <a:lnTo>
                  <a:pt x="2743" y="3028"/>
                </a:lnTo>
                <a:lnTo>
                  <a:pt x="2732" y="3030"/>
                </a:lnTo>
                <a:lnTo>
                  <a:pt x="2703" y="3047"/>
                </a:lnTo>
                <a:lnTo>
                  <a:pt x="2686" y="3059"/>
                </a:lnTo>
                <a:lnTo>
                  <a:pt x="2678" y="3066"/>
                </a:lnTo>
                <a:lnTo>
                  <a:pt x="2664" y="3086"/>
                </a:lnTo>
                <a:lnTo>
                  <a:pt x="2659" y="3091"/>
                </a:lnTo>
                <a:lnTo>
                  <a:pt x="2644" y="3099"/>
                </a:lnTo>
                <a:lnTo>
                  <a:pt x="2613" y="3116"/>
                </a:lnTo>
                <a:lnTo>
                  <a:pt x="2601" y="3123"/>
                </a:lnTo>
                <a:lnTo>
                  <a:pt x="2590" y="3136"/>
                </a:lnTo>
                <a:lnTo>
                  <a:pt x="2574" y="3155"/>
                </a:lnTo>
                <a:lnTo>
                  <a:pt x="2559" y="3179"/>
                </a:lnTo>
                <a:lnTo>
                  <a:pt x="2551" y="3191"/>
                </a:lnTo>
                <a:lnTo>
                  <a:pt x="2548" y="3204"/>
                </a:lnTo>
                <a:lnTo>
                  <a:pt x="2546" y="3217"/>
                </a:lnTo>
                <a:lnTo>
                  <a:pt x="2546" y="3235"/>
                </a:lnTo>
                <a:lnTo>
                  <a:pt x="2549" y="3254"/>
                </a:lnTo>
                <a:lnTo>
                  <a:pt x="2548" y="3259"/>
                </a:lnTo>
                <a:lnTo>
                  <a:pt x="2545" y="3266"/>
                </a:lnTo>
                <a:lnTo>
                  <a:pt x="2537" y="3274"/>
                </a:lnTo>
                <a:lnTo>
                  <a:pt x="2515" y="3289"/>
                </a:lnTo>
                <a:lnTo>
                  <a:pt x="2508" y="3293"/>
                </a:lnTo>
                <a:lnTo>
                  <a:pt x="2500" y="3294"/>
                </a:lnTo>
                <a:lnTo>
                  <a:pt x="2495" y="3298"/>
                </a:lnTo>
                <a:lnTo>
                  <a:pt x="2493" y="3298"/>
                </a:lnTo>
                <a:lnTo>
                  <a:pt x="2487" y="3293"/>
                </a:lnTo>
                <a:lnTo>
                  <a:pt x="2475" y="3278"/>
                </a:lnTo>
                <a:lnTo>
                  <a:pt x="2472" y="3271"/>
                </a:lnTo>
                <a:lnTo>
                  <a:pt x="2472" y="3258"/>
                </a:lnTo>
                <a:lnTo>
                  <a:pt x="2457" y="3241"/>
                </a:lnTo>
                <a:lnTo>
                  <a:pt x="2451" y="3228"/>
                </a:lnTo>
                <a:lnTo>
                  <a:pt x="2445" y="3211"/>
                </a:lnTo>
                <a:lnTo>
                  <a:pt x="2444" y="3190"/>
                </a:lnTo>
                <a:lnTo>
                  <a:pt x="2444" y="3184"/>
                </a:lnTo>
                <a:lnTo>
                  <a:pt x="2446" y="3180"/>
                </a:lnTo>
                <a:lnTo>
                  <a:pt x="2479" y="3138"/>
                </a:lnTo>
                <a:lnTo>
                  <a:pt x="2488" y="3120"/>
                </a:lnTo>
                <a:lnTo>
                  <a:pt x="2492" y="3097"/>
                </a:lnTo>
                <a:lnTo>
                  <a:pt x="2493" y="3080"/>
                </a:lnTo>
                <a:lnTo>
                  <a:pt x="2495" y="3054"/>
                </a:lnTo>
                <a:lnTo>
                  <a:pt x="2494" y="3039"/>
                </a:lnTo>
                <a:lnTo>
                  <a:pt x="2491" y="3027"/>
                </a:lnTo>
                <a:lnTo>
                  <a:pt x="2487" y="3021"/>
                </a:lnTo>
                <a:lnTo>
                  <a:pt x="2473" y="3008"/>
                </a:lnTo>
                <a:lnTo>
                  <a:pt x="2448" y="2991"/>
                </a:lnTo>
                <a:lnTo>
                  <a:pt x="2442" y="2989"/>
                </a:lnTo>
                <a:lnTo>
                  <a:pt x="2434" y="2991"/>
                </a:lnTo>
                <a:lnTo>
                  <a:pt x="2426" y="2994"/>
                </a:lnTo>
                <a:lnTo>
                  <a:pt x="2422" y="3000"/>
                </a:lnTo>
                <a:lnTo>
                  <a:pt x="2418" y="3002"/>
                </a:lnTo>
                <a:lnTo>
                  <a:pt x="2410" y="3004"/>
                </a:lnTo>
                <a:lnTo>
                  <a:pt x="2394" y="3006"/>
                </a:lnTo>
                <a:lnTo>
                  <a:pt x="2371" y="3018"/>
                </a:lnTo>
                <a:lnTo>
                  <a:pt x="2350" y="3022"/>
                </a:lnTo>
                <a:lnTo>
                  <a:pt x="2339" y="3025"/>
                </a:lnTo>
                <a:lnTo>
                  <a:pt x="2322" y="3027"/>
                </a:lnTo>
                <a:lnTo>
                  <a:pt x="2313" y="3025"/>
                </a:lnTo>
                <a:lnTo>
                  <a:pt x="2304" y="3023"/>
                </a:lnTo>
                <a:lnTo>
                  <a:pt x="2297" y="3023"/>
                </a:lnTo>
                <a:lnTo>
                  <a:pt x="2292" y="3027"/>
                </a:lnTo>
                <a:lnTo>
                  <a:pt x="2288" y="3037"/>
                </a:lnTo>
                <a:lnTo>
                  <a:pt x="2283" y="3038"/>
                </a:lnTo>
                <a:lnTo>
                  <a:pt x="2278" y="3038"/>
                </a:lnTo>
                <a:lnTo>
                  <a:pt x="2274" y="3036"/>
                </a:lnTo>
                <a:lnTo>
                  <a:pt x="2260" y="3025"/>
                </a:lnTo>
                <a:lnTo>
                  <a:pt x="2239" y="3018"/>
                </a:lnTo>
                <a:lnTo>
                  <a:pt x="2220" y="3002"/>
                </a:lnTo>
                <a:lnTo>
                  <a:pt x="2209" y="2996"/>
                </a:lnTo>
                <a:lnTo>
                  <a:pt x="2202" y="2995"/>
                </a:lnTo>
                <a:lnTo>
                  <a:pt x="2195" y="2999"/>
                </a:lnTo>
                <a:lnTo>
                  <a:pt x="2184" y="3015"/>
                </a:lnTo>
                <a:lnTo>
                  <a:pt x="2171" y="3028"/>
                </a:lnTo>
                <a:lnTo>
                  <a:pt x="2164" y="3031"/>
                </a:lnTo>
                <a:lnTo>
                  <a:pt x="2154" y="3031"/>
                </a:lnTo>
                <a:lnTo>
                  <a:pt x="2149" y="3029"/>
                </a:lnTo>
                <a:lnTo>
                  <a:pt x="2142" y="3024"/>
                </a:lnTo>
                <a:lnTo>
                  <a:pt x="2131" y="3020"/>
                </a:lnTo>
                <a:lnTo>
                  <a:pt x="2123" y="3014"/>
                </a:lnTo>
                <a:lnTo>
                  <a:pt x="2117" y="3012"/>
                </a:lnTo>
                <a:lnTo>
                  <a:pt x="2109" y="3011"/>
                </a:lnTo>
                <a:lnTo>
                  <a:pt x="2096" y="3013"/>
                </a:lnTo>
                <a:lnTo>
                  <a:pt x="2090" y="3012"/>
                </a:lnTo>
                <a:lnTo>
                  <a:pt x="2086" y="3010"/>
                </a:lnTo>
                <a:lnTo>
                  <a:pt x="2084" y="3002"/>
                </a:lnTo>
                <a:lnTo>
                  <a:pt x="2081" y="3000"/>
                </a:lnTo>
                <a:lnTo>
                  <a:pt x="2052" y="2996"/>
                </a:lnTo>
                <a:lnTo>
                  <a:pt x="2033" y="2991"/>
                </a:lnTo>
                <a:lnTo>
                  <a:pt x="2010" y="2987"/>
                </a:lnTo>
                <a:lnTo>
                  <a:pt x="2003" y="2984"/>
                </a:lnTo>
                <a:lnTo>
                  <a:pt x="1998" y="2981"/>
                </a:lnTo>
                <a:lnTo>
                  <a:pt x="1994" y="2975"/>
                </a:lnTo>
                <a:lnTo>
                  <a:pt x="1992" y="2969"/>
                </a:lnTo>
                <a:lnTo>
                  <a:pt x="1989" y="2955"/>
                </a:lnTo>
                <a:lnTo>
                  <a:pt x="1987" y="2951"/>
                </a:lnTo>
                <a:lnTo>
                  <a:pt x="1970" y="2937"/>
                </a:lnTo>
                <a:lnTo>
                  <a:pt x="1961" y="2934"/>
                </a:lnTo>
                <a:lnTo>
                  <a:pt x="1959" y="2932"/>
                </a:lnTo>
                <a:lnTo>
                  <a:pt x="1944" y="2914"/>
                </a:lnTo>
                <a:lnTo>
                  <a:pt x="1938" y="2909"/>
                </a:lnTo>
                <a:lnTo>
                  <a:pt x="1932" y="2905"/>
                </a:lnTo>
                <a:lnTo>
                  <a:pt x="1923" y="2902"/>
                </a:lnTo>
                <a:lnTo>
                  <a:pt x="1921" y="2901"/>
                </a:lnTo>
                <a:lnTo>
                  <a:pt x="1915" y="2893"/>
                </a:lnTo>
                <a:lnTo>
                  <a:pt x="1910" y="2878"/>
                </a:lnTo>
                <a:lnTo>
                  <a:pt x="1907" y="2874"/>
                </a:lnTo>
                <a:lnTo>
                  <a:pt x="1902" y="2869"/>
                </a:lnTo>
                <a:lnTo>
                  <a:pt x="1893" y="2865"/>
                </a:lnTo>
                <a:lnTo>
                  <a:pt x="1889" y="2865"/>
                </a:lnTo>
                <a:lnTo>
                  <a:pt x="1883" y="2866"/>
                </a:lnTo>
                <a:lnTo>
                  <a:pt x="1876" y="2866"/>
                </a:lnTo>
                <a:lnTo>
                  <a:pt x="1868" y="2864"/>
                </a:lnTo>
                <a:lnTo>
                  <a:pt x="1860" y="2859"/>
                </a:lnTo>
                <a:lnTo>
                  <a:pt x="1856" y="2859"/>
                </a:lnTo>
                <a:lnTo>
                  <a:pt x="1852" y="2859"/>
                </a:lnTo>
                <a:lnTo>
                  <a:pt x="1846" y="2864"/>
                </a:lnTo>
                <a:lnTo>
                  <a:pt x="1835" y="2884"/>
                </a:lnTo>
                <a:lnTo>
                  <a:pt x="1829" y="2892"/>
                </a:lnTo>
                <a:lnTo>
                  <a:pt x="1819" y="2901"/>
                </a:lnTo>
                <a:lnTo>
                  <a:pt x="1811" y="2906"/>
                </a:lnTo>
                <a:lnTo>
                  <a:pt x="1805" y="2909"/>
                </a:lnTo>
                <a:lnTo>
                  <a:pt x="1801" y="2906"/>
                </a:lnTo>
                <a:lnTo>
                  <a:pt x="1781" y="2889"/>
                </a:lnTo>
                <a:lnTo>
                  <a:pt x="1761" y="2876"/>
                </a:lnTo>
                <a:lnTo>
                  <a:pt x="1752" y="2866"/>
                </a:lnTo>
                <a:lnTo>
                  <a:pt x="1751" y="2864"/>
                </a:lnTo>
                <a:lnTo>
                  <a:pt x="1751" y="2859"/>
                </a:lnTo>
                <a:lnTo>
                  <a:pt x="1756" y="2832"/>
                </a:lnTo>
                <a:lnTo>
                  <a:pt x="1757" y="2824"/>
                </a:lnTo>
                <a:lnTo>
                  <a:pt x="1756" y="2815"/>
                </a:lnTo>
                <a:lnTo>
                  <a:pt x="1754" y="2811"/>
                </a:lnTo>
                <a:lnTo>
                  <a:pt x="1753" y="2809"/>
                </a:lnTo>
                <a:lnTo>
                  <a:pt x="1748" y="2809"/>
                </a:lnTo>
                <a:lnTo>
                  <a:pt x="1739" y="2812"/>
                </a:lnTo>
                <a:lnTo>
                  <a:pt x="1727" y="2819"/>
                </a:lnTo>
                <a:lnTo>
                  <a:pt x="1723" y="2822"/>
                </a:lnTo>
                <a:lnTo>
                  <a:pt x="1711" y="2846"/>
                </a:lnTo>
                <a:lnTo>
                  <a:pt x="1709" y="2857"/>
                </a:lnTo>
                <a:lnTo>
                  <a:pt x="1712" y="2868"/>
                </a:lnTo>
                <a:lnTo>
                  <a:pt x="1711" y="2873"/>
                </a:lnTo>
                <a:lnTo>
                  <a:pt x="1707" y="2876"/>
                </a:lnTo>
                <a:lnTo>
                  <a:pt x="1703" y="2879"/>
                </a:lnTo>
                <a:lnTo>
                  <a:pt x="1698" y="2880"/>
                </a:lnTo>
                <a:lnTo>
                  <a:pt x="1690" y="2880"/>
                </a:lnTo>
                <a:lnTo>
                  <a:pt x="1684" y="2878"/>
                </a:lnTo>
                <a:lnTo>
                  <a:pt x="1680" y="2873"/>
                </a:lnTo>
                <a:lnTo>
                  <a:pt x="1677" y="2867"/>
                </a:lnTo>
                <a:lnTo>
                  <a:pt x="1676" y="2861"/>
                </a:lnTo>
                <a:lnTo>
                  <a:pt x="1678" y="2844"/>
                </a:lnTo>
                <a:lnTo>
                  <a:pt x="1671" y="2833"/>
                </a:lnTo>
                <a:lnTo>
                  <a:pt x="1668" y="2827"/>
                </a:lnTo>
                <a:lnTo>
                  <a:pt x="1662" y="2790"/>
                </a:lnTo>
                <a:lnTo>
                  <a:pt x="1647" y="2768"/>
                </a:lnTo>
                <a:lnTo>
                  <a:pt x="1644" y="2760"/>
                </a:lnTo>
                <a:lnTo>
                  <a:pt x="1641" y="2743"/>
                </a:lnTo>
                <a:lnTo>
                  <a:pt x="1639" y="2717"/>
                </a:lnTo>
                <a:lnTo>
                  <a:pt x="1637" y="2712"/>
                </a:lnTo>
                <a:lnTo>
                  <a:pt x="1634" y="2707"/>
                </a:lnTo>
                <a:lnTo>
                  <a:pt x="1630" y="2705"/>
                </a:lnTo>
                <a:lnTo>
                  <a:pt x="1626" y="2706"/>
                </a:lnTo>
                <a:lnTo>
                  <a:pt x="1611" y="2727"/>
                </a:lnTo>
                <a:lnTo>
                  <a:pt x="1607" y="2732"/>
                </a:lnTo>
                <a:lnTo>
                  <a:pt x="1603" y="2732"/>
                </a:lnTo>
                <a:lnTo>
                  <a:pt x="1600" y="2731"/>
                </a:lnTo>
                <a:lnTo>
                  <a:pt x="1598" y="2729"/>
                </a:lnTo>
                <a:lnTo>
                  <a:pt x="1594" y="2718"/>
                </a:lnTo>
                <a:lnTo>
                  <a:pt x="1592" y="2716"/>
                </a:lnTo>
                <a:lnTo>
                  <a:pt x="1582" y="2709"/>
                </a:lnTo>
                <a:lnTo>
                  <a:pt x="1574" y="2704"/>
                </a:lnTo>
                <a:lnTo>
                  <a:pt x="1565" y="2702"/>
                </a:lnTo>
                <a:lnTo>
                  <a:pt x="1555" y="2701"/>
                </a:lnTo>
                <a:lnTo>
                  <a:pt x="1532" y="2704"/>
                </a:lnTo>
                <a:lnTo>
                  <a:pt x="1518" y="2703"/>
                </a:lnTo>
                <a:lnTo>
                  <a:pt x="1514" y="2701"/>
                </a:lnTo>
                <a:lnTo>
                  <a:pt x="1498" y="2685"/>
                </a:lnTo>
                <a:lnTo>
                  <a:pt x="1495" y="2684"/>
                </a:lnTo>
                <a:lnTo>
                  <a:pt x="1487" y="2683"/>
                </a:lnTo>
                <a:lnTo>
                  <a:pt x="1480" y="2679"/>
                </a:lnTo>
                <a:lnTo>
                  <a:pt x="1472" y="2671"/>
                </a:lnTo>
                <a:lnTo>
                  <a:pt x="1469" y="2664"/>
                </a:lnTo>
                <a:lnTo>
                  <a:pt x="1468" y="2659"/>
                </a:lnTo>
                <a:lnTo>
                  <a:pt x="1468" y="2648"/>
                </a:lnTo>
                <a:lnTo>
                  <a:pt x="1471" y="2637"/>
                </a:lnTo>
                <a:lnTo>
                  <a:pt x="1474" y="2631"/>
                </a:lnTo>
                <a:lnTo>
                  <a:pt x="1483" y="2623"/>
                </a:lnTo>
                <a:lnTo>
                  <a:pt x="1493" y="2610"/>
                </a:lnTo>
                <a:lnTo>
                  <a:pt x="1499" y="2607"/>
                </a:lnTo>
                <a:lnTo>
                  <a:pt x="1506" y="2592"/>
                </a:lnTo>
                <a:lnTo>
                  <a:pt x="1507" y="2588"/>
                </a:lnTo>
                <a:lnTo>
                  <a:pt x="1506" y="2581"/>
                </a:lnTo>
                <a:lnTo>
                  <a:pt x="1503" y="2575"/>
                </a:lnTo>
                <a:lnTo>
                  <a:pt x="1498" y="2570"/>
                </a:lnTo>
                <a:lnTo>
                  <a:pt x="1493" y="2565"/>
                </a:lnTo>
                <a:lnTo>
                  <a:pt x="1490" y="2563"/>
                </a:lnTo>
                <a:lnTo>
                  <a:pt x="1477" y="2562"/>
                </a:lnTo>
                <a:lnTo>
                  <a:pt x="1467" y="2563"/>
                </a:lnTo>
                <a:lnTo>
                  <a:pt x="1448" y="2576"/>
                </a:lnTo>
                <a:lnTo>
                  <a:pt x="1441" y="2579"/>
                </a:lnTo>
                <a:lnTo>
                  <a:pt x="1418" y="2577"/>
                </a:lnTo>
                <a:lnTo>
                  <a:pt x="1412" y="2575"/>
                </a:lnTo>
                <a:lnTo>
                  <a:pt x="1396" y="2561"/>
                </a:lnTo>
                <a:lnTo>
                  <a:pt x="1385" y="2557"/>
                </a:lnTo>
                <a:lnTo>
                  <a:pt x="1378" y="2552"/>
                </a:lnTo>
                <a:lnTo>
                  <a:pt x="1375" y="2545"/>
                </a:lnTo>
                <a:lnTo>
                  <a:pt x="1372" y="2537"/>
                </a:lnTo>
                <a:lnTo>
                  <a:pt x="1366" y="2528"/>
                </a:lnTo>
                <a:lnTo>
                  <a:pt x="1357" y="2516"/>
                </a:lnTo>
                <a:lnTo>
                  <a:pt x="1347" y="2506"/>
                </a:lnTo>
                <a:lnTo>
                  <a:pt x="1339" y="2501"/>
                </a:lnTo>
                <a:lnTo>
                  <a:pt x="1325" y="2499"/>
                </a:lnTo>
                <a:lnTo>
                  <a:pt x="1321" y="2497"/>
                </a:lnTo>
                <a:lnTo>
                  <a:pt x="1318" y="2493"/>
                </a:lnTo>
                <a:lnTo>
                  <a:pt x="1315" y="2489"/>
                </a:lnTo>
                <a:lnTo>
                  <a:pt x="1313" y="2484"/>
                </a:lnTo>
                <a:lnTo>
                  <a:pt x="1311" y="2457"/>
                </a:lnTo>
                <a:lnTo>
                  <a:pt x="1310" y="2454"/>
                </a:lnTo>
                <a:lnTo>
                  <a:pt x="1298" y="2447"/>
                </a:lnTo>
                <a:lnTo>
                  <a:pt x="1274" y="2436"/>
                </a:lnTo>
                <a:lnTo>
                  <a:pt x="1268" y="2432"/>
                </a:lnTo>
                <a:lnTo>
                  <a:pt x="1266" y="2426"/>
                </a:lnTo>
                <a:lnTo>
                  <a:pt x="1266" y="2418"/>
                </a:lnTo>
                <a:lnTo>
                  <a:pt x="1275" y="2397"/>
                </a:lnTo>
                <a:lnTo>
                  <a:pt x="1277" y="2389"/>
                </a:lnTo>
                <a:lnTo>
                  <a:pt x="1276" y="2384"/>
                </a:lnTo>
                <a:lnTo>
                  <a:pt x="1269" y="2371"/>
                </a:lnTo>
                <a:lnTo>
                  <a:pt x="1268" y="2365"/>
                </a:lnTo>
                <a:lnTo>
                  <a:pt x="1271" y="2336"/>
                </a:lnTo>
                <a:lnTo>
                  <a:pt x="1276" y="2324"/>
                </a:lnTo>
                <a:lnTo>
                  <a:pt x="1276" y="2317"/>
                </a:lnTo>
                <a:lnTo>
                  <a:pt x="1273" y="2311"/>
                </a:lnTo>
                <a:lnTo>
                  <a:pt x="1267" y="2307"/>
                </a:lnTo>
                <a:lnTo>
                  <a:pt x="1252" y="2293"/>
                </a:lnTo>
                <a:lnTo>
                  <a:pt x="1237" y="2286"/>
                </a:lnTo>
                <a:lnTo>
                  <a:pt x="1221" y="2273"/>
                </a:lnTo>
                <a:lnTo>
                  <a:pt x="1215" y="2271"/>
                </a:lnTo>
                <a:lnTo>
                  <a:pt x="1207" y="2269"/>
                </a:lnTo>
                <a:lnTo>
                  <a:pt x="1192" y="2267"/>
                </a:lnTo>
                <a:lnTo>
                  <a:pt x="1183" y="2267"/>
                </a:lnTo>
                <a:lnTo>
                  <a:pt x="1180" y="2269"/>
                </a:lnTo>
                <a:lnTo>
                  <a:pt x="1171" y="2277"/>
                </a:lnTo>
                <a:lnTo>
                  <a:pt x="1149" y="2278"/>
                </a:lnTo>
                <a:lnTo>
                  <a:pt x="1144" y="2280"/>
                </a:lnTo>
                <a:lnTo>
                  <a:pt x="1128" y="2291"/>
                </a:lnTo>
                <a:lnTo>
                  <a:pt x="1122" y="2294"/>
                </a:lnTo>
                <a:lnTo>
                  <a:pt x="1114" y="2291"/>
                </a:lnTo>
                <a:lnTo>
                  <a:pt x="1104" y="2282"/>
                </a:lnTo>
                <a:lnTo>
                  <a:pt x="1099" y="2274"/>
                </a:lnTo>
                <a:lnTo>
                  <a:pt x="1091" y="2253"/>
                </a:lnTo>
                <a:lnTo>
                  <a:pt x="1081" y="2237"/>
                </a:lnTo>
                <a:lnTo>
                  <a:pt x="1078" y="2202"/>
                </a:lnTo>
                <a:lnTo>
                  <a:pt x="1074" y="2191"/>
                </a:lnTo>
                <a:lnTo>
                  <a:pt x="1070" y="2169"/>
                </a:lnTo>
                <a:lnTo>
                  <a:pt x="1066" y="2161"/>
                </a:lnTo>
                <a:lnTo>
                  <a:pt x="1056" y="2152"/>
                </a:lnTo>
                <a:lnTo>
                  <a:pt x="1052" y="2147"/>
                </a:lnTo>
                <a:lnTo>
                  <a:pt x="1051" y="2142"/>
                </a:lnTo>
                <a:lnTo>
                  <a:pt x="1053" y="2138"/>
                </a:lnTo>
                <a:lnTo>
                  <a:pt x="1051" y="2132"/>
                </a:lnTo>
                <a:lnTo>
                  <a:pt x="1042" y="2125"/>
                </a:lnTo>
                <a:lnTo>
                  <a:pt x="1033" y="2121"/>
                </a:lnTo>
                <a:lnTo>
                  <a:pt x="1009" y="2106"/>
                </a:lnTo>
                <a:lnTo>
                  <a:pt x="1000" y="2095"/>
                </a:lnTo>
                <a:lnTo>
                  <a:pt x="983" y="2080"/>
                </a:lnTo>
                <a:lnTo>
                  <a:pt x="980" y="2076"/>
                </a:lnTo>
                <a:lnTo>
                  <a:pt x="979" y="2071"/>
                </a:lnTo>
                <a:lnTo>
                  <a:pt x="975" y="2067"/>
                </a:lnTo>
                <a:lnTo>
                  <a:pt x="969" y="2065"/>
                </a:lnTo>
                <a:lnTo>
                  <a:pt x="959" y="2067"/>
                </a:lnTo>
                <a:lnTo>
                  <a:pt x="955" y="2067"/>
                </a:lnTo>
                <a:lnTo>
                  <a:pt x="950" y="2066"/>
                </a:lnTo>
                <a:lnTo>
                  <a:pt x="946" y="2062"/>
                </a:lnTo>
                <a:lnTo>
                  <a:pt x="942" y="2054"/>
                </a:lnTo>
                <a:lnTo>
                  <a:pt x="933" y="2045"/>
                </a:lnTo>
                <a:lnTo>
                  <a:pt x="925" y="2039"/>
                </a:lnTo>
                <a:lnTo>
                  <a:pt x="915" y="2036"/>
                </a:lnTo>
                <a:lnTo>
                  <a:pt x="914" y="2032"/>
                </a:lnTo>
                <a:lnTo>
                  <a:pt x="918" y="2022"/>
                </a:lnTo>
                <a:lnTo>
                  <a:pt x="918" y="2014"/>
                </a:lnTo>
                <a:lnTo>
                  <a:pt x="913" y="2006"/>
                </a:lnTo>
                <a:lnTo>
                  <a:pt x="908" y="2003"/>
                </a:lnTo>
                <a:lnTo>
                  <a:pt x="905" y="1999"/>
                </a:lnTo>
                <a:lnTo>
                  <a:pt x="903" y="1984"/>
                </a:lnTo>
                <a:lnTo>
                  <a:pt x="895" y="1960"/>
                </a:lnTo>
                <a:lnTo>
                  <a:pt x="891" y="1957"/>
                </a:lnTo>
                <a:lnTo>
                  <a:pt x="882" y="1952"/>
                </a:lnTo>
                <a:lnTo>
                  <a:pt x="873" y="1948"/>
                </a:lnTo>
                <a:lnTo>
                  <a:pt x="866" y="1941"/>
                </a:lnTo>
                <a:lnTo>
                  <a:pt x="862" y="1932"/>
                </a:lnTo>
                <a:lnTo>
                  <a:pt x="859" y="1928"/>
                </a:lnTo>
                <a:lnTo>
                  <a:pt x="847" y="1918"/>
                </a:lnTo>
                <a:lnTo>
                  <a:pt x="841" y="1912"/>
                </a:lnTo>
                <a:lnTo>
                  <a:pt x="831" y="1904"/>
                </a:lnTo>
                <a:lnTo>
                  <a:pt x="806" y="1889"/>
                </a:lnTo>
                <a:lnTo>
                  <a:pt x="805" y="1882"/>
                </a:lnTo>
                <a:lnTo>
                  <a:pt x="806" y="1859"/>
                </a:lnTo>
                <a:lnTo>
                  <a:pt x="799" y="1832"/>
                </a:lnTo>
                <a:lnTo>
                  <a:pt x="799" y="1828"/>
                </a:lnTo>
                <a:lnTo>
                  <a:pt x="803" y="1816"/>
                </a:lnTo>
                <a:lnTo>
                  <a:pt x="805" y="1806"/>
                </a:lnTo>
                <a:lnTo>
                  <a:pt x="804" y="1800"/>
                </a:lnTo>
                <a:lnTo>
                  <a:pt x="802" y="1796"/>
                </a:lnTo>
                <a:lnTo>
                  <a:pt x="793" y="1792"/>
                </a:lnTo>
                <a:lnTo>
                  <a:pt x="772" y="1790"/>
                </a:lnTo>
                <a:lnTo>
                  <a:pt x="767" y="1788"/>
                </a:lnTo>
                <a:lnTo>
                  <a:pt x="748" y="1774"/>
                </a:lnTo>
                <a:lnTo>
                  <a:pt x="722" y="1759"/>
                </a:lnTo>
                <a:lnTo>
                  <a:pt x="684" y="1728"/>
                </a:lnTo>
                <a:lnTo>
                  <a:pt x="671" y="1730"/>
                </a:lnTo>
                <a:lnTo>
                  <a:pt x="658" y="1736"/>
                </a:lnTo>
                <a:lnTo>
                  <a:pt x="653" y="1737"/>
                </a:lnTo>
                <a:lnTo>
                  <a:pt x="645" y="1735"/>
                </a:lnTo>
                <a:lnTo>
                  <a:pt x="633" y="1728"/>
                </a:lnTo>
                <a:lnTo>
                  <a:pt x="625" y="1726"/>
                </a:lnTo>
                <a:lnTo>
                  <a:pt x="621" y="1728"/>
                </a:lnTo>
                <a:lnTo>
                  <a:pt x="620" y="1731"/>
                </a:lnTo>
                <a:lnTo>
                  <a:pt x="615" y="1738"/>
                </a:lnTo>
                <a:lnTo>
                  <a:pt x="614" y="1750"/>
                </a:lnTo>
                <a:lnTo>
                  <a:pt x="608" y="1762"/>
                </a:lnTo>
                <a:lnTo>
                  <a:pt x="596" y="1781"/>
                </a:lnTo>
                <a:lnTo>
                  <a:pt x="588" y="1788"/>
                </a:lnTo>
                <a:lnTo>
                  <a:pt x="583" y="1792"/>
                </a:lnTo>
                <a:lnTo>
                  <a:pt x="577" y="1792"/>
                </a:lnTo>
                <a:lnTo>
                  <a:pt x="570" y="1790"/>
                </a:lnTo>
                <a:lnTo>
                  <a:pt x="564" y="1784"/>
                </a:lnTo>
                <a:lnTo>
                  <a:pt x="563" y="1784"/>
                </a:lnTo>
                <a:lnTo>
                  <a:pt x="560" y="1786"/>
                </a:lnTo>
                <a:lnTo>
                  <a:pt x="558" y="1791"/>
                </a:lnTo>
                <a:lnTo>
                  <a:pt x="556" y="1805"/>
                </a:lnTo>
                <a:lnTo>
                  <a:pt x="553" y="1815"/>
                </a:lnTo>
                <a:lnTo>
                  <a:pt x="551" y="1820"/>
                </a:lnTo>
                <a:lnTo>
                  <a:pt x="549" y="1823"/>
                </a:lnTo>
                <a:lnTo>
                  <a:pt x="545" y="1824"/>
                </a:lnTo>
                <a:lnTo>
                  <a:pt x="537" y="1825"/>
                </a:lnTo>
                <a:lnTo>
                  <a:pt x="526" y="1823"/>
                </a:lnTo>
                <a:lnTo>
                  <a:pt x="517" y="1821"/>
                </a:lnTo>
                <a:lnTo>
                  <a:pt x="514" y="1816"/>
                </a:lnTo>
                <a:lnTo>
                  <a:pt x="510" y="1804"/>
                </a:lnTo>
                <a:lnTo>
                  <a:pt x="501" y="1748"/>
                </a:lnTo>
                <a:lnTo>
                  <a:pt x="497" y="1737"/>
                </a:lnTo>
                <a:lnTo>
                  <a:pt x="493" y="1732"/>
                </a:lnTo>
                <a:lnTo>
                  <a:pt x="483" y="1725"/>
                </a:lnTo>
                <a:lnTo>
                  <a:pt x="465" y="1708"/>
                </a:lnTo>
                <a:lnTo>
                  <a:pt x="455" y="1695"/>
                </a:lnTo>
                <a:lnTo>
                  <a:pt x="428" y="1662"/>
                </a:lnTo>
                <a:lnTo>
                  <a:pt x="415" y="1641"/>
                </a:lnTo>
                <a:lnTo>
                  <a:pt x="408" y="1636"/>
                </a:lnTo>
                <a:lnTo>
                  <a:pt x="394" y="1629"/>
                </a:lnTo>
                <a:lnTo>
                  <a:pt x="389" y="1626"/>
                </a:lnTo>
                <a:lnTo>
                  <a:pt x="369" y="1608"/>
                </a:lnTo>
                <a:lnTo>
                  <a:pt x="348" y="1591"/>
                </a:lnTo>
                <a:lnTo>
                  <a:pt x="325" y="1570"/>
                </a:lnTo>
                <a:lnTo>
                  <a:pt x="318" y="1567"/>
                </a:lnTo>
                <a:lnTo>
                  <a:pt x="291" y="1556"/>
                </a:lnTo>
                <a:lnTo>
                  <a:pt x="284" y="1552"/>
                </a:lnTo>
                <a:lnTo>
                  <a:pt x="281" y="1548"/>
                </a:lnTo>
                <a:lnTo>
                  <a:pt x="275" y="1537"/>
                </a:lnTo>
                <a:lnTo>
                  <a:pt x="261" y="1518"/>
                </a:lnTo>
                <a:lnTo>
                  <a:pt x="260" y="1510"/>
                </a:lnTo>
                <a:lnTo>
                  <a:pt x="261" y="1485"/>
                </a:lnTo>
                <a:lnTo>
                  <a:pt x="254" y="1454"/>
                </a:lnTo>
                <a:lnTo>
                  <a:pt x="250" y="1450"/>
                </a:lnTo>
                <a:lnTo>
                  <a:pt x="240" y="1442"/>
                </a:lnTo>
                <a:lnTo>
                  <a:pt x="229" y="1416"/>
                </a:lnTo>
                <a:lnTo>
                  <a:pt x="210" y="1386"/>
                </a:lnTo>
                <a:lnTo>
                  <a:pt x="209" y="1385"/>
                </a:lnTo>
                <a:lnTo>
                  <a:pt x="207" y="1385"/>
                </a:lnTo>
                <a:lnTo>
                  <a:pt x="191" y="1393"/>
                </a:lnTo>
                <a:lnTo>
                  <a:pt x="186" y="1395"/>
                </a:lnTo>
                <a:lnTo>
                  <a:pt x="183" y="1394"/>
                </a:lnTo>
                <a:lnTo>
                  <a:pt x="178" y="1392"/>
                </a:lnTo>
                <a:lnTo>
                  <a:pt x="175" y="1388"/>
                </a:lnTo>
                <a:lnTo>
                  <a:pt x="169" y="1372"/>
                </a:lnTo>
                <a:lnTo>
                  <a:pt x="156" y="1359"/>
                </a:lnTo>
                <a:lnTo>
                  <a:pt x="151" y="1348"/>
                </a:lnTo>
                <a:lnTo>
                  <a:pt x="147" y="1343"/>
                </a:lnTo>
                <a:lnTo>
                  <a:pt x="138" y="1341"/>
                </a:lnTo>
                <a:lnTo>
                  <a:pt x="129" y="1343"/>
                </a:lnTo>
                <a:lnTo>
                  <a:pt x="121" y="1347"/>
                </a:lnTo>
                <a:lnTo>
                  <a:pt x="118" y="1350"/>
                </a:lnTo>
                <a:lnTo>
                  <a:pt x="117" y="1352"/>
                </a:lnTo>
                <a:lnTo>
                  <a:pt x="117" y="1357"/>
                </a:lnTo>
                <a:lnTo>
                  <a:pt x="115" y="1359"/>
                </a:lnTo>
                <a:lnTo>
                  <a:pt x="109" y="1361"/>
                </a:lnTo>
                <a:lnTo>
                  <a:pt x="100" y="1360"/>
                </a:lnTo>
                <a:lnTo>
                  <a:pt x="95" y="1357"/>
                </a:lnTo>
                <a:lnTo>
                  <a:pt x="90" y="1353"/>
                </a:lnTo>
                <a:lnTo>
                  <a:pt x="86" y="1348"/>
                </a:lnTo>
                <a:lnTo>
                  <a:pt x="83" y="1340"/>
                </a:lnTo>
                <a:lnTo>
                  <a:pt x="79" y="1335"/>
                </a:lnTo>
                <a:lnTo>
                  <a:pt x="68" y="1331"/>
                </a:lnTo>
                <a:lnTo>
                  <a:pt x="48" y="1326"/>
                </a:lnTo>
                <a:lnTo>
                  <a:pt x="44" y="1323"/>
                </a:lnTo>
                <a:lnTo>
                  <a:pt x="41" y="1318"/>
                </a:lnTo>
                <a:lnTo>
                  <a:pt x="32" y="1293"/>
                </a:lnTo>
                <a:lnTo>
                  <a:pt x="32" y="1287"/>
                </a:lnTo>
                <a:lnTo>
                  <a:pt x="32" y="1276"/>
                </a:lnTo>
                <a:lnTo>
                  <a:pt x="37" y="1261"/>
                </a:lnTo>
                <a:lnTo>
                  <a:pt x="38" y="1257"/>
                </a:lnTo>
                <a:lnTo>
                  <a:pt x="26" y="1227"/>
                </a:lnTo>
                <a:lnTo>
                  <a:pt x="26" y="1212"/>
                </a:lnTo>
                <a:lnTo>
                  <a:pt x="24" y="1210"/>
                </a:lnTo>
                <a:lnTo>
                  <a:pt x="14" y="1212"/>
                </a:lnTo>
                <a:lnTo>
                  <a:pt x="12" y="1210"/>
                </a:lnTo>
                <a:lnTo>
                  <a:pt x="10" y="1205"/>
                </a:lnTo>
                <a:lnTo>
                  <a:pt x="4" y="1204"/>
                </a:lnTo>
                <a:lnTo>
                  <a:pt x="0" y="1192"/>
                </a:lnTo>
                <a:lnTo>
                  <a:pt x="2" y="1186"/>
                </a:lnTo>
                <a:lnTo>
                  <a:pt x="12" y="1164"/>
                </a:lnTo>
                <a:lnTo>
                  <a:pt x="12" y="1161"/>
                </a:lnTo>
                <a:lnTo>
                  <a:pt x="9" y="1146"/>
                </a:lnTo>
                <a:lnTo>
                  <a:pt x="9" y="1141"/>
                </a:lnTo>
                <a:lnTo>
                  <a:pt x="11" y="1139"/>
                </a:lnTo>
                <a:lnTo>
                  <a:pt x="14" y="1135"/>
                </a:lnTo>
                <a:lnTo>
                  <a:pt x="20" y="1132"/>
                </a:lnTo>
                <a:lnTo>
                  <a:pt x="42" y="1122"/>
                </a:lnTo>
                <a:lnTo>
                  <a:pt x="44" y="1119"/>
                </a:lnTo>
                <a:lnTo>
                  <a:pt x="46" y="1114"/>
                </a:lnTo>
                <a:lnTo>
                  <a:pt x="46" y="1105"/>
                </a:lnTo>
                <a:lnTo>
                  <a:pt x="45" y="1101"/>
                </a:lnTo>
                <a:lnTo>
                  <a:pt x="34" y="1084"/>
                </a:lnTo>
                <a:lnTo>
                  <a:pt x="31" y="1074"/>
                </a:lnTo>
                <a:lnTo>
                  <a:pt x="27" y="1052"/>
                </a:lnTo>
                <a:lnTo>
                  <a:pt x="26" y="1043"/>
                </a:lnTo>
                <a:lnTo>
                  <a:pt x="27" y="1037"/>
                </a:lnTo>
                <a:lnTo>
                  <a:pt x="33" y="1026"/>
                </a:lnTo>
                <a:lnTo>
                  <a:pt x="40" y="1019"/>
                </a:lnTo>
                <a:lnTo>
                  <a:pt x="46" y="1014"/>
                </a:lnTo>
                <a:lnTo>
                  <a:pt x="58" y="1011"/>
                </a:lnTo>
                <a:lnTo>
                  <a:pt x="60" y="1007"/>
                </a:lnTo>
                <a:lnTo>
                  <a:pt x="62" y="1003"/>
                </a:lnTo>
                <a:lnTo>
                  <a:pt x="61" y="998"/>
                </a:lnTo>
                <a:lnTo>
                  <a:pt x="60" y="996"/>
                </a:lnTo>
                <a:lnTo>
                  <a:pt x="48" y="984"/>
                </a:lnTo>
                <a:lnTo>
                  <a:pt x="33" y="965"/>
                </a:lnTo>
                <a:lnTo>
                  <a:pt x="30" y="947"/>
                </a:lnTo>
                <a:lnTo>
                  <a:pt x="18" y="929"/>
                </a:lnTo>
                <a:lnTo>
                  <a:pt x="5" y="907"/>
                </a:lnTo>
                <a:lnTo>
                  <a:pt x="2" y="899"/>
                </a:lnTo>
                <a:lnTo>
                  <a:pt x="3" y="892"/>
                </a:lnTo>
                <a:lnTo>
                  <a:pt x="8" y="885"/>
                </a:lnTo>
                <a:lnTo>
                  <a:pt x="12" y="881"/>
                </a:lnTo>
                <a:lnTo>
                  <a:pt x="25" y="875"/>
                </a:lnTo>
                <a:lnTo>
                  <a:pt x="27" y="872"/>
                </a:lnTo>
                <a:lnTo>
                  <a:pt x="28" y="869"/>
                </a:lnTo>
                <a:lnTo>
                  <a:pt x="29" y="855"/>
                </a:lnTo>
                <a:lnTo>
                  <a:pt x="34" y="833"/>
                </a:lnTo>
                <a:lnTo>
                  <a:pt x="36" y="826"/>
                </a:lnTo>
                <a:lnTo>
                  <a:pt x="33" y="813"/>
                </a:lnTo>
                <a:lnTo>
                  <a:pt x="29" y="793"/>
                </a:lnTo>
                <a:lnTo>
                  <a:pt x="30" y="783"/>
                </a:lnTo>
                <a:lnTo>
                  <a:pt x="32" y="779"/>
                </a:lnTo>
                <a:lnTo>
                  <a:pt x="36" y="777"/>
                </a:lnTo>
                <a:lnTo>
                  <a:pt x="48" y="772"/>
                </a:lnTo>
                <a:lnTo>
                  <a:pt x="88" y="765"/>
                </a:lnTo>
                <a:lnTo>
                  <a:pt x="123" y="755"/>
                </a:lnTo>
                <a:lnTo>
                  <a:pt x="128" y="756"/>
                </a:lnTo>
                <a:lnTo>
                  <a:pt x="133" y="762"/>
                </a:lnTo>
                <a:lnTo>
                  <a:pt x="135" y="772"/>
                </a:lnTo>
                <a:lnTo>
                  <a:pt x="131" y="816"/>
                </a:lnTo>
                <a:lnTo>
                  <a:pt x="133" y="839"/>
                </a:lnTo>
                <a:lnTo>
                  <a:pt x="136" y="853"/>
                </a:lnTo>
                <a:lnTo>
                  <a:pt x="141" y="861"/>
                </a:lnTo>
                <a:lnTo>
                  <a:pt x="148" y="866"/>
                </a:lnTo>
                <a:lnTo>
                  <a:pt x="160" y="873"/>
                </a:lnTo>
                <a:lnTo>
                  <a:pt x="171" y="886"/>
                </a:lnTo>
                <a:lnTo>
                  <a:pt x="177" y="890"/>
                </a:lnTo>
                <a:lnTo>
                  <a:pt x="188" y="890"/>
                </a:lnTo>
                <a:lnTo>
                  <a:pt x="199" y="888"/>
                </a:lnTo>
                <a:lnTo>
                  <a:pt x="207" y="868"/>
                </a:lnTo>
                <a:lnTo>
                  <a:pt x="216" y="864"/>
                </a:lnTo>
                <a:lnTo>
                  <a:pt x="242" y="856"/>
                </a:lnTo>
                <a:lnTo>
                  <a:pt x="250" y="852"/>
                </a:lnTo>
                <a:lnTo>
                  <a:pt x="256" y="847"/>
                </a:lnTo>
                <a:lnTo>
                  <a:pt x="272" y="818"/>
                </a:lnTo>
                <a:lnTo>
                  <a:pt x="278" y="800"/>
                </a:lnTo>
                <a:lnTo>
                  <a:pt x="280" y="787"/>
                </a:lnTo>
                <a:lnTo>
                  <a:pt x="277" y="762"/>
                </a:lnTo>
                <a:lnTo>
                  <a:pt x="278" y="754"/>
                </a:lnTo>
                <a:lnTo>
                  <a:pt x="289" y="722"/>
                </a:lnTo>
                <a:lnTo>
                  <a:pt x="291" y="711"/>
                </a:lnTo>
                <a:lnTo>
                  <a:pt x="290" y="707"/>
                </a:lnTo>
                <a:lnTo>
                  <a:pt x="282" y="699"/>
                </a:lnTo>
                <a:lnTo>
                  <a:pt x="282" y="688"/>
                </a:lnTo>
                <a:lnTo>
                  <a:pt x="280" y="678"/>
                </a:lnTo>
                <a:lnTo>
                  <a:pt x="281" y="659"/>
                </a:lnTo>
                <a:lnTo>
                  <a:pt x="288" y="639"/>
                </a:lnTo>
                <a:lnTo>
                  <a:pt x="288" y="633"/>
                </a:lnTo>
                <a:lnTo>
                  <a:pt x="284" y="630"/>
                </a:lnTo>
                <a:lnTo>
                  <a:pt x="277" y="617"/>
                </a:lnTo>
                <a:lnTo>
                  <a:pt x="274" y="610"/>
                </a:lnTo>
                <a:lnTo>
                  <a:pt x="274" y="596"/>
                </a:lnTo>
                <a:lnTo>
                  <a:pt x="272" y="589"/>
                </a:lnTo>
                <a:lnTo>
                  <a:pt x="262" y="569"/>
                </a:lnTo>
                <a:lnTo>
                  <a:pt x="258" y="558"/>
                </a:lnTo>
                <a:lnTo>
                  <a:pt x="238" y="524"/>
                </a:lnTo>
                <a:lnTo>
                  <a:pt x="234" y="504"/>
                </a:lnTo>
                <a:lnTo>
                  <a:pt x="226" y="480"/>
                </a:lnTo>
                <a:lnTo>
                  <a:pt x="227" y="474"/>
                </a:lnTo>
                <a:lnTo>
                  <a:pt x="235" y="461"/>
                </a:lnTo>
                <a:lnTo>
                  <a:pt x="230" y="451"/>
                </a:lnTo>
                <a:lnTo>
                  <a:pt x="231" y="441"/>
                </a:lnTo>
                <a:lnTo>
                  <a:pt x="236" y="437"/>
                </a:lnTo>
                <a:lnTo>
                  <a:pt x="254" y="425"/>
                </a:lnTo>
                <a:lnTo>
                  <a:pt x="258" y="399"/>
                </a:lnTo>
                <a:lnTo>
                  <a:pt x="267" y="366"/>
                </a:lnTo>
                <a:lnTo>
                  <a:pt x="267" y="354"/>
                </a:lnTo>
                <a:lnTo>
                  <a:pt x="266" y="344"/>
                </a:lnTo>
                <a:lnTo>
                  <a:pt x="263" y="336"/>
                </a:lnTo>
                <a:lnTo>
                  <a:pt x="257" y="327"/>
                </a:lnTo>
                <a:lnTo>
                  <a:pt x="256" y="320"/>
                </a:lnTo>
                <a:lnTo>
                  <a:pt x="258" y="316"/>
                </a:lnTo>
                <a:lnTo>
                  <a:pt x="261" y="313"/>
                </a:lnTo>
                <a:lnTo>
                  <a:pt x="276" y="307"/>
                </a:lnTo>
                <a:lnTo>
                  <a:pt x="289" y="304"/>
                </a:lnTo>
                <a:lnTo>
                  <a:pt x="317" y="299"/>
                </a:lnTo>
                <a:lnTo>
                  <a:pt x="336" y="294"/>
                </a:lnTo>
                <a:lnTo>
                  <a:pt x="344" y="288"/>
                </a:lnTo>
                <a:lnTo>
                  <a:pt x="364" y="268"/>
                </a:lnTo>
                <a:lnTo>
                  <a:pt x="385" y="258"/>
                </a:lnTo>
                <a:lnTo>
                  <a:pt x="386" y="256"/>
                </a:lnTo>
                <a:lnTo>
                  <a:pt x="386" y="253"/>
                </a:lnTo>
                <a:lnTo>
                  <a:pt x="386" y="253"/>
                </a:lnTo>
                <a:lnTo>
                  <a:pt x="390" y="251"/>
                </a:lnTo>
                <a:lnTo>
                  <a:pt x="392" y="248"/>
                </a:lnTo>
                <a:lnTo>
                  <a:pt x="392" y="244"/>
                </a:lnTo>
                <a:lnTo>
                  <a:pt x="390" y="235"/>
                </a:lnTo>
                <a:lnTo>
                  <a:pt x="390" y="232"/>
                </a:lnTo>
                <a:lnTo>
                  <a:pt x="393" y="228"/>
                </a:lnTo>
                <a:lnTo>
                  <a:pt x="399" y="226"/>
                </a:lnTo>
                <a:lnTo>
                  <a:pt x="410" y="230"/>
                </a:lnTo>
                <a:lnTo>
                  <a:pt x="425" y="227"/>
                </a:lnTo>
                <a:lnTo>
                  <a:pt x="427" y="229"/>
                </a:lnTo>
                <a:lnTo>
                  <a:pt x="433" y="241"/>
                </a:lnTo>
                <a:lnTo>
                  <a:pt x="438" y="245"/>
                </a:lnTo>
                <a:lnTo>
                  <a:pt x="443" y="246"/>
                </a:lnTo>
                <a:lnTo>
                  <a:pt x="463" y="243"/>
                </a:lnTo>
                <a:lnTo>
                  <a:pt x="469" y="243"/>
                </a:lnTo>
                <a:lnTo>
                  <a:pt x="475" y="245"/>
                </a:lnTo>
                <a:lnTo>
                  <a:pt x="488" y="255"/>
                </a:lnTo>
                <a:lnTo>
                  <a:pt x="497" y="259"/>
                </a:lnTo>
                <a:lnTo>
                  <a:pt x="507" y="260"/>
                </a:lnTo>
                <a:lnTo>
                  <a:pt x="518" y="256"/>
                </a:lnTo>
                <a:lnTo>
                  <a:pt x="522" y="256"/>
                </a:lnTo>
                <a:lnTo>
                  <a:pt x="524" y="257"/>
                </a:lnTo>
                <a:lnTo>
                  <a:pt x="532" y="265"/>
                </a:lnTo>
                <a:lnTo>
                  <a:pt x="543" y="270"/>
                </a:lnTo>
                <a:lnTo>
                  <a:pt x="549" y="271"/>
                </a:lnTo>
                <a:lnTo>
                  <a:pt x="554" y="271"/>
                </a:lnTo>
                <a:lnTo>
                  <a:pt x="565" y="265"/>
                </a:lnTo>
                <a:lnTo>
                  <a:pt x="569" y="264"/>
                </a:lnTo>
                <a:lnTo>
                  <a:pt x="571" y="265"/>
                </a:lnTo>
                <a:lnTo>
                  <a:pt x="581" y="275"/>
                </a:lnTo>
                <a:lnTo>
                  <a:pt x="586" y="275"/>
                </a:lnTo>
                <a:lnTo>
                  <a:pt x="599" y="272"/>
                </a:lnTo>
                <a:lnTo>
                  <a:pt x="614" y="271"/>
                </a:lnTo>
                <a:lnTo>
                  <a:pt x="616" y="270"/>
                </a:lnTo>
                <a:lnTo>
                  <a:pt x="618" y="264"/>
                </a:lnTo>
                <a:lnTo>
                  <a:pt x="615" y="251"/>
                </a:lnTo>
                <a:lnTo>
                  <a:pt x="619" y="245"/>
                </a:lnTo>
                <a:lnTo>
                  <a:pt x="628" y="240"/>
                </a:lnTo>
                <a:lnTo>
                  <a:pt x="633" y="238"/>
                </a:lnTo>
                <a:lnTo>
                  <a:pt x="631" y="225"/>
                </a:lnTo>
                <a:lnTo>
                  <a:pt x="632" y="219"/>
                </a:lnTo>
                <a:lnTo>
                  <a:pt x="632" y="219"/>
                </a:lnTo>
                <a:lnTo>
                  <a:pt x="631" y="219"/>
                </a:lnTo>
                <a:lnTo>
                  <a:pt x="631" y="217"/>
                </a:lnTo>
                <a:lnTo>
                  <a:pt x="633" y="215"/>
                </a:lnTo>
                <a:lnTo>
                  <a:pt x="643" y="214"/>
                </a:lnTo>
                <a:lnTo>
                  <a:pt x="649" y="211"/>
                </a:lnTo>
                <a:lnTo>
                  <a:pt x="648" y="197"/>
                </a:lnTo>
                <a:lnTo>
                  <a:pt x="666" y="170"/>
                </a:lnTo>
                <a:lnTo>
                  <a:pt x="666" y="156"/>
                </a:lnTo>
                <a:lnTo>
                  <a:pt x="667" y="153"/>
                </a:lnTo>
                <a:lnTo>
                  <a:pt x="671" y="151"/>
                </a:lnTo>
                <a:lnTo>
                  <a:pt x="689" y="147"/>
                </a:lnTo>
                <a:lnTo>
                  <a:pt x="693" y="144"/>
                </a:lnTo>
                <a:lnTo>
                  <a:pt x="696" y="140"/>
                </a:lnTo>
                <a:lnTo>
                  <a:pt x="709" y="102"/>
                </a:lnTo>
                <a:lnTo>
                  <a:pt x="711" y="98"/>
                </a:lnTo>
                <a:lnTo>
                  <a:pt x="717" y="96"/>
                </a:lnTo>
                <a:lnTo>
                  <a:pt x="736" y="100"/>
                </a:lnTo>
                <a:lnTo>
                  <a:pt x="756" y="98"/>
                </a:lnTo>
                <a:lnTo>
                  <a:pt x="780" y="82"/>
                </a:lnTo>
                <a:lnTo>
                  <a:pt x="783" y="67"/>
                </a:lnTo>
                <a:lnTo>
                  <a:pt x="784" y="65"/>
                </a:lnTo>
                <a:lnTo>
                  <a:pt x="788" y="65"/>
                </a:lnTo>
                <a:lnTo>
                  <a:pt x="806" y="68"/>
                </a:lnTo>
                <a:lnTo>
                  <a:pt x="812" y="68"/>
                </a:lnTo>
                <a:lnTo>
                  <a:pt x="813" y="66"/>
                </a:lnTo>
                <a:lnTo>
                  <a:pt x="813" y="63"/>
                </a:lnTo>
                <a:lnTo>
                  <a:pt x="805" y="53"/>
                </a:lnTo>
                <a:lnTo>
                  <a:pt x="802" y="47"/>
                </a:lnTo>
                <a:lnTo>
                  <a:pt x="804" y="39"/>
                </a:lnTo>
                <a:lnTo>
                  <a:pt x="808" y="31"/>
                </a:lnTo>
                <a:lnTo>
                  <a:pt x="818" y="19"/>
                </a:lnTo>
                <a:lnTo>
                  <a:pt x="822" y="13"/>
                </a:lnTo>
                <a:lnTo>
                  <a:pt x="826" y="12"/>
                </a:lnTo>
                <a:lnTo>
                  <a:pt x="835" y="13"/>
                </a:lnTo>
                <a:lnTo>
                  <a:pt x="840" y="13"/>
                </a:lnTo>
                <a:lnTo>
                  <a:pt x="851" y="2"/>
                </a:lnTo>
                <a:lnTo>
                  <a:pt x="854" y="0"/>
                </a:lnTo>
                <a:lnTo>
                  <a:pt x="857" y="1"/>
                </a:lnTo>
                <a:lnTo>
                  <a:pt x="859" y="3"/>
                </a:lnTo>
                <a:lnTo>
                  <a:pt x="857" y="17"/>
                </a:lnTo>
                <a:lnTo>
                  <a:pt x="862" y="24"/>
                </a:lnTo>
                <a:lnTo>
                  <a:pt x="868" y="29"/>
                </a:lnTo>
                <a:lnTo>
                  <a:pt x="874" y="32"/>
                </a:lnTo>
                <a:lnTo>
                  <a:pt x="894" y="35"/>
                </a:lnTo>
                <a:lnTo>
                  <a:pt x="900" y="38"/>
                </a:lnTo>
                <a:lnTo>
                  <a:pt x="907" y="45"/>
                </a:lnTo>
                <a:lnTo>
                  <a:pt x="913" y="63"/>
                </a:lnTo>
                <a:lnTo>
                  <a:pt x="915" y="65"/>
                </a:lnTo>
                <a:lnTo>
                  <a:pt x="942" y="69"/>
                </a:lnTo>
                <a:lnTo>
                  <a:pt x="981" y="97"/>
                </a:lnTo>
                <a:lnTo>
                  <a:pt x="988" y="100"/>
                </a:lnTo>
                <a:lnTo>
                  <a:pt x="994" y="101"/>
                </a:lnTo>
                <a:lnTo>
                  <a:pt x="998" y="100"/>
                </a:lnTo>
                <a:lnTo>
                  <a:pt x="999" y="82"/>
                </a:lnTo>
                <a:lnTo>
                  <a:pt x="1002" y="74"/>
                </a:lnTo>
                <a:lnTo>
                  <a:pt x="1006" y="69"/>
                </a:lnTo>
                <a:lnTo>
                  <a:pt x="1011" y="68"/>
                </a:lnTo>
                <a:lnTo>
                  <a:pt x="1014" y="68"/>
                </a:lnTo>
                <a:lnTo>
                  <a:pt x="1018" y="73"/>
                </a:lnTo>
                <a:lnTo>
                  <a:pt x="1020" y="85"/>
                </a:lnTo>
                <a:lnTo>
                  <a:pt x="1038" y="93"/>
                </a:lnTo>
                <a:lnTo>
                  <a:pt x="1040" y="96"/>
                </a:lnTo>
                <a:lnTo>
                  <a:pt x="1041" y="104"/>
                </a:lnTo>
                <a:lnTo>
                  <a:pt x="1045" y="107"/>
                </a:lnTo>
                <a:lnTo>
                  <a:pt x="1052" y="109"/>
                </a:lnTo>
                <a:lnTo>
                  <a:pt x="1077" y="110"/>
                </a:lnTo>
                <a:lnTo>
                  <a:pt x="1083" y="112"/>
                </a:lnTo>
                <a:lnTo>
                  <a:pt x="1090" y="118"/>
                </a:lnTo>
                <a:lnTo>
                  <a:pt x="1093" y="119"/>
                </a:lnTo>
                <a:lnTo>
                  <a:pt x="1100" y="118"/>
                </a:lnTo>
                <a:lnTo>
                  <a:pt x="1105" y="120"/>
                </a:lnTo>
                <a:lnTo>
                  <a:pt x="1109" y="127"/>
                </a:lnTo>
                <a:lnTo>
                  <a:pt x="1111" y="132"/>
                </a:lnTo>
                <a:lnTo>
                  <a:pt x="1118" y="157"/>
                </a:lnTo>
                <a:lnTo>
                  <a:pt x="1122" y="162"/>
                </a:lnTo>
                <a:lnTo>
                  <a:pt x="1130" y="166"/>
                </a:lnTo>
                <a:lnTo>
                  <a:pt x="1140" y="168"/>
                </a:lnTo>
                <a:lnTo>
                  <a:pt x="1153" y="170"/>
                </a:lnTo>
                <a:lnTo>
                  <a:pt x="1178" y="172"/>
                </a:lnTo>
                <a:lnTo>
                  <a:pt x="1201" y="180"/>
                </a:lnTo>
                <a:lnTo>
                  <a:pt x="1233" y="180"/>
                </a:lnTo>
                <a:lnTo>
                  <a:pt x="1245" y="178"/>
                </a:lnTo>
                <a:lnTo>
                  <a:pt x="1251" y="175"/>
                </a:lnTo>
                <a:lnTo>
                  <a:pt x="1255" y="172"/>
                </a:lnTo>
                <a:lnTo>
                  <a:pt x="1257" y="169"/>
                </a:lnTo>
                <a:lnTo>
                  <a:pt x="1261" y="148"/>
                </a:lnTo>
                <a:lnTo>
                  <a:pt x="1265" y="136"/>
                </a:lnTo>
                <a:lnTo>
                  <a:pt x="1295" y="128"/>
                </a:lnTo>
                <a:lnTo>
                  <a:pt x="1337" y="120"/>
                </a:lnTo>
                <a:lnTo>
                  <a:pt x="1349" y="117"/>
                </a:lnTo>
                <a:lnTo>
                  <a:pt x="1358" y="114"/>
                </a:lnTo>
                <a:lnTo>
                  <a:pt x="1362" y="111"/>
                </a:lnTo>
                <a:lnTo>
                  <a:pt x="1364" y="109"/>
                </a:lnTo>
                <a:lnTo>
                  <a:pt x="1371" y="82"/>
                </a:lnTo>
                <a:lnTo>
                  <a:pt x="1387" y="73"/>
                </a:lnTo>
                <a:lnTo>
                  <a:pt x="1390" y="72"/>
                </a:lnTo>
                <a:lnTo>
                  <a:pt x="1393" y="72"/>
                </a:lnTo>
                <a:lnTo>
                  <a:pt x="1421" y="85"/>
                </a:lnTo>
                <a:lnTo>
                  <a:pt x="1430" y="90"/>
                </a:lnTo>
                <a:lnTo>
                  <a:pt x="1438" y="97"/>
                </a:lnTo>
                <a:lnTo>
                  <a:pt x="1453" y="112"/>
                </a:lnTo>
                <a:lnTo>
                  <a:pt x="1462" y="119"/>
                </a:lnTo>
                <a:lnTo>
                  <a:pt x="1464" y="119"/>
                </a:lnTo>
                <a:lnTo>
                  <a:pt x="1485" y="109"/>
                </a:lnTo>
                <a:lnTo>
                  <a:pt x="1489" y="109"/>
                </a:lnTo>
                <a:lnTo>
                  <a:pt x="1499" y="112"/>
                </a:lnTo>
                <a:lnTo>
                  <a:pt x="1501" y="118"/>
                </a:lnTo>
                <a:lnTo>
                  <a:pt x="1503" y="120"/>
                </a:lnTo>
                <a:lnTo>
                  <a:pt x="1519" y="128"/>
                </a:lnTo>
                <a:lnTo>
                  <a:pt x="1524" y="131"/>
                </a:lnTo>
                <a:lnTo>
                  <a:pt x="1525" y="133"/>
                </a:lnTo>
                <a:lnTo>
                  <a:pt x="1524" y="139"/>
                </a:lnTo>
                <a:lnTo>
                  <a:pt x="1520" y="156"/>
                </a:lnTo>
                <a:lnTo>
                  <a:pt x="1515" y="171"/>
                </a:lnTo>
                <a:lnTo>
                  <a:pt x="1514" y="176"/>
                </a:lnTo>
                <a:lnTo>
                  <a:pt x="1522" y="189"/>
                </a:lnTo>
                <a:lnTo>
                  <a:pt x="1526" y="203"/>
                </a:lnTo>
                <a:lnTo>
                  <a:pt x="1528" y="204"/>
                </a:lnTo>
                <a:lnTo>
                  <a:pt x="1539" y="208"/>
                </a:lnTo>
                <a:lnTo>
                  <a:pt x="1551" y="226"/>
                </a:lnTo>
                <a:lnTo>
                  <a:pt x="1554" y="230"/>
                </a:lnTo>
                <a:lnTo>
                  <a:pt x="1559" y="230"/>
                </a:lnTo>
                <a:lnTo>
                  <a:pt x="1573" y="226"/>
                </a:lnTo>
                <a:lnTo>
                  <a:pt x="1579" y="226"/>
                </a:lnTo>
                <a:lnTo>
                  <a:pt x="1582" y="227"/>
                </a:lnTo>
                <a:lnTo>
                  <a:pt x="1588" y="235"/>
                </a:lnTo>
                <a:lnTo>
                  <a:pt x="1593" y="239"/>
                </a:lnTo>
                <a:lnTo>
                  <a:pt x="1610" y="246"/>
                </a:lnTo>
                <a:lnTo>
                  <a:pt x="1612" y="254"/>
                </a:lnTo>
                <a:lnTo>
                  <a:pt x="1613" y="256"/>
                </a:lnTo>
                <a:lnTo>
                  <a:pt x="1616" y="256"/>
                </a:lnTo>
                <a:lnTo>
                  <a:pt x="1624" y="253"/>
                </a:lnTo>
                <a:lnTo>
                  <a:pt x="1629" y="253"/>
                </a:lnTo>
                <a:lnTo>
                  <a:pt x="1642" y="261"/>
                </a:lnTo>
                <a:lnTo>
                  <a:pt x="1666" y="272"/>
                </a:lnTo>
                <a:lnTo>
                  <a:pt x="1670" y="277"/>
                </a:lnTo>
                <a:lnTo>
                  <a:pt x="1675" y="276"/>
                </a:lnTo>
                <a:lnTo>
                  <a:pt x="1686" y="273"/>
                </a:lnTo>
                <a:lnTo>
                  <a:pt x="1695" y="273"/>
                </a:lnTo>
                <a:lnTo>
                  <a:pt x="1705" y="282"/>
                </a:lnTo>
                <a:lnTo>
                  <a:pt x="1716" y="288"/>
                </a:lnTo>
                <a:lnTo>
                  <a:pt x="1735" y="286"/>
                </a:lnTo>
                <a:lnTo>
                  <a:pt x="1744" y="282"/>
                </a:lnTo>
                <a:lnTo>
                  <a:pt x="1759" y="276"/>
                </a:lnTo>
                <a:lnTo>
                  <a:pt x="1765" y="276"/>
                </a:lnTo>
                <a:lnTo>
                  <a:pt x="1778" y="280"/>
                </a:lnTo>
                <a:lnTo>
                  <a:pt x="1784" y="283"/>
                </a:lnTo>
                <a:lnTo>
                  <a:pt x="1788" y="288"/>
                </a:lnTo>
                <a:lnTo>
                  <a:pt x="1794" y="298"/>
                </a:lnTo>
                <a:lnTo>
                  <a:pt x="1797" y="301"/>
                </a:lnTo>
                <a:lnTo>
                  <a:pt x="1810" y="299"/>
                </a:lnTo>
                <a:lnTo>
                  <a:pt x="1814" y="301"/>
                </a:lnTo>
                <a:lnTo>
                  <a:pt x="1819" y="307"/>
                </a:lnTo>
                <a:lnTo>
                  <a:pt x="1823" y="308"/>
                </a:lnTo>
                <a:lnTo>
                  <a:pt x="1827" y="308"/>
                </a:lnTo>
                <a:lnTo>
                  <a:pt x="1838" y="302"/>
                </a:lnTo>
                <a:lnTo>
                  <a:pt x="1867" y="299"/>
                </a:lnTo>
                <a:lnTo>
                  <a:pt x="1893" y="290"/>
                </a:lnTo>
                <a:lnTo>
                  <a:pt x="1897" y="287"/>
                </a:lnTo>
                <a:lnTo>
                  <a:pt x="1899" y="284"/>
                </a:lnTo>
                <a:lnTo>
                  <a:pt x="1898" y="280"/>
                </a:lnTo>
                <a:lnTo>
                  <a:pt x="1893" y="272"/>
                </a:lnTo>
                <a:lnTo>
                  <a:pt x="1894" y="270"/>
                </a:lnTo>
                <a:lnTo>
                  <a:pt x="1896" y="269"/>
                </a:lnTo>
                <a:lnTo>
                  <a:pt x="1901" y="268"/>
                </a:lnTo>
                <a:lnTo>
                  <a:pt x="1929" y="270"/>
                </a:lnTo>
                <a:lnTo>
                  <a:pt x="1966" y="268"/>
                </a:lnTo>
                <a:lnTo>
                  <a:pt x="1985" y="269"/>
                </a:lnTo>
                <a:lnTo>
                  <a:pt x="1994" y="269"/>
                </a:lnTo>
                <a:lnTo>
                  <a:pt x="2020" y="258"/>
                </a:lnTo>
                <a:lnTo>
                  <a:pt x="2046" y="257"/>
                </a:lnTo>
                <a:lnTo>
                  <a:pt x="2057" y="244"/>
                </a:lnTo>
                <a:lnTo>
                  <a:pt x="2061" y="243"/>
                </a:lnTo>
                <a:lnTo>
                  <a:pt x="2065" y="242"/>
                </a:lnTo>
                <a:lnTo>
                  <a:pt x="2072" y="244"/>
                </a:lnTo>
                <a:lnTo>
                  <a:pt x="2079" y="252"/>
                </a:lnTo>
                <a:lnTo>
                  <a:pt x="2083" y="254"/>
                </a:lnTo>
                <a:lnTo>
                  <a:pt x="2095" y="257"/>
                </a:lnTo>
                <a:lnTo>
                  <a:pt x="2100" y="257"/>
                </a:lnTo>
                <a:lnTo>
                  <a:pt x="2105" y="255"/>
                </a:lnTo>
                <a:lnTo>
                  <a:pt x="2108" y="253"/>
                </a:lnTo>
                <a:lnTo>
                  <a:pt x="2110" y="246"/>
                </a:lnTo>
                <a:lnTo>
                  <a:pt x="2112" y="245"/>
                </a:lnTo>
                <a:lnTo>
                  <a:pt x="2116" y="245"/>
                </a:lnTo>
                <a:lnTo>
                  <a:pt x="2119" y="250"/>
                </a:lnTo>
                <a:lnTo>
                  <a:pt x="2122" y="251"/>
                </a:lnTo>
                <a:lnTo>
                  <a:pt x="2135" y="250"/>
                </a:lnTo>
                <a:lnTo>
                  <a:pt x="2138" y="260"/>
                </a:lnTo>
                <a:lnTo>
                  <a:pt x="2142" y="263"/>
                </a:lnTo>
                <a:lnTo>
                  <a:pt x="2146" y="266"/>
                </a:lnTo>
                <a:lnTo>
                  <a:pt x="2150" y="280"/>
                </a:lnTo>
                <a:lnTo>
                  <a:pt x="2154" y="286"/>
                </a:lnTo>
                <a:lnTo>
                  <a:pt x="2157" y="288"/>
                </a:lnTo>
                <a:lnTo>
                  <a:pt x="2172" y="290"/>
                </a:lnTo>
                <a:lnTo>
                  <a:pt x="2176" y="292"/>
                </a:lnTo>
                <a:lnTo>
                  <a:pt x="2181" y="295"/>
                </a:lnTo>
                <a:lnTo>
                  <a:pt x="2183" y="307"/>
                </a:lnTo>
                <a:lnTo>
                  <a:pt x="2187" y="314"/>
                </a:lnTo>
                <a:lnTo>
                  <a:pt x="2194" y="316"/>
                </a:lnTo>
                <a:lnTo>
                  <a:pt x="2203" y="317"/>
                </a:lnTo>
                <a:lnTo>
                  <a:pt x="2207" y="314"/>
                </a:lnTo>
                <a:lnTo>
                  <a:pt x="2221" y="296"/>
                </a:lnTo>
                <a:lnTo>
                  <a:pt x="2232" y="290"/>
                </a:lnTo>
                <a:lnTo>
                  <a:pt x="2246" y="288"/>
                </a:lnTo>
                <a:lnTo>
                  <a:pt x="2292" y="281"/>
                </a:lnTo>
                <a:lnTo>
                  <a:pt x="2300" y="282"/>
                </a:lnTo>
                <a:lnTo>
                  <a:pt x="2312" y="286"/>
                </a:lnTo>
                <a:lnTo>
                  <a:pt x="2331" y="279"/>
                </a:lnTo>
                <a:lnTo>
                  <a:pt x="2344" y="278"/>
                </a:lnTo>
                <a:lnTo>
                  <a:pt x="2347" y="260"/>
                </a:lnTo>
                <a:lnTo>
                  <a:pt x="2349" y="257"/>
                </a:lnTo>
                <a:lnTo>
                  <a:pt x="2353" y="253"/>
                </a:lnTo>
                <a:lnTo>
                  <a:pt x="2363" y="251"/>
                </a:lnTo>
                <a:lnTo>
                  <a:pt x="2368" y="247"/>
                </a:lnTo>
                <a:lnTo>
                  <a:pt x="2370" y="232"/>
                </a:lnTo>
                <a:lnTo>
                  <a:pt x="2373" y="228"/>
                </a:lnTo>
                <a:lnTo>
                  <a:pt x="2379" y="226"/>
                </a:lnTo>
                <a:lnTo>
                  <a:pt x="2383" y="222"/>
                </a:lnTo>
                <a:lnTo>
                  <a:pt x="2399" y="193"/>
                </a:lnTo>
                <a:lnTo>
                  <a:pt x="2404" y="186"/>
                </a:lnTo>
                <a:lnTo>
                  <a:pt x="2432" y="186"/>
                </a:lnTo>
                <a:lnTo>
                  <a:pt x="2442" y="185"/>
                </a:lnTo>
                <a:lnTo>
                  <a:pt x="2448" y="183"/>
                </a:lnTo>
                <a:lnTo>
                  <a:pt x="2456" y="178"/>
                </a:lnTo>
                <a:lnTo>
                  <a:pt x="2462" y="175"/>
                </a:lnTo>
                <a:lnTo>
                  <a:pt x="2464" y="175"/>
                </a:lnTo>
                <a:lnTo>
                  <a:pt x="2473" y="185"/>
                </a:lnTo>
                <a:lnTo>
                  <a:pt x="2476" y="186"/>
                </a:lnTo>
                <a:lnTo>
                  <a:pt x="2481" y="186"/>
                </a:lnTo>
                <a:lnTo>
                  <a:pt x="2492" y="182"/>
                </a:lnTo>
                <a:lnTo>
                  <a:pt x="2504" y="184"/>
                </a:lnTo>
                <a:lnTo>
                  <a:pt x="2511" y="184"/>
                </a:lnTo>
                <a:lnTo>
                  <a:pt x="2520" y="183"/>
                </a:lnTo>
                <a:lnTo>
                  <a:pt x="2533" y="182"/>
                </a:lnTo>
                <a:lnTo>
                  <a:pt x="2549" y="174"/>
                </a:lnTo>
                <a:lnTo>
                  <a:pt x="2554" y="173"/>
                </a:lnTo>
                <a:lnTo>
                  <a:pt x="2584" y="178"/>
                </a:lnTo>
                <a:lnTo>
                  <a:pt x="2594" y="186"/>
                </a:lnTo>
                <a:lnTo>
                  <a:pt x="2625" y="188"/>
                </a:lnTo>
                <a:lnTo>
                  <a:pt x="2645" y="197"/>
                </a:lnTo>
                <a:lnTo>
                  <a:pt x="2655" y="199"/>
                </a:lnTo>
                <a:lnTo>
                  <a:pt x="2658" y="197"/>
                </a:lnTo>
                <a:lnTo>
                  <a:pt x="2660" y="190"/>
                </a:lnTo>
                <a:lnTo>
                  <a:pt x="2664" y="185"/>
                </a:lnTo>
                <a:lnTo>
                  <a:pt x="2706" y="180"/>
                </a:lnTo>
                <a:lnTo>
                  <a:pt x="2721" y="171"/>
                </a:lnTo>
                <a:lnTo>
                  <a:pt x="2732" y="174"/>
                </a:lnTo>
                <a:lnTo>
                  <a:pt x="2742" y="179"/>
                </a:lnTo>
                <a:lnTo>
                  <a:pt x="2746" y="193"/>
                </a:lnTo>
                <a:lnTo>
                  <a:pt x="2747" y="197"/>
                </a:lnTo>
                <a:lnTo>
                  <a:pt x="2757" y="203"/>
                </a:lnTo>
                <a:lnTo>
                  <a:pt x="2767" y="208"/>
                </a:lnTo>
                <a:lnTo>
                  <a:pt x="2786" y="205"/>
                </a:lnTo>
                <a:lnTo>
                  <a:pt x="2831" y="210"/>
                </a:lnTo>
                <a:lnTo>
                  <a:pt x="2852" y="209"/>
                </a:lnTo>
                <a:lnTo>
                  <a:pt x="2862" y="207"/>
                </a:lnTo>
                <a:lnTo>
                  <a:pt x="2866" y="200"/>
                </a:lnTo>
                <a:lnTo>
                  <a:pt x="2868" y="199"/>
                </a:lnTo>
                <a:lnTo>
                  <a:pt x="2891" y="204"/>
                </a:lnTo>
                <a:lnTo>
                  <a:pt x="2920" y="211"/>
                </a:lnTo>
                <a:lnTo>
                  <a:pt x="2923" y="211"/>
                </a:lnTo>
                <a:lnTo>
                  <a:pt x="2934" y="208"/>
                </a:lnTo>
                <a:lnTo>
                  <a:pt x="2943" y="209"/>
                </a:lnTo>
                <a:lnTo>
                  <a:pt x="2953" y="205"/>
                </a:lnTo>
                <a:lnTo>
                  <a:pt x="2957" y="206"/>
                </a:lnTo>
                <a:lnTo>
                  <a:pt x="2965" y="210"/>
                </a:lnTo>
                <a:lnTo>
                  <a:pt x="2970" y="211"/>
                </a:lnTo>
                <a:lnTo>
                  <a:pt x="2980" y="205"/>
                </a:lnTo>
                <a:lnTo>
                  <a:pt x="2999" y="210"/>
                </a:lnTo>
                <a:lnTo>
                  <a:pt x="3009" y="212"/>
                </a:lnTo>
                <a:lnTo>
                  <a:pt x="3012" y="215"/>
                </a:lnTo>
                <a:lnTo>
                  <a:pt x="3014" y="221"/>
                </a:lnTo>
                <a:lnTo>
                  <a:pt x="3018" y="225"/>
                </a:lnTo>
                <a:lnTo>
                  <a:pt x="3033" y="229"/>
                </a:lnTo>
                <a:lnTo>
                  <a:pt x="3036" y="230"/>
                </a:lnTo>
                <a:lnTo>
                  <a:pt x="3039" y="238"/>
                </a:lnTo>
                <a:lnTo>
                  <a:pt x="3041" y="251"/>
                </a:lnTo>
                <a:lnTo>
                  <a:pt x="3045" y="255"/>
                </a:lnTo>
                <a:lnTo>
                  <a:pt x="3057" y="258"/>
                </a:lnTo>
                <a:lnTo>
                  <a:pt x="3061" y="260"/>
                </a:lnTo>
                <a:lnTo>
                  <a:pt x="3064" y="264"/>
                </a:lnTo>
                <a:lnTo>
                  <a:pt x="3067" y="281"/>
                </a:lnTo>
                <a:lnTo>
                  <a:pt x="3070" y="291"/>
                </a:lnTo>
                <a:lnTo>
                  <a:pt x="3076" y="292"/>
                </a:lnTo>
                <a:lnTo>
                  <a:pt x="3095" y="273"/>
                </a:lnTo>
                <a:lnTo>
                  <a:pt x="3101" y="270"/>
                </a:lnTo>
                <a:lnTo>
                  <a:pt x="3105" y="270"/>
                </a:lnTo>
                <a:lnTo>
                  <a:pt x="3109" y="271"/>
                </a:lnTo>
                <a:lnTo>
                  <a:pt x="3112" y="275"/>
                </a:lnTo>
                <a:lnTo>
                  <a:pt x="3120" y="291"/>
                </a:lnTo>
                <a:lnTo>
                  <a:pt x="3126" y="299"/>
                </a:lnTo>
                <a:lnTo>
                  <a:pt x="3130" y="301"/>
                </a:lnTo>
                <a:lnTo>
                  <a:pt x="3147" y="304"/>
                </a:lnTo>
                <a:lnTo>
                  <a:pt x="3151" y="305"/>
                </a:lnTo>
                <a:lnTo>
                  <a:pt x="3155" y="308"/>
                </a:lnTo>
                <a:lnTo>
                  <a:pt x="3162" y="320"/>
                </a:lnTo>
                <a:lnTo>
                  <a:pt x="3167" y="325"/>
                </a:lnTo>
                <a:lnTo>
                  <a:pt x="3173" y="325"/>
                </a:lnTo>
                <a:lnTo>
                  <a:pt x="3178" y="323"/>
                </a:lnTo>
                <a:lnTo>
                  <a:pt x="3187" y="314"/>
                </a:lnTo>
                <a:lnTo>
                  <a:pt x="3192" y="311"/>
                </a:lnTo>
                <a:lnTo>
                  <a:pt x="3195" y="311"/>
                </a:lnTo>
                <a:lnTo>
                  <a:pt x="3200" y="312"/>
                </a:lnTo>
                <a:lnTo>
                  <a:pt x="3202" y="316"/>
                </a:lnTo>
                <a:lnTo>
                  <a:pt x="3204" y="331"/>
                </a:lnTo>
                <a:lnTo>
                  <a:pt x="3207" y="338"/>
                </a:lnTo>
                <a:lnTo>
                  <a:pt x="3210" y="341"/>
                </a:lnTo>
                <a:lnTo>
                  <a:pt x="3221" y="342"/>
                </a:lnTo>
                <a:lnTo>
                  <a:pt x="3228" y="344"/>
                </a:lnTo>
                <a:lnTo>
                  <a:pt x="3236" y="360"/>
                </a:lnTo>
                <a:lnTo>
                  <a:pt x="3247" y="371"/>
                </a:lnTo>
                <a:lnTo>
                  <a:pt x="3266" y="385"/>
                </a:lnTo>
                <a:lnTo>
                  <a:pt x="3293" y="402"/>
                </a:lnTo>
                <a:lnTo>
                  <a:pt x="3293" y="402"/>
                </a:lnTo>
                <a:lnTo>
                  <a:pt x="3293" y="402"/>
                </a:lnTo>
                <a:lnTo>
                  <a:pt x="3293" y="40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55" name="河南">
            <a:extLst>
              <a:ext uri="{FF2B5EF4-FFF2-40B4-BE49-F238E27FC236}">
                <a16:creationId xmlns:a16="http://schemas.microsoft.com/office/drawing/2014/main" id="{98290C52-4267-4E35-86DD-C5198C9AFA9F}"/>
              </a:ext>
            </a:extLst>
          </p:cNvPr>
          <p:cNvSpPr>
            <a:spLocks/>
          </p:cNvSpPr>
          <p:nvPr/>
        </p:nvSpPr>
        <p:spPr bwMode="auto">
          <a:xfrm>
            <a:off x="4743971" y="2707263"/>
            <a:ext cx="762441" cy="556783"/>
          </a:xfrm>
          <a:custGeom>
            <a:avLst/>
            <a:gdLst>
              <a:gd name="T0" fmla="*/ 1329 w 1712"/>
              <a:gd name="T1" fmla="*/ 177 h 1666"/>
              <a:gd name="T2" fmla="*/ 1494 w 1712"/>
              <a:gd name="T3" fmla="*/ 75 h 1666"/>
              <a:gd name="T4" fmla="*/ 1464 w 1712"/>
              <a:gd name="T5" fmla="*/ 142 h 1666"/>
              <a:gd name="T6" fmla="*/ 1367 w 1712"/>
              <a:gd name="T7" fmla="*/ 203 h 1666"/>
              <a:gd name="T8" fmla="*/ 1283 w 1712"/>
              <a:gd name="T9" fmla="*/ 303 h 1666"/>
              <a:gd name="T10" fmla="*/ 1196 w 1712"/>
              <a:gd name="T11" fmla="*/ 435 h 1666"/>
              <a:gd name="T12" fmla="*/ 1227 w 1712"/>
              <a:gd name="T13" fmla="*/ 450 h 1666"/>
              <a:gd name="T14" fmla="*/ 1297 w 1712"/>
              <a:gd name="T15" fmla="*/ 467 h 1666"/>
              <a:gd name="T16" fmla="*/ 1367 w 1712"/>
              <a:gd name="T17" fmla="*/ 535 h 1666"/>
              <a:gd name="T18" fmla="*/ 1519 w 1712"/>
              <a:gd name="T19" fmla="*/ 566 h 1666"/>
              <a:gd name="T20" fmla="*/ 1606 w 1712"/>
              <a:gd name="T21" fmla="*/ 645 h 1666"/>
              <a:gd name="T22" fmla="*/ 1679 w 1712"/>
              <a:gd name="T23" fmla="*/ 688 h 1666"/>
              <a:gd name="T24" fmla="*/ 1705 w 1712"/>
              <a:gd name="T25" fmla="*/ 788 h 1666"/>
              <a:gd name="T26" fmla="*/ 1595 w 1712"/>
              <a:gd name="T27" fmla="*/ 858 h 1666"/>
              <a:gd name="T28" fmla="*/ 1502 w 1712"/>
              <a:gd name="T29" fmla="*/ 765 h 1666"/>
              <a:gd name="T30" fmla="*/ 1428 w 1712"/>
              <a:gd name="T31" fmla="*/ 765 h 1666"/>
              <a:gd name="T32" fmla="*/ 1422 w 1712"/>
              <a:gd name="T33" fmla="*/ 833 h 1666"/>
              <a:gd name="T34" fmla="*/ 1363 w 1712"/>
              <a:gd name="T35" fmla="*/ 942 h 1666"/>
              <a:gd name="T36" fmla="*/ 1281 w 1712"/>
              <a:gd name="T37" fmla="*/ 1093 h 1666"/>
              <a:gd name="T38" fmla="*/ 1250 w 1712"/>
              <a:gd name="T39" fmla="*/ 1138 h 1666"/>
              <a:gd name="T40" fmla="*/ 1346 w 1712"/>
              <a:gd name="T41" fmla="*/ 1260 h 1666"/>
              <a:gd name="T42" fmla="*/ 1438 w 1712"/>
              <a:gd name="T43" fmla="*/ 1309 h 1666"/>
              <a:gd name="T44" fmla="*/ 1506 w 1712"/>
              <a:gd name="T45" fmla="*/ 1287 h 1666"/>
              <a:gd name="T46" fmla="*/ 1533 w 1712"/>
              <a:gd name="T47" fmla="*/ 1313 h 1666"/>
              <a:gd name="T48" fmla="*/ 1513 w 1712"/>
              <a:gd name="T49" fmla="*/ 1523 h 1666"/>
              <a:gd name="T50" fmla="*/ 1408 w 1712"/>
              <a:gd name="T51" fmla="*/ 1657 h 1666"/>
              <a:gd name="T52" fmla="*/ 1343 w 1712"/>
              <a:gd name="T53" fmla="*/ 1590 h 1666"/>
              <a:gd name="T54" fmla="*/ 1267 w 1712"/>
              <a:gd name="T55" fmla="*/ 1646 h 1666"/>
              <a:gd name="T56" fmla="*/ 1186 w 1712"/>
              <a:gd name="T57" fmla="*/ 1583 h 1666"/>
              <a:gd name="T58" fmla="*/ 1100 w 1712"/>
              <a:gd name="T59" fmla="*/ 1532 h 1666"/>
              <a:gd name="T60" fmla="*/ 1009 w 1712"/>
              <a:gd name="T61" fmla="*/ 1560 h 1666"/>
              <a:gd name="T62" fmla="*/ 957 w 1712"/>
              <a:gd name="T63" fmla="*/ 1456 h 1666"/>
              <a:gd name="T64" fmla="*/ 947 w 1712"/>
              <a:gd name="T65" fmla="*/ 1348 h 1666"/>
              <a:gd name="T66" fmla="*/ 878 w 1712"/>
              <a:gd name="T67" fmla="*/ 1375 h 1666"/>
              <a:gd name="T68" fmla="*/ 738 w 1712"/>
              <a:gd name="T69" fmla="*/ 1356 h 1666"/>
              <a:gd name="T70" fmla="*/ 634 w 1712"/>
              <a:gd name="T71" fmla="*/ 1361 h 1666"/>
              <a:gd name="T72" fmla="*/ 507 w 1712"/>
              <a:gd name="T73" fmla="*/ 1344 h 1666"/>
              <a:gd name="T74" fmla="*/ 434 w 1712"/>
              <a:gd name="T75" fmla="*/ 1322 h 1666"/>
              <a:gd name="T76" fmla="*/ 302 w 1712"/>
              <a:gd name="T77" fmla="*/ 1241 h 1666"/>
              <a:gd name="T78" fmla="*/ 241 w 1712"/>
              <a:gd name="T79" fmla="*/ 1185 h 1666"/>
              <a:gd name="T80" fmla="*/ 205 w 1712"/>
              <a:gd name="T81" fmla="*/ 1107 h 1666"/>
              <a:gd name="T82" fmla="*/ 187 w 1712"/>
              <a:gd name="T83" fmla="*/ 1041 h 1666"/>
              <a:gd name="T84" fmla="*/ 126 w 1712"/>
              <a:gd name="T85" fmla="*/ 914 h 1666"/>
              <a:gd name="T86" fmla="*/ 75 w 1712"/>
              <a:gd name="T87" fmla="*/ 818 h 1666"/>
              <a:gd name="T88" fmla="*/ 19 w 1712"/>
              <a:gd name="T89" fmla="*/ 727 h 1666"/>
              <a:gd name="T90" fmla="*/ 2 w 1712"/>
              <a:gd name="T91" fmla="*/ 651 h 1666"/>
              <a:gd name="T92" fmla="*/ 52 w 1712"/>
              <a:gd name="T93" fmla="*/ 619 h 1666"/>
              <a:gd name="T94" fmla="*/ 163 w 1712"/>
              <a:gd name="T95" fmla="*/ 579 h 1666"/>
              <a:gd name="T96" fmla="*/ 269 w 1712"/>
              <a:gd name="T97" fmla="*/ 541 h 1666"/>
              <a:gd name="T98" fmla="*/ 387 w 1712"/>
              <a:gd name="T99" fmla="*/ 466 h 1666"/>
              <a:gd name="T100" fmla="*/ 451 w 1712"/>
              <a:gd name="T101" fmla="*/ 406 h 1666"/>
              <a:gd name="T102" fmla="*/ 522 w 1712"/>
              <a:gd name="T103" fmla="*/ 393 h 1666"/>
              <a:gd name="T104" fmla="*/ 700 w 1712"/>
              <a:gd name="T105" fmla="*/ 374 h 1666"/>
              <a:gd name="T106" fmla="*/ 755 w 1712"/>
              <a:gd name="T107" fmla="*/ 319 h 1666"/>
              <a:gd name="T108" fmla="*/ 812 w 1712"/>
              <a:gd name="T109" fmla="*/ 293 h 1666"/>
              <a:gd name="T110" fmla="*/ 861 w 1712"/>
              <a:gd name="T111" fmla="*/ 188 h 1666"/>
              <a:gd name="T112" fmla="*/ 885 w 1712"/>
              <a:gd name="T113" fmla="*/ 73 h 1666"/>
              <a:gd name="T114" fmla="*/ 949 w 1712"/>
              <a:gd name="T115" fmla="*/ 5 h 1666"/>
              <a:gd name="T116" fmla="*/ 1003 w 1712"/>
              <a:gd name="T117" fmla="*/ 36 h 1666"/>
              <a:gd name="T118" fmla="*/ 1145 w 1712"/>
              <a:gd name="T119" fmla="*/ 67 h 1666"/>
              <a:gd name="T120" fmla="*/ 1238 w 1712"/>
              <a:gd name="T121" fmla="*/ 62 h 1666"/>
              <a:gd name="T122" fmla="*/ 1312 w 1712"/>
              <a:gd name="T123" fmla="*/ 73 h 1666"/>
              <a:gd name="T124" fmla="*/ 1350 w 1712"/>
              <a:gd name="T125" fmla="*/ 47 h 1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12" h="1666">
                <a:moveTo>
                  <a:pt x="1354" y="51"/>
                </a:moveTo>
                <a:lnTo>
                  <a:pt x="1355" y="58"/>
                </a:lnTo>
                <a:lnTo>
                  <a:pt x="1349" y="80"/>
                </a:lnTo>
                <a:lnTo>
                  <a:pt x="1347" y="96"/>
                </a:lnTo>
                <a:lnTo>
                  <a:pt x="1330" y="113"/>
                </a:lnTo>
                <a:lnTo>
                  <a:pt x="1327" y="117"/>
                </a:lnTo>
                <a:lnTo>
                  <a:pt x="1325" y="123"/>
                </a:lnTo>
                <a:lnTo>
                  <a:pt x="1325" y="129"/>
                </a:lnTo>
                <a:lnTo>
                  <a:pt x="1326" y="145"/>
                </a:lnTo>
                <a:lnTo>
                  <a:pt x="1321" y="164"/>
                </a:lnTo>
                <a:lnTo>
                  <a:pt x="1325" y="172"/>
                </a:lnTo>
                <a:lnTo>
                  <a:pt x="1329" y="177"/>
                </a:lnTo>
                <a:lnTo>
                  <a:pt x="1331" y="176"/>
                </a:lnTo>
                <a:lnTo>
                  <a:pt x="1334" y="172"/>
                </a:lnTo>
                <a:lnTo>
                  <a:pt x="1349" y="152"/>
                </a:lnTo>
                <a:lnTo>
                  <a:pt x="1361" y="144"/>
                </a:lnTo>
                <a:lnTo>
                  <a:pt x="1373" y="137"/>
                </a:lnTo>
                <a:lnTo>
                  <a:pt x="1400" y="126"/>
                </a:lnTo>
                <a:lnTo>
                  <a:pt x="1406" y="121"/>
                </a:lnTo>
                <a:lnTo>
                  <a:pt x="1412" y="114"/>
                </a:lnTo>
                <a:lnTo>
                  <a:pt x="1419" y="110"/>
                </a:lnTo>
                <a:lnTo>
                  <a:pt x="1462" y="96"/>
                </a:lnTo>
                <a:lnTo>
                  <a:pt x="1480" y="85"/>
                </a:lnTo>
                <a:lnTo>
                  <a:pt x="1494" y="75"/>
                </a:lnTo>
                <a:lnTo>
                  <a:pt x="1514" y="64"/>
                </a:lnTo>
                <a:lnTo>
                  <a:pt x="1506" y="104"/>
                </a:lnTo>
                <a:lnTo>
                  <a:pt x="1504" y="108"/>
                </a:lnTo>
                <a:lnTo>
                  <a:pt x="1493" y="104"/>
                </a:lnTo>
                <a:lnTo>
                  <a:pt x="1489" y="103"/>
                </a:lnTo>
                <a:lnTo>
                  <a:pt x="1479" y="106"/>
                </a:lnTo>
                <a:lnTo>
                  <a:pt x="1471" y="111"/>
                </a:lnTo>
                <a:lnTo>
                  <a:pt x="1464" y="118"/>
                </a:lnTo>
                <a:lnTo>
                  <a:pt x="1461" y="125"/>
                </a:lnTo>
                <a:lnTo>
                  <a:pt x="1461" y="132"/>
                </a:lnTo>
                <a:lnTo>
                  <a:pt x="1466" y="137"/>
                </a:lnTo>
                <a:lnTo>
                  <a:pt x="1464" y="142"/>
                </a:lnTo>
                <a:lnTo>
                  <a:pt x="1459" y="144"/>
                </a:lnTo>
                <a:lnTo>
                  <a:pt x="1448" y="146"/>
                </a:lnTo>
                <a:lnTo>
                  <a:pt x="1441" y="144"/>
                </a:lnTo>
                <a:lnTo>
                  <a:pt x="1425" y="151"/>
                </a:lnTo>
                <a:lnTo>
                  <a:pt x="1423" y="153"/>
                </a:lnTo>
                <a:lnTo>
                  <a:pt x="1421" y="168"/>
                </a:lnTo>
                <a:lnTo>
                  <a:pt x="1408" y="187"/>
                </a:lnTo>
                <a:lnTo>
                  <a:pt x="1404" y="189"/>
                </a:lnTo>
                <a:lnTo>
                  <a:pt x="1394" y="188"/>
                </a:lnTo>
                <a:lnTo>
                  <a:pt x="1383" y="191"/>
                </a:lnTo>
                <a:lnTo>
                  <a:pt x="1375" y="196"/>
                </a:lnTo>
                <a:lnTo>
                  <a:pt x="1367" y="203"/>
                </a:lnTo>
                <a:lnTo>
                  <a:pt x="1350" y="227"/>
                </a:lnTo>
                <a:lnTo>
                  <a:pt x="1337" y="249"/>
                </a:lnTo>
                <a:lnTo>
                  <a:pt x="1333" y="252"/>
                </a:lnTo>
                <a:lnTo>
                  <a:pt x="1328" y="252"/>
                </a:lnTo>
                <a:lnTo>
                  <a:pt x="1325" y="253"/>
                </a:lnTo>
                <a:lnTo>
                  <a:pt x="1325" y="258"/>
                </a:lnTo>
                <a:lnTo>
                  <a:pt x="1327" y="273"/>
                </a:lnTo>
                <a:lnTo>
                  <a:pt x="1326" y="276"/>
                </a:lnTo>
                <a:lnTo>
                  <a:pt x="1324" y="279"/>
                </a:lnTo>
                <a:lnTo>
                  <a:pt x="1311" y="289"/>
                </a:lnTo>
                <a:lnTo>
                  <a:pt x="1298" y="303"/>
                </a:lnTo>
                <a:lnTo>
                  <a:pt x="1283" y="303"/>
                </a:lnTo>
                <a:lnTo>
                  <a:pt x="1276" y="305"/>
                </a:lnTo>
                <a:lnTo>
                  <a:pt x="1259" y="315"/>
                </a:lnTo>
                <a:lnTo>
                  <a:pt x="1252" y="321"/>
                </a:lnTo>
                <a:lnTo>
                  <a:pt x="1247" y="328"/>
                </a:lnTo>
                <a:lnTo>
                  <a:pt x="1245" y="344"/>
                </a:lnTo>
                <a:lnTo>
                  <a:pt x="1241" y="350"/>
                </a:lnTo>
                <a:lnTo>
                  <a:pt x="1231" y="365"/>
                </a:lnTo>
                <a:lnTo>
                  <a:pt x="1207" y="388"/>
                </a:lnTo>
                <a:lnTo>
                  <a:pt x="1204" y="394"/>
                </a:lnTo>
                <a:lnTo>
                  <a:pt x="1202" y="401"/>
                </a:lnTo>
                <a:lnTo>
                  <a:pt x="1202" y="415"/>
                </a:lnTo>
                <a:lnTo>
                  <a:pt x="1196" y="435"/>
                </a:lnTo>
                <a:lnTo>
                  <a:pt x="1196" y="442"/>
                </a:lnTo>
                <a:lnTo>
                  <a:pt x="1200" y="445"/>
                </a:lnTo>
                <a:lnTo>
                  <a:pt x="1205" y="445"/>
                </a:lnTo>
                <a:lnTo>
                  <a:pt x="1205" y="434"/>
                </a:lnTo>
                <a:lnTo>
                  <a:pt x="1207" y="432"/>
                </a:lnTo>
                <a:lnTo>
                  <a:pt x="1210" y="432"/>
                </a:lnTo>
                <a:lnTo>
                  <a:pt x="1214" y="434"/>
                </a:lnTo>
                <a:lnTo>
                  <a:pt x="1218" y="437"/>
                </a:lnTo>
                <a:lnTo>
                  <a:pt x="1220" y="451"/>
                </a:lnTo>
                <a:lnTo>
                  <a:pt x="1222" y="454"/>
                </a:lnTo>
                <a:lnTo>
                  <a:pt x="1225" y="453"/>
                </a:lnTo>
                <a:lnTo>
                  <a:pt x="1227" y="450"/>
                </a:lnTo>
                <a:lnTo>
                  <a:pt x="1234" y="448"/>
                </a:lnTo>
                <a:lnTo>
                  <a:pt x="1239" y="448"/>
                </a:lnTo>
                <a:lnTo>
                  <a:pt x="1246" y="450"/>
                </a:lnTo>
                <a:lnTo>
                  <a:pt x="1252" y="450"/>
                </a:lnTo>
                <a:lnTo>
                  <a:pt x="1257" y="448"/>
                </a:lnTo>
                <a:lnTo>
                  <a:pt x="1266" y="442"/>
                </a:lnTo>
                <a:lnTo>
                  <a:pt x="1271" y="441"/>
                </a:lnTo>
                <a:lnTo>
                  <a:pt x="1273" y="442"/>
                </a:lnTo>
                <a:lnTo>
                  <a:pt x="1283" y="450"/>
                </a:lnTo>
                <a:lnTo>
                  <a:pt x="1293" y="454"/>
                </a:lnTo>
                <a:lnTo>
                  <a:pt x="1297" y="459"/>
                </a:lnTo>
                <a:lnTo>
                  <a:pt x="1297" y="467"/>
                </a:lnTo>
                <a:lnTo>
                  <a:pt x="1298" y="469"/>
                </a:lnTo>
                <a:lnTo>
                  <a:pt x="1313" y="476"/>
                </a:lnTo>
                <a:lnTo>
                  <a:pt x="1313" y="489"/>
                </a:lnTo>
                <a:lnTo>
                  <a:pt x="1317" y="498"/>
                </a:lnTo>
                <a:lnTo>
                  <a:pt x="1319" y="496"/>
                </a:lnTo>
                <a:lnTo>
                  <a:pt x="1326" y="491"/>
                </a:lnTo>
                <a:lnTo>
                  <a:pt x="1329" y="490"/>
                </a:lnTo>
                <a:lnTo>
                  <a:pt x="1348" y="500"/>
                </a:lnTo>
                <a:lnTo>
                  <a:pt x="1356" y="506"/>
                </a:lnTo>
                <a:lnTo>
                  <a:pt x="1361" y="510"/>
                </a:lnTo>
                <a:lnTo>
                  <a:pt x="1363" y="514"/>
                </a:lnTo>
                <a:lnTo>
                  <a:pt x="1367" y="535"/>
                </a:lnTo>
                <a:lnTo>
                  <a:pt x="1380" y="572"/>
                </a:lnTo>
                <a:lnTo>
                  <a:pt x="1386" y="578"/>
                </a:lnTo>
                <a:lnTo>
                  <a:pt x="1394" y="583"/>
                </a:lnTo>
                <a:lnTo>
                  <a:pt x="1411" y="586"/>
                </a:lnTo>
                <a:lnTo>
                  <a:pt x="1428" y="586"/>
                </a:lnTo>
                <a:lnTo>
                  <a:pt x="1442" y="578"/>
                </a:lnTo>
                <a:lnTo>
                  <a:pt x="1445" y="578"/>
                </a:lnTo>
                <a:lnTo>
                  <a:pt x="1472" y="582"/>
                </a:lnTo>
                <a:lnTo>
                  <a:pt x="1475" y="582"/>
                </a:lnTo>
                <a:lnTo>
                  <a:pt x="1487" y="579"/>
                </a:lnTo>
                <a:lnTo>
                  <a:pt x="1511" y="568"/>
                </a:lnTo>
                <a:lnTo>
                  <a:pt x="1519" y="566"/>
                </a:lnTo>
                <a:lnTo>
                  <a:pt x="1528" y="565"/>
                </a:lnTo>
                <a:lnTo>
                  <a:pt x="1554" y="568"/>
                </a:lnTo>
                <a:lnTo>
                  <a:pt x="1562" y="578"/>
                </a:lnTo>
                <a:lnTo>
                  <a:pt x="1572" y="581"/>
                </a:lnTo>
                <a:lnTo>
                  <a:pt x="1572" y="581"/>
                </a:lnTo>
                <a:lnTo>
                  <a:pt x="1572" y="604"/>
                </a:lnTo>
                <a:lnTo>
                  <a:pt x="1574" y="609"/>
                </a:lnTo>
                <a:lnTo>
                  <a:pt x="1581" y="617"/>
                </a:lnTo>
                <a:lnTo>
                  <a:pt x="1584" y="625"/>
                </a:lnTo>
                <a:lnTo>
                  <a:pt x="1585" y="634"/>
                </a:lnTo>
                <a:lnTo>
                  <a:pt x="1588" y="639"/>
                </a:lnTo>
                <a:lnTo>
                  <a:pt x="1606" y="645"/>
                </a:lnTo>
                <a:lnTo>
                  <a:pt x="1623" y="655"/>
                </a:lnTo>
                <a:lnTo>
                  <a:pt x="1627" y="660"/>
                </a:lnTo>
                <a:lnTo>
                  <a:pt x="1632" y="672"/>
                </a:lnTo>
                <a:lnTo>
                  <a:pt x="1638" y="671"/>
                </a:lnTo>
                <a:lnTo>
                  <a:pt x="1648" y="668"/>
                </a:lnTo>
                <a:lnTo>
                  <a:pt x="1657" y="669"/>
                </a:lnTo>
                <a:lnTo>
                  <a:pt x="1663" y="661"/>
                </a:lnTo>
                <a:lnTo>
                  <a:pt x="1674" y="664"/>
                </a:lnTo>
                <a:lnTo>
                  <a:pt x="1681" y="668"/>
                </a:lnTo>
                <a:lnTo>
                  <a:pt x="1681" y="671"/>
                </a:lnTo>
                <a:lnTo>
                  <a:pt x="1677" y="683"/>
                </a:lnTo>
                <a:lnTo>
                  <a:pt x="1679" y="688"/>
                </a:lnTo>
                <a:lnTo>
                  <a:pt x="1684" y="697"/>
                </a:lnTo>
                <a:lnTo>
                  <a:pt x="1685" y="702"/>
                </a:lnTo>
                <a:lnTo>
                  <a:pt x="1684" y="704"/>
                </a:lnTo>
                <a:lnTo>
                  <a:pt x="1676" y="714"/>
                </a:lnTo>
                <a:lnTo>
                  <a:pt x="1676" y="722"/>
                </a:lnTo>
                <a:lnTo>
                  <a:pt x="1696" y="743"/>
                </a:lnTo>
                <a:lnTo>
                  <a:pt x="1710" y="762"/>
                </a:lnTo>
                <a:lnTo>
                  <a:pt x="1712" y="768"/>
                </a:lnTo>
                <a:lnTo>
                  <a:pt x="1712" y="772"/>
                </a:lnTo>
                <a:lnTo>
                  <a:pt x="1711" y="778"/>
                </a:lnTo>
                <a:lnTo>
                  <a:pt x="1708" y="783"/>
                </a:lnTo>
                <a:lnTo>
                  <a:pt x="1705" y="788"/>
                </a:lnTo>
                <a:lnTo>
                  <a:pt x="1689" y="792"/>
                </a:lnTo>
                <a:lnTo>
                  <a:pt x="1669" y="806"/>
                </a:lnTo>
                <a:lnTo>
                  <a:pt x="1660" y="818"/>
                </a:lnTo>
                <a:lnTo>
                  <a:pt x="1659" y="820"/>
                </a:lnTo>
                <a:lnTo>
                  <a:pt x="1658" y="829"/>
                </a:lnTo>
                <a:lnTo>
                  <a:pt x="1656" y="831"/>
                </a:lnTo>
                <a:lnTo>
                  <a:pt x="1640" y="836"/>
                </a:lnTo>
                <a:lnTo>
                  <a:pt x="1628" y="841"/>
                </a:lnTo>
                <a:lnTo>
                  <a:pt x="1623" y="845"/>
                </a:lnTo>
                <a:lnTo>
                  <a:pt x="1616" y="853"/>
                </a:lnTo>
                <a:lnTo>
                  <a:pt x="1607" y="853"/>
                </a:lnTo>
                <a:lnTo>
                  <a:pt x="1595" y="858"/>
                </a:lnTo>
                <a:lnTo>
                  <a:pt x="1589" y="859"/>
                </a:lnTo>
                <a:lnTo>
                  <a:pt x="1587" y="858"/>
                </a:lnTo>
                <a:lnTo>
                  <a:pt x="1576" y="847"/>
                </a:lnTo>
                <a:lnTo>
                  <a:pt x="1564" y="840"/>
                </a:lnTo>
                <a:lnTo>
                  <a:pt x="1559" y="834"/>
                </a:lnTo>
                <a:lnTo>
                  <a:pt x="1549" y="810"/>
                </a:lnTo>
                <a:lnTo>
                  <a:pt x="1538" y="791"/>
                </a:lnTo>
                <a:lnTo>
                  <a:pt x="1536" y="772"/>
                </a:lnTo>
                <a:lnTo>
                  <a:pt x="1532" y="765"/>
                </a:lnTo>
                <a:lnTo>
                  <a:pt x="1520" y="763"/>
                </a:lnTo>
                <a:lnTo>
                  <a:pt x="1504" y="763"/>
                </a:lnTo>
                <a:lnTo>
                  <a:pt x="1502" y="765"/>
                </a:lnTo>
                <a:lnTo>
                  <a:pt x="1496" y="773"/>
                </a:lnTo>
                <a:lnTo>
                  <a:pt x="1493" y="774"/>
                </a:lnTo>
                <a:lnTo>
                  <a:pt x="1490" y="771"/>
                </a:lnTo>
                <a:lnTo>
                  <a:pt x="1483" y="757"/>
                </a:lnTo>
                <a:lnTo>
                  <a:pt x="1480" y="753"/>
                </a:lnTo>
                <a:lnTo>
                  <a:pt x="1476" y="751"/>
                </a:lnTo>
                <a:lnTo>
                  <a:pt x="1469" y="754"/>
                </a:lnTo>
                <a:lnTo>
                  <a:pt x="1458" y="753"/>
                </a:lnTo>
                <a:lnTo>
                  <a:pt x="1452" y="754"/>
                </a:lnTo>
                <a:lnTo>
                  <a:pt x="1442" y="757"/>
                </a:lnTo>
                <a:lnTo>
                  <a:pt x="1436" y="760"/>
                </a:lnTo>
                <a:lnTo>
                  <a:pt x="1428" y="765"/>
                </a:lnTo>
                <a:lnTo>
                  <a:pt x="1422" y="775"/>
                </a:lnTo>
                <a:lnTo>
                  <a:pt x="1419" y="780"/>
                </a:lnTo>
                <a:lnTo>
                  <a:pt x="1419" y="786"/>
                </a:lnTo>
                <a:lnTo>
                  <a:pt x="1420" y="809"/>
                </a:lnTo>
                <a:lnTo>
                  <a:pt x="1432" y="817"/>
                </a:lnTo>
                <a:lnTo>
                  <a:pt x="1435" y="823"/>
                </a:lnTo>
                <a:lnTo>
                  <a:pt x="1437" y="829"/>
                </a:lnTo>
                <a:lnTo>
                  <a:pt x="1437" y="831"/>
                </a:lnTo>
                <a:lnTo>
                  <a:pt x="1436" y="832"/>
                </a:lnTo>
                <a:lnTo>
                  <a:pt x="1432" y="833"/>
                </a:lnTo>
                <a:lnTo>
                  <a:pt x="1423" y="832"/>
                </a:lnTo>
                <a:lnTo>
                  <a:pt x="1422" y="833"/>
                </a:lnTo>
                <a:lnTo>
                  <a:pt x="1422" y="835"/>
                </a:lnTo>
                <a:lnTo>
                  <a:pt x="1423" y="842"/>
                </a:lnTo>
                <a:lnTo>
                  <a:pt x="1428" y="852"/>
                </a:lnTo>
                <a:lnTo>
                  <a:pt x="1428" y="883"/>
                </a:lnTo>
                <a:lnTo>
                  <a:pt x="1432" y="895"/>
                </a:lnTo>
                <a:lnTo>
                  <a:pt x="1438" y="913"/>
                </a:lnTo>
                <a:lnTo>
                  <a:pt x="1439" y="918"/>
                </a:lnTo>
                <a:lnTo>
                  <a:pt x="1430" y="924"/>
                </a:lnTo>
                <a:lnTo>
                  <a:pt x="1423" y="926"/>
                </a:lnTo>
                <a:lnTo>
                  <a:pt x="1389" y="932"/>
                </a:lnTo>
                <a:lnTo>
                  <a:pt x="1376" y="945"/>
                </a:lnTo>
                <a:lnTo>
                  <a:pt x="1363" y="942"/>
                </a:lnTo>
                <a:lnTo>
                  <a:pt x="1361" y="953"/>
                </a:lnTo>
                <a:lnTo>
                  <a:pt x="1361" y="968"/>
                </a:lnTo>
                <a:lnTo>
                  <a:pt x="1364" y="1009"/>
                </a:lnTo>
                <a:lnTo>
                  <a:pt x="1363" y="1032"/>
                </a:lnTo>
                <a:lnTo>
                  <a:pt x="1361" y="1047"/>
                </a:lnTo>
                <a:lnTo>
                  <a:pt x="1357" y="1058"/>
                </a:lnTo>
                <a:lnTo>
                  <a:pt x="1353" y="1066"/>
                </a:lnTo>
                <a:lnTo>
                  <a:pt x="1348" y="1073"/>
                </a:lnTo>
                <a:lnTo>
                  <a:pt x="1319" y="1091"/>
                </a:lnTo>
                <a:lnTo>
                  <a:pt x="1310" y="1094"/>
                </a:lnTo>
                <a:lnTo>
                  <a:pt x="1294" y="1096"/>
                </a:lnTo>
                <a:lnTo>
                  <a:pt x="1281" y="1093"/>
                </a:lnTo>
                <a:lnTo>
                  <a:pt x="1277" y="1092"/>
                </a:lnTo>
                <a:lnTo>
                  <a:pt x="1266" y="1080"/>
                </a:lnTo>
                <a:lnTo>
                  <a:pt x="1259" y="1077"/>
                </a:lnTo>
                <a:lnTo>
                  <a:pt x="1256" y="1082"/>
                </a:lnTo>
                <a:lnTo>
                  <a:pt x="1254" y="1091"/>
                </a:lnTo>
                <a:lnTo>
                  <a:pt x="1254" y="1098"/>
                </a:lnTo>
                <a:lnTo>
                  <a:pt x="1258" y="1110"/>
                </a:lnTo>
                <a:lnTo>
                  <a:pt x="1259" y="1117"/>
                </a:lnTo>
                <a:lnTo>
                  <a:pt x="1259" y="1119"/>
                </a:lnTo>
                <a:lnTo>
                  <a:pt x="1249" y="1129"/>
                </a:lnTo>
                <a:lnTo>
                  <a:pt x="1249" y="1133"/>
                </a:lnTo>
                <a:lnTo>
                  <a:pt x="1250" y="1138"/>
                </a:lnTo>
                <a:lnTo>
                  <a:pt x="1263" y="1147"/>
                </a:lnTo>
                <a:lnTo>
                  <a:pt x="1283" y="1150"/>
                </a:lnTo>
                <a:lnTo>
                  <a:pt x="1296" y="1155"/>
                </a:lnTo>
                <a:lnTo>
                  <a:pt x="1317" y="1157"/>
                </a:lnTo>
                <a:lnTo>
                  <a:pt x="1334" y="1173"/>
                </a:lnTo>
                <a:lnTo>
                  <a:pt x="1336" y="1176"/>
                </a:lnTo>
                <a:lnTo>
                  <a:pt x="1337" y="1181"/>
                </a:lnTo>
                <a:lnTo>
                  <a:pt x="1335" y="1209"/>
                </a:lnTo>
                <a:lnTo>
                  <a:pt x="1334" y="1223"/>
                </a:lnTo>
                <a:lnTo>
                  <a:pt x="1339" y="1255"/>
                </a:lnTo>
                <a:lnTo>
                  <a:pt x="1342" y="1258"/>
                </a:lnTo>
                <a:lnTo>
                  <a:pt x="1346" y="1260"/>
                </a:lnTo>
                <a:lnTo>
                  <a:pt x="1366" y="1261"/>
                </a:lnTo>
                <a:lnTo>
                  <a:pt x="1367" y="1277"/>
                </a:lnTo>
                <a:lnTo>
                  <a:pt x="1369" y="1280"/>
                </a:lnTo>
                <a:lnTo>
                  <a:pt x="1371" y="1280"/>
                </a:lnTo>
                <a:lnTo>
                  <a:pt x="1373" y="1278"/>
                </a:lnTo>
                <a:lnTo>
                  <a:pt x="1381" y="1267"/>
                </a:lnTo>
                <a:lnTo>
                  <a:pt x="1398" y="1262"/>
                </a:lnTo>
                <a:lnTo>
                  <a:pt x="1403" y="1273"/>
                </a:lnTo>
                <a:lnTo>
                  <a:pt x="1418" y="1281"/>
                </a:lnTo>
                <a:lnTo>
                  <a:pt x="1424" y="1286"/>
                </a:lnTo>
                <a:lnTo>
                  <a:pt x="1433" y="1302"/>
                </a:lnTo>
                <a:lnTo>
                  <a:pt x="1438" y="1309"/>
                </a:lnTo>
                <a:lnTo>
                  <a:pt x="1446" y="1313"/>
                </a:lnTo>
                <a:lnTo>
                  <a:pt x="1452" y="1310"/>
                </a:lnTo>
                <a:lnTo>
                  <a:pt x="1453" y="1310"/>
                </a:lnTo>
                <a:lnTo>
                  <a:pt x="1462" y="1314"/>
                </a:lnTo>
                <a:lnTo>
                  <a:pt x="1469" y="1314"/>
                </a:lnTo>
                <a:lnTo>
                  <a:pt x="1472" y="1313"/>
                </a:lnTo>
                <a:lnTo>
                  <a:pt x="1474" y="1311"/>
                </a:lnTo>
                <a:lnTo>
                  <a:pt x="1476" y="1293"/>
                </a:lnTo>
                <a:lnTo>
                  <a:pt x="1480" y="1286"/>
                </a:lnTo>
                <a:lnTo>
                  <a:pt x="1481" y="1285"/>
                </a:lnTo>
                <a:lnTo>
                  <a:pt x="1499" y="1289"/>
                </a:lnTo>
                <a:lnTo>
                  <a:pt x="1506" y="1287"/>
                </a:lnTo>
                <a:lnTo>
                  <a:pt x="1512" y="1286"/>
                </a:lnTo>
                <a:lnTo>
                  <a:pt x="1515" y="1282"/>
                </a:lnTo>
                <a:lnTo>
                  <a:pt x="1520" y="1275"/>
                </a:lnTo>
                <a:lnTo>
                  <a:pt x="1530" y="1254"/>
                </a:lnTo>
                <a:lnTo>
                  <a:pt x="1535" y="1250"/>
                </a:lnTo>
                <a:lnTo>
                  <a:pt x="1540" y="1250"/>
                </a:lnTo>
                <a:lnTo>
                  <a:pt x="1541" y="1253"/>
                </a:lnTo>
                <a:lnTo>
                  <a:pt x="1541" y="1258"/>
                </a:lnTo>
                <a:lnTo>
                  <a:pt x="1538" y="1265"/>
                </a:lnTo>
                <a:lnTo>
                  <a:pt x="1526" y="1289"/>
                </a:lnTo>
                <a:lnTo>
                  <a:pt x="1523" y="1299"/>
                </a:lnTo>
                <a:lnTo>
                  <a:pt x="1533" y="1313"/>
                </a:lnTo>
                <a:lnTo>
                  <a:pt x="1547" y="1375"/>
                </a:lnTo>
                <a:lnTo>
                  <a:pt x="1550" y="1394"/>
                </a:lnTo>
                <a:lnTo>
                  <a:pt x="1554" y="1429"/>
                </a:lnTo>
                <a:lnTo>
                  <a:pt x="1554" y="1474"/>
                </a:lnTo>
                <a:lnTo>
                  <a:pt x="1553" y="1479"/>
                </a:lnTo>
                <a:lnTo>
                  <a:pt x="1550" y="1489"/>
                </a:lnTo>
                <a:lnTo>
                  <a:pt x="1548" y="1495"/>
                </a:lnTo>
                <a:lnTo>
                  <a:pt x="1550" y="1501"/>
                </a:lnTo>
                <a:lnTo>
                  <a:pt x="1554" y="1513"/>
                </a:lnTo>
                <a:lnTo>
                  <a:pt x="1553" y="1514"/>
                </a:lnTo>
                <a:lnTo>
                  <a:pt x="1546" y="1516"/>
                </a:lnTo>
                <a:lnTo>
                  <a:pt x="1513" y="1523"/>
                </a:lnTo>
                <a:lnTo>
                  <a:pt x="1464" y="1551"/>
                </a:lnTo>
                <a:lnTo>
                  <a:pt x="1454" y="1558"/>
                </a:lnTo>
                <a:lnTo>
                  <a:pt x="1447" y="1563"/>
                </a:lnTo>
                <a:lnTo>
                  <a:pt x="1440" y="1572"/>
                </a:lnTo>
                <a:lnTo>
                  <a:pt x="1438" y="1587"/>
                </a:lnTo>
                <a:lnTo>
                  <a:pt x="1430" y="1594"/>
                </a:lnTo>
                <a:lnTo>
                  <a:pt x="1426" y="1608"/>
                </a:lnTo>
                <a:lnTo>
                  <a:pt x="1414" y="1627"/>
                </a:lnTo>
                <a:lnTo>
                  <a:pt x="1411" y="1634"/>
                </a:lnTo>
                <a:lnTo>
                  <a:pt x="1411" y="1649"/>
                </a:lnTo>
                <a:lnTo>
                  <a:pt x="1410" y="1654"/>
                </a:lnTo>
                <a:lnTo>
                  <a:pt x="1408" y="1657"/>
                </a:lnTo>
                <a:lnTo>
                  <a:pt x="1408" y="1657"/>
                </a:lnTo>
                <a:lnTo>
                  <a:pt x="1396" y="1664"/>
                </a:lnTo>
                <a:lnTo>
                  <a:pt x="1390" y="1666"/>
                </a:lnTo>
                <a:lnTo>
                  <a:pt x="1383" y="1663"/>
                </a:lnTo>
                <a:lnTo>
                  <a:pt x="1373" y="1657"/>
                </a:lnTo>
                <a:lnTo>
                  <a:pt x="1365" y="1654"/>
                </a:lnTo>
                <a:lnTo>
                  <a:pt x="1365" y="1652"/>
                </a:lnTo>
                <a:lnTo>
                  <a:pt x="1368" y="1609"/>
                </a:lnTo>
                <a:lnTo>
                  <a:pt x="1360" y="1606"/>
                </a:lnTo>
                <a:lnTo>
                  <a:pt x="1351" y="1596"/>
                </a:lnTo>
                <a:lnTo>
                  <a:pt x="1347" y="1592"/>
                </a:lnTo>
                <a:lnTo>
                  <a:pt x="1343" y="1590"/>
                </a:lnTo>
                <a:lnTo>
                  <a:pt x="1338" y="1592"/>
                </a:lnTo>
                <a:lnTo>
                  <a:pt x="1334" y="1596"/>
                </a:lnTo>
                <a:lnTo>
                  <a:pt x="1328" y="1617"/>
                </a:lnTo>
                <a:lnTo>
                  <a:pt x="1324" y="1622"/>
                </a:lnTo>
                <a:lnTo>
                  <a:pt x="1314" y="1630"/>
                </a:lnTo>
                <a:lnTo>
                  <a:pt x="1313" y="1636"/>
                </a:lnTo>
                <a:lnTo>
                  <a:pt x="1311" y="1639"/>
                </a:lnTo>
                <a:lnTo>
                  <a:pt x="1306" y="1639"/>
                </a:lnTo>
                <a:lnTo>
                  <a:pt x="1296" y="1634"/>
                </a:lnTo>
                <a:lnTo>
                  <a:pt x="1294" y="1634"/>
                </a:lnTo>
                <a:lnTo>
                  <a:pt x="1285" y="1637"/>
                </a:lnTo>
                <a:lnTo>
                  <a:pt x="1267" y="1646"/>
                </a:lnTo>
                <a:lnTo>
                  <a:pt x="1261" y="1649"/>
                </a:lnTo>
                <a:lnTo>
                  <a:pt x="1256" y="1641"/>
                </a:lnTo>
                <a:lnTo>
                  <a:pt x="1248" y="1626"/>
                </a:lnTo>
                <a:lnTo>
                  <a:pt x="1244" y="1622"/>
                </a:lnTo>
                <a:lnTo>
                  <a:pt x="1222" y="1616"/>
                </a:lnTo>
                <a:lnTo>
                  <a:pt x="1209" y="1602"/>
                </a:lnTo>
                <a:lnTo>
                  <a:pt x="1203" y="1603"/>
                </a:lnTo>
                <a:lnTo>
                  <a:pt x="1192" y="1607"/>
                </a:lnTo>
                <a:lnTo>
                  <a:pt x="1190" y="1607"/>
                </a:lnTo>
                <a:lnTo>
                  <a:pt x="1188" y="1605"/>
                </a:lnTo>
                <a:lnTo>
                  <a:pt x="1186" y="1599"/>
                </a:lnTo>
                <a:lnTo>
                  <a:pt x="1186" y="1583"/>
                </a:lnTo>
                <a:lnTo>
                  <a:pt x="1186" y="1572"/>
                </a:lnTo>
                <a:lnTo>
                  <a:pt x="1188" y="1552"/>
                </a:lnTo>
                <a:lnTo>
                  <a:pt x="1186" y="1548"/>
                </a:lnTo>
                <a:lnTo>
                  <a:pt x="1182" y="1542"/>
                </a:lnTo>
                <a:lnTo>
                  <a:pt x="1180" y="1542"/>
                </a:lnTo>
                <a:lnTo>
                  <a:pt x="1167" y="1546"/>
                </a:lnTo>
                <a:lnTo>
                  <a:pt x="1160" y="1547"/>
                </a:lnTo>
                <a:lnTo>
                  <a:pt x="1135" y="1548"/>
                </a:lnTo>
                <a:lnTo>
                  <a:pt x="1124" y="1546"/>
                </a:lnTo>
                <a:lnTo>
                  <a:pt x="1112" y="1542"/>
                </a:lnTo>
                <a:lnTo>
                  <a:pt x="1106" y="1538"/>
                </a:lnTo>
                <a:lnTo>
                  <a:pt x="1100" y="1532"/>
                </a:lnTo>
                <a:lnTo>
                  <a:pt x="1088" y="1517"/>
                </a:lnTo>
                <a:lnTo>
                  <a:pt x="1084" y="1514"/>
                </a:lnTo>
                <a:lnTo>
                  <a:pt x="1080" y="1512"/>
                </a:lnTo>
                <a:lnTo>
                  <a:pt x="1073" y="1513"/>
                </a:lnTo>
                <a:lnTo>
                  <a:pt x="1062" y="1520"/>
                </a:lnTo>
                <a:lnTo>
                  <a:pt x="1057" y="1528"/>
                </a:lnTo>
                <a:lnTo>
                  <a:pt x="1045" y="1550"/>
                </a:lnTo>
                <a:lnTo>
                  <a:pt x="1030" y="1554"/>
                </a:lnTo>
                <a:lnTo>
                  <a:pt x="1015" y="1564"/>
                </a:lnTo>
                <a:lnTo>
                  <a:pt x="1012" y="1564"/>
                </a:lnTo>
                <a:lnTo>
                  <a:pt x="1011" y="1563"/>
                </a:lnTo>
                <a:lnTo>
                  <a:pt x="1009" y="1560"/>
                </a:lnTo>
                <a:lnTo>
                  <a:pt x="1019" y="1533"/>
                </a:lnTo>
                <a:lnTo>
                  <a:pt x="1018" y="1526"/>
                </a:lnTo>
                <a:lnTo>
                  <a:pt x="1014" y="1518"/>
                </a:lnTo>
                <a:lnTo>
                  <a:pt x="1013" y="1517"/>
                </a:lnTo>
                <a:lnTo>
                  <a:pt x="1009" y="1517"/>
                </a:lnTo>
                <a:lnTo>
                  <a:pt x="990" y="1526"/>
                </a:lnTo>
                <a:lnTo>
                  <a:pt x="986" y="1526"/>
                </a:lnTo>
                <a:lnTo>
                  <a:pt x="983" y="1524"/>
                </a:lnTo>
                <a:lnTo>
                  <a:pt x="972" y="1494"/>
                </a:lnTo>
                <a:lnTo>
                  <a:pt x="955" y="1473"/>
                </a:lnTo>
                <a:lnTo>
                  <a:pt x="957" y="1459"/>
                </a:lnTo>
                <a:lnTo>
                  <a:pt x="957" y="1456"/>
                </a:lnTo>
                <a:lnTo>
                  <a:pt x="953" y="1451"/>
                </a:lnTo>
                <a:lnTo>
                  <a:pt x="946" y="1443"/>
                </a:lnTo>
                <a:lnTo>
                  <a:pt x="941" y="1438"/>
                </a:lnTo>
                <a:lnTo>
                  <a:pt x="941" y="1436"/>
                </a:lnTo>
                <a:lnTo>
                  <a:pt x="942" y="1434"/>
                </a:lnTo>
                <a:lnTo>
                  <a:pt x="954" y="1427"/>
                </a:lnTo>
                <a:lnTo>
                  <a:pt x="957" y="1425"/>
                </a:lnTo>
                <a:lnTo>
                  <a:pt x="956" y="1419"/>
                </a:lnTo>
                <a:lnTo>
                  <a:pt x="950" y="1401"/>
                </a:lnTo>
                <a:lnTo>
                  <a:pt x="948" y="1381"/>
                </a:lnTo>
                <a:lnTo>
                  <a:pt x="949" y="1363"/>
                </a:lnTo>
                <a:lnTo>
                  <a:pt x="947" y="1348"/>
                </a:lnTo>
                <a:lnTo>
                  <a:pt x="942" y="1334"/>
                </a:lnTo>
                <a:lnTo>
                  <a:pt x="940" y="1335"/>
                </a:lnTo>
                <a:lnTo>
                  <a:pt x="936" y="1338"/>
                </a:lnTo>
                <a:lnTo>
                  <a:pt x="928" y="1337"/>
                </a:lnTo>
                <a:lnTo>
                  <a:pt x="920" y="1338"/>
                </a:lnTo>
                <a:lnTo>
                  <a:pt x="916" y="1339"/>
                </a:lnTo>
                <a:lnTo>
                  <a:pt x="906" y="1355"/>
                </a:lnTo>
                <a:lnTo>
                  <a:pt x="896" y="1366"/>
                </a:lnTo>
                <a:lnTo>
                  <a:pt x="893" y="1374"/>
                </a:lnTo>
                <a:lnTo>
                  <a:pt x="889" y="1379"/>
                </a:lnTo>
                <a:lnTo>
                  <a:pt x="887" y="1379"/>
                </a:lnTo>
                <a:lnTo>
                  <a:pt x="878" y="1375"/>
                </a:lnTo>
                <a:lnTo>
                  <a:pt x="874" y="1374"/>
                </a:lnTo>
                <a:lnTo>
                  <a:pt x="848" y="1382"/>
                </a:lnTo>
                <a:lnTo>
                  <a:pt x="835" y="1376"/>
                </a:lnTo>
                <a:lnTo>
                  <a:pt x="801" y="1342"/>
                </a:lnTo>
                <a:lnTo>
                  <a:pt x="791" y="1338"/>
                </a:lnTo>
                <a:lnTo>
                  <a:pt x="777" y="1352"/>
                </a:lnTo>
                <a:lnTo>
                  <a:pt x="774" y="1354"/>
                </a:lnTo>
                <a:lnTo>
                  <a:pt x="769" y="1353"/>
                </a:lnTo>
                <a:lnTo>
                  <a:pt x="754" y="1344"/>
                </a:lnTo>
                <a:lnTo>
                  <a:pt x="747" y="1343"/>
                </a:lnTo>
                <a:lnTo>
                  <a:pt x="742" y="1347"/>
                </a:lnTo>
                <a:lnTo>
                  <a:pt x="738" y="1356"/>
                </a:lnTo>
                <a:lnTo>
                  <a:pt x="735" y="1358"/>
                </a:lnTo>
                <a:lnTo>
                  <a:pt x="730" y="1358"/>
                </a:lnTo>
                <a:lnTo>
                  <a:pt x="714" y="1353"/>
                </a:lnTo>
                <a:lnTo>
                  <a:pt x="705" y="1353"/>
                </a:lnTo>
                <a:lnTo>
                  <a:pt x="697" y="1355"/>
                </a:lnTo>
                <a:lnTo>
                  <a:pt x="668" y="1368"/>
                </a:lnTo>
                <a:lnTo>
                  <a:pt x="662" y="1365"/>
                </a:lnTo>
                <a:lnTo>
                  <a:pt x="649" y="1355"/>
                </a:lnTo>
                <a:lnTo>
                  <a:pt x="645" y="1352"/>
                </a:lnTo>
                <a:lnTo>
                  <a:pt x="643" y="1353"/>
                </a:lnTo>
                <a:lnTo>
                  <a:pt x="641" y="1358"/>
                </a:lnTo>
                <a:lnTo>
                  <a:pt x="634" y="1361"/>
                </a:lnTo>
                <a:lnTo>
                  <a:pt x="624" y="1358"/>
                </a:lnTo>
                <a:lnTo>
                  <a:pt x="605" y="1352"/>
                </a:lnTo>
                <a:lnTo>
                  <a:pt x="585" y="1367"/>
                </a:lnTo>
                <a:lnTo>
                  <a:pt x="579" y="1368"/>
                </a:lnTo>
                <a:lnTo>
                  <a:pt x="567" y="1366"/>
                </a:lnTo>
                <a:lnTo>
                  <a:pt x="563" y="1367"/>
                </a:lnTo>
                <a:lnTo>
                  <a:pt x="557" y="1369"/>
                </a:lnTo>
                <a:lnTo>
                  <a:pt x="549" y="1375"/>
                </a:lnTo>
                <a:lnTo>
                  <a:pt x="545" y="1376"/>
                </a:lnTo>
                <a:lnTo>
                  <a:pt x="542" y="1374"/>
                </a:lnTo>
                <a:lnTo>
                  <a:pt x="518" y="1352"/>
                </a:lnTo>
                <a:lnTo>
                  <a:pt x="507" y="1344"/>
                </a:lnTo>
                <a:lnTo>
                  <a:pt x="505" y="1344"/>
                </a:lnTo>
                <a:lnTo>
                  <a:pt x="500" y="1350"/>
                </a:lnTo>
                <a:lnTo>
                  <a:pt x="497" y="1352"/>
                </a:lnTo>
                <a:lnTo>
                  <a:pt x="489" y="1348"/>
                </a:lnTo>
                <a:lnTo>
                  <a:pt x="477" y="1337"/>
                </a:lnTo>
                <a:lnTo>
                  <a:pt x="471" y="1337"/>
                </a:lnTo>
                <a:lnTo>
                  <a:pt x="463" y="1339"/>
                </a:lnTo>
                <a:lnTo>
                  <a:pt x="461" y="1336"/>
                </a:lnTo>
                <a:lnTo>
                  <a:pt x="457" y="1328"/>
                </a:lnTo>
                <a:lnTo>
                  <a:pt x="449" y="1320"/>
                </a:lnTo>
                <a:lnTo>
                  <a:pt x="444" y="1320"/>
                </a:lnTo>
                <a:lnTo>
                  <a:pt x="434" y="1322"/>
                </a:lnTo>
                <a:lnTo>
                  <a:pt x="427" y="1321"/>
                </a:lnTo>
                <a:lnTo>
                  <a:pt x="419" y="1317"/>
                </a:lnTo>
                <a:lnTo>
                  <a:pt x="395" y="1298"/>
                </a:lnTo>
                <a:lnTo>
                  <a:pt x="358" y="1277"/>
                </a:lnTo>
                <a:lnTo>
                  <a:pt x="352" y="1275"/>
                </a:lnTo>
                <a:lnTo>
                  <a:pt x="341" y="1279"/>
                </a:lnTo>
                <a:lnTo>
                  <a:pt x="337" y="1279"/>
                </a:lnTo>
                <a:lnTo>
                  <a:pt x="331" y="1278"/>
                </a:lnTo>
                <a:lnTo>
                  <a:pt x="325" y="1273"/>
                </a:lnTo>
                <a:lnTo>
                  <a:pt x="309" y="1256"/>
                </a:lnTo>
                <a:lnTo>
                  <a:pt x="302" y="1244"/>
                </a:lnTo>
                <a:lnTo>
                  <a:pt x="302" y="1241"/>
                </a:lnTo>
                <a:lnTo>
                  <a:pt x="303" y="1239"/>
                </a:lnTo>
                <a:lnTo>
                  <a:pt x="312" y="1229"/>
                </a:lnTo>
                <a:lnTo>
                  <a:pt x="313" y="1225"/>
                </a:lnTo>
                <a:lnTo>
                  <a:pt x="312" y="1222"/>
                </a:lnTo>
                <a:lnTo>
                  <a:pt x="309" y="1220"/>
                </a:lnTo>
                <a:lnTo>
                  <a:pt x="297" y="1224"/>
                </a:lnTo>
                <a:lnTo>
                  <a:pt x="292" y="1224"/>
                </a:lnTo>
                <a:lnTo>
                  <a:pt x="283" y="1214"/>
                </a:lnTo>
                <a:lnTo>
                  <a:pt x="264" y="1203"/>
                </a:lnTo>
                <a:lnTo>
                  <a:pt x="249" y="1184"/>
                </a:lnTo>
                <a:lnTo>
                  <a:pt x="246" y="1183"/>
                </a:lnTo>
                <a:lnTo>
                  <a:pt x="241" y="1185"/>
                </a:lnTo>
                <a:lnTo>
                  <a:pt x="238" y="1184"/>
                </a:lnTo>
                <a:lnTo>
                  <a:pt x="238" y="1176"/>
                </a:lnTo>
                <a:lnTo>
                  <a:pt x="244" y="1154"/>
                </a:lnTo>
                <a:lnTo>
                  <a:pt x="244" y="1149"/>
                </a:lnTo>
                <a:lnTo>
                  <a:pt x="238" y="1146"/>
                </a:lnTo>
                <a:lnTo>
                  <a:pt x="223" y="1140"/>
                </a:lnTo>
                <a:lnTo>
                  <a:pt x="219" y="1138"/>
                </a:lnTo>
                <a:lnTo>
                  <a:pt x="218" y="1137"/>
                </a:lnTo>
                <a:lnTo>
                  <a:pt x="219" y="1135"/>
                </a:lnTo>
                <a:lnTo>
                  <a:pt x="225" y="1127"/>
                </a:lnTo>
                <a:lnTo>
                  <a:pt x="223" y="1121"/>
                </a:lnTo>
                <a:lnTo>
                  <a:pt x="205" y="1107"/>
                </a:lnTo>
                <a:lnTo>
                  <a:pt x="193" y="1094"/>
                </a:lnTo>
                <a:lnTo>
                  <a:pt x="191" y="1095"/>
                </a:lnTo>
                <a:lnTo>
                  <a:pt x="186" y="1100"/>
                </a:lnTo>
                <a:lnTo>
                  <a:pt x="185" y="1100"/>
                </a:lnTo>
                <a:lnTo>
                  <a:pt x="184" y="1097"/>
                </a:lnTo>
                <a:lnTo>
                  <a:pt x="184" y="1091"/>
                </a:lnTo>
                <a:lnTo>
                  <a:pt x="180" y="1087"/>
                </a:lnTo>
                <a:lnTo>
                  <a:pt x="175" y="1079"/>
                </a:lnTo>
                <a:lnTo>
                  <a:pt x="175" y="1079"/>
                </a:lnTo>
                <a:lnTo>
                  <a:pt x="175" y="1071"/>
                </a:lnTo>
                <a:lnTo>
                  <a:pt x="184" y="1053"/>
                </a:lnTo>
                <a:lnTo>
                  <a:pt x="187" y="1041"/>
                </a:lnTo>
                <a:lnTo>
                  <a:pt x="187" y="1034"/>
                </a:lnTo>
                <a:lnTo>
                  <a:pt x="186" y="1029"/>
                </a:lnTo>
                <a:lnTo>
                  <a:pt x="179" y="1012"/>
                </a:lnTo>
                <a:lnTo>
                  <a:pt x="178" y="1007"/>
                </a:lnTo>
                <a:lnTo>
                  <a:pt x="183" y="996"/>
                </a:lnTo>
                <a:lnTo>
                  <a:pt x="186" y="971"/>
                </a:lnTo>
                <a:lnTo>
                  <a:pt x="180" y="962"/>
                </a:lnTo>
                <a:lnTo>
                  <a:pt x="175" y="951"/>
                </a:lnTo>
                <a:lnTo>
                  <a:pt x="143" y="939"/>
                </a:lnTo>
                <a:lnTo>
                  <a:pt x="136" y="933"/>
                </a:lnTo>
                <a:lnTo>
                  <a:pt x="129" y="922"/>
                </a:lnTo>
                <a:lnTo>
                  <a:pt x="126" y="914"/>
                </a:lnTo>
                <a:lnTo>
                  <a:pt x="125" y="901"/>
                </a:lnTo>
                <a:lnTo>
                  <a:pt x="120" y="894"/>
                </a:lnTo>
                <a:lnTo>
                  <a:pt x="104" y="882"/>
                </a:lnTo>
                <a:lnTo>
                  <a:pt x="75" y="867"/>
                </a:lnTo>
                <a:lnTo>
                  <a:pt x="69" y="862"/>
                </a:lnTo>
                <a:lnTo>
                  <a:pt x="68" y="859"/>
                </a:lnTo>
                <a:lnTo>
                  <a:pt x="70" y="853"/>
                </a:lnTo>
                <a:lnTo>
                  <a:pt x="82" y="836"/>
                </a:lnTo>
                <a:lnTo>
                  <a:pt x="84" y="830"/>
                </a:lnTo>
                <a:lnTo>
                  <a:pt x="83" y="825"/>
                </a:lnTo>
                <a:lnTo>
                  <a:pt x="77" y="819"/>
                </a:lnTo>
                <a:lnTo>
                  <a:pt x="75" y="818"/>
                </a:lnTo>
                <a:lnTo>
                  <a:pt x="70" y="823"/>
                </a:lnTo>
                <a:lnTo>
                  <a:pt x="68" y="824"/>
                </a:lnTo>
                <a:lnTo>
                  <a:pt x="64" y="819"/>
                </a:lnTo>
                <a:lnTo>
                  <a:pt x="60" y="814"/>
                </a:lnTo>
                <a:lnTo>
                  <a:pt x="60" y="795"/>
                </a:lnTo>
                <a:lnTo>
                  <a:pt x="64" y="787"/>
                </a:lnTo>
                <a:lnTo>
                  <a:pt x="72" y="773"/>
                </a:lnTo>
                <a:lnTo>
                  <a:pt x="74" y="763"/>
                </a:lnTo>
                <a:lnTo>
                  <a:pt x="66" y="757"/>
                </a:lnTo>
                <a:lnTo>
                  <a:pt x="32" y="739"/>
                </a:lnTo>
                <a:lnTo>
                  <a:pt x="19" y="730"/>
                </a:lnTo>
                <a:lnTo>
                  <a:pt x="19" y="727"/>
                </a:lnTo>
                <a:lnTo>
                  <a:pt x="20" y="723"/>
                </a:lnTo>
                <a:lnTo>
                  <a:pt x="32" y="711"/>
                </a:lnTo>
                <a:lnTo>
                  <a:pt x="35" y="706"/>
                </a:lnTo>
                <a:lnTo>
                  <a:pt x="33" y="693"/>
                </a:lnTo>
                <a:lnTo>
                  <a:pt x="33" y="686"/>
                </a:lnTo>
                <a:lnTo>
                  <a:pt x="32" y="683"/>
                </a:lnTo>
                <a:lnTo>
                  <a:pt x="31" y="681"/>
                </a:lnTo>
                <a:lnTo>
                  <a:pt x="19" y="679"/>
                </a:lnTo>
                <a:lnTo>
                  <a:pt x="16" y="678"/>
                </a:lnTo>
                <a:lnTo>
                  <a:pt x="12" y="672"/>
                </a:lnTo>
                <a:lnTo>
                  <a:pt x="7" y="664"/>
                </a:lnTo>
                <a:lnTo>
                  <a:pt x="2" y="651"/>
                </a:lnTo>
                <a:lnTo>
                  <a:pt x="0" y="642"/>
                </a:lnTo>
                <a:lnTo>
                  <a:pt x="4" y="637"/>
                </a:lnTo>
                <a:lnTo>
                  <a:pt x="14" y="630"/>
                </a:lnTo>
                <a:lnTo>
                  <a:pt x="15" y="628"/>
                </a:lnTo>
                <a:lnTo>
                  <a:pt x="13" y="627"/>
                </a:lnTo>
                <a:lnTo>
                  <a:pt x="2" y="624"/>
                </a:lnTo>
                <a:lnTo>
                  <a:pt x="0" y="614"/>
                </a:lnTo>
                <a:lnTo>
                  <a:pt x="0" y="614"/>
                </a:lnTo>
                <a:lnTo>
                  <a:pt x="13" y="618"/>
                </a:lnTo>
                <a:lnTo>
                  <a:pt x="24" y="614"/>
                </a:lnTo>
                <a:lnTo>
                  <a:pt x="29" y="614"/>
                </a:lnTo>
                <a:lnTo>
                  <a:pt x="52" y="619"/>
                </a:lnTo>
                <a:lnTo>
                  <a:pt x="63" y="620"/>
                </a:lnTo>
                <a:lnTo>
                  <a:pt x="69" y="620"/>
                </a:lnTo>
                <a:lnTo>
                  <a:pt x="78" y="616"/>
                </a:lnTo>
                <a:lnTo>
                  <a:pt x="97" y="603"/>
                </a:lnTo>
                <a:lnTo>
                  <a:pt x="107" y="599"/>
                </a:lnTo>
                <a:lnTo>
                  <a:pt x="113" y="597"/>
                </a:lnTo>
                <a:lnTo>
                  <a:pt x="143" y="592"/>
                </a:lnTo>
                <a:lnTo>
                  <a:pt x="147" y="585"/>
                </a:lnTo>
                <a:lnTo>
                  <a:pt x="153" y="573"/>
                </a:lnTo>
                <a:lnTo>
                  <a:pt x="157" y="574"/>
                </a:lnTo>
                <a:lnTo>
                  <a:pt x="161" y="578"/>
                </a:lnTo>
                <a:lnTo>
                  <a:pt x="163" y="579"/>
                </a:lnTo>
                <a:lnTo>
                  <a:pt x="182" y="567"/>
                </a:lnTo>
                <a:lnTo>
                  <a:pt x="198" y="563"/>
                </a:lnTo>
                <a:lnTo>
                  <a:pt x="200" y="561"/>
                </a:lnTo>
                <a:lnTo>
                  <a:pt x="211" y="547"/>
                </a:lnTo>
                <a:lnTo>
                  <a:pt x="214" y="544"/>
                </a:lnTo>
                <a:lnTo>
                  <a:pt x="220" y="545"/>
                </a:lnTo>
                <a:lnTo>
                  <a:pt x="229" y="548"/>
                </a:lnTo>
                <a:lnTo>
                  <a:pt x="233" y="549"/>
                </a:lnTo>
                <a:lnTo>
                  <a:pt x="240" y="544"/>
                </a:lnTo>
                <a:lnTo>
                  <a:pt x="252" y="543"/>
                </a:lnTo>
                <a:lnTo>
                  <a:pt x="262" y="540"/>
                </a:lnTo>
                <a:lnTo>
                  <a:pt x="269" y="541"/>
                </a:lnTo>
                <a:lnTo>
                  <a:pt x="273" y="541"/>
                </a:lnTo>
                <a:lnTo>
                  <a:pt x="287" y="537"/>
                </a:lnTo>
                <a:lnTo>
                  <a:pt x="310" y="534"/>
                </a:lnTo>
                <a:lnTo>
                  <a:pt x="325" y="527"/>
                </a:lnTo>
                <a:lnTo>
                  <a:pt x="327" y="526"/>
                </a:lnTo>
                <a:lnTo>
                  <a:pt x="338" y="509"/>
                </a:lnTo>
                <a:lnTo>
                  <a:pt x="348" y="496"/>
                </a:lnTo>
                <a:lnTo>
                  <a:pt x="351" y="491"/>
                </a:lnTo>
                <a:lnTo>
                  <a:pt x="352" y="483"/>
                </a:lnTo>
                <a:lnTo>
                  <a:pt x="362" y="477"/>
                </a:lnTo>
                <a:lnTo>
                  <a:pt x="384" y="468"/>
                </a:lnTo>
                <a:lnTo>
                  <a:pt x="387" y="466"/>
                </a:lnTo>
                <a:lnTo>
                  <a:pt x="390" y="457"/>
                </a:lnTo>
                <a:lnTo>
                  <a:pt x="393" y="453"/>
                </a:lnTo>
                <a:lnTo>
                  <a:pt x="400" y="452"/>
                </a:lnTo>
                <a:lnTo>
                  <a:pt x="412" y="450"/>
                </a:lnTo>
                <a:lnTo>
                  <a:pt x="429" y="451"/>
                </a:lnTo>
                <a:lnTo>
                  <a:pt x="442" y="455"/>
                </a:lnTo>
                <a:lnTo>
                  <a:pt x="448" y="463"/>
                </a:lnTo>
                <a:lnTo>
                  <a:pt x="449" y="463"/>
                </a:lnTo>
                <a:lnTo>
                  <a:pt x="455" y="447"/>
                </a:lnTo>
                <a:lnTo>
                  <a:pt x="459" y="432"/>
                </a:lnTo>
                <a:lnTo>
                  <a:pt x="457" y="426"/>
                </a:lnTo>
                <a:lnTo>
                  <a:pt x="451" y="406"/>
                </a:lnTo>
                <a:lnTo>
                  <a:pt x="457" y="397"/>
                </a:lnTo>
                <a:lnTo>
                  <a:pt x="457" y="393"/>
                </a:lnTo>
                <a:lnTo>
                  <a:pt x="456" y="382"/>
                </a:lnTo>
                <a:lnTo>
                  <a:pt x="457" y="379"/>
                </a:lnTo>
                <a:lnTo>
                  <a:pt x="460" y="377"/>
                </a:lnTo>
                <a:lnTo>
                  <a:pt x="467" y="377"/>
                </a:lnTo>
                <a:lnTo>
                  <a:pt x="474" y="379"/>
                </a:lnTo>
                <a:lnTo>
                  <a:pt x="480" y="382"/>
                </a:lnTo>
                <a:lnTo>
                  <a:pt x="491" y="396"/>
                </a:lnTo>
                <a:lnTo>
                  <a:pt x="498" y="393"/>
                </a:lnTo>
                <a:lnTo>
                  <a:pt x="509" y="399"/>
                </a:lnTo>
                <a:lnTo>
                  <a:pt x="522" y="393"/>
                </a:lnTo>
                <a:lnTo>
                  <a:pt x="601" y="393"/>
                </a:lnTo>
                <a:lnTo>
                  <a:pt x="613" y="385"/>
                </a:lnTo>
                <a:lnTo>
                  <a:pt x="617" y="384"/>
                </a:lnTo>
                <a:lnTo>
                  <a:pt x="623" y="386"/>
                </a:lnTo>
                <a:lnTo>
                  <a:pt x="634" y="398"/>
                </a:lnTo>
                <a:lnTo>
                  <a:pt x="641" y="401"/>
                </a:lnTo>
                <a:lnTo>
                  <a:pt x="646" y="398"/>
                </a:lnTo>
                <a:lnTo>
                  <a:pt x="659" y="387"/>
                </a:lnTo>
                <a:lnTo>
                  <a:pt x="663" y="386"/>
                </a:lnTo>
                <a:lnTo>
                  <a:pt x="677" y="385"/>
                </a:lnTo>
                <a:lnTo>
                  <a:pt x="690" y="379"/>
                </a:lnTo>
                <a:lnTo>
                  <a:pt x="700" y="374"/>
                </a:lnTo>
                <a:lnTo>
                  <a:pt x="703" y="369"/>
                </a:lnTo>
                <a:lnTo>
                  <a:pt x="703" y="355"/>
                </a:lnTo>
                <a:lnTo>
                  <a:pt x="705" y="350"/>
                </a:lnTo>
                <a:lnTo>
                  <a:pt x="707" y="349"/>
                </a:lnTo>
                <a:lnTo>
                  <a:pt x="712" y="348"/>
                </a:lnTo>
                <a:lnTo>
                  <a:pt x="716" y="348"/>
                </a:lnTo>
                <a:lnTo>
                  <a:pt x="736" y="360"/>
                </a:lnTo>
                <a:lnTo>
                  <a:pt x="742" y="357"/>
                </a:lnTo>
                <a:lnTo>
                  <a:pt x="745" y="354"/>
                </a:lnTo>
                <a:lnTo>
                  <a:pt x="748" y="349"/>
                </a:lnTo>
                <a:lnTo>
                  <a:pt x="753" y="323"/>
                </a:lnTo>
                <a:lnTo>
                  <a:pt x="755" y="319"/>
                </a:lnTo>
                <a:lnTo>
                  <a:pt x="758" y="315"/>
                </a:lnTo>
                <a:lnTo>
                  <a:pt x="765" y="313"/>
                </a:lnTo>
                <a:lnTo>
                  <a:pt x="781" y="324"/>
                </a:lnTo>
                <a:lnTo>
                  <a:pt x="786" y="324"/>
                </a:lnTo>
                <a:lnTo>
                  <a:pt x="790" y="321"/>
                </a:lnTo>
                <a:lnTo>
                  <a:pt x="787" y="308"/>
                </a:lnTo>
                <a:lnTo>
                  <a:pt x="787" y="306"/>
                </a:lnTo>
                <a:lnTo>
                  <a:pt x="790" y="306"/>
                </a:lnTo>
                <a:lnTo>
                  <a:pt x="796" y="309"/>
                </a:lnTo>
                <a:lnTo>
                  <a:pt x="799" y="308"/>
                </a:lnTo>
                <a:lnTo>
                  <a:pt x="806" y="304"/>
                </a:lnTo>
                <a:lnTo>
                  <a:pt x="812" y="293"/>
                </a:lnTo>
                <a:lnTo>
                  <a:pt x="831" y="295"/>
                </a:lnTo>
                <a:lnTo>
                  <a:pt x="849" y="263"/>
                </a:lnTo>
                <a:lnTo>
                  <a:pt x="850" y="260"/>
                </a:lnTo>
                <a:lnTo>
                  <a:pt x="850" y="249"/>
                </a:lnTo>
                <a:lnTo>
                  <a:pt x="853" y="248"/>
                </a:lnTo>
                <a:lnTo>
                  <a:pt x="864" y="249"/>
                </a:lnTo>
                <a:lnTo>
                  <a:pt x="866" y="248"/>
                </a:lnTo>
                <a:lnTo>
                  <a:pt x="866" y="238"/>
                </a:lnTo>
                <a:lnTo>
                  <a:pt x="861" y="215"/>
                </a:lnTo>
                <a:lnTo>
                  <a:pt x="858" y="191"/>
                </a:lnTo>
                <a:lnTo>
                  <a:pt x="859" y="189"/>
                </a:lnTo>
                <a:lnTo>
                  <a:pt x="861" y="188"/>
                </a:lnTo>
                <a:lnTo>
                  <a:pt x="874" y="185"/>
                </a:lnTo>
                <a:lnTo>
                  <a:pt x="876" y="184"/>
                </a:lnTo>
                <a:lnTo>
                  <a:pt x="877" y="182"/>
                </a:lnTo>
                <a:lnTo>
                  <a:pt x="872" y="159"/>
                </a:lnTo>
                <a:lnTo>
                  <a:pt x="871" y="141"/>
                </a:lnTo>
                <a:lnTo>
                  <a:pt x="874" y="136"/>
                </a:lnTo>
                <a:lnTo>
                  <a:pt x="880" y="128"/>
                </a:lnTo>
                <a:lnTo>
                  <a:pt x="884" y="112"/>
                </a:lnTo>
                <a:lnTo>
                  <a:pt x="884" y="106"/>
                </a:lnTo>
                <a:lnTo>
                  <a:pt x="883" y="91"/>
                </a:lnTo>
                <a:lnTo>
                  <a:pt x="885" y="80"/>
                </a:lnTo>
                <a:lnTo>
                  <a:pt x="885" y="73"/>
                </a:lnTo>
                <a:lnTo>
                  <a:pt x="881" y="42"/>
                </a:lnTo>
                <a:lnTo>
                  <a:pt x="886" y="10"/>
                </a:lnTo>
                <a:lnTo>
                  <a:pt x="886" y="0"/>
                </a:lnTo>
                <a:lnTo>
                  <a:pt x="886" y="0"/>
                </a:lnTo>
                <a:lnTo>
                  <a:pt x="903" y="13"/>
                </a:lnTo>
                <a:lnTo>
                  <a:pt x="923" y="5"/>
                </a:lnTo>
                <a:lnTo>
                  <a:pt x="929" y="13"/>
                </a:lnTo>
                <a:lnTo>
                  <a:pt x="932" y="15"/>
                </a:lnTo>
                <a:lnTo>
                  <a:pt x="935" y="13"/>
                </a:lnTo>
                <a:lnTo>
                  <a:pt x="940" y="6"/>
                </a:lnTo>
                <a:lnTo>
                  <a:pt x="943" y="4"/>
                </a:lnTo>
                <a:lnTo>
                  <a:pt x="949" y="5"/>
                </a:lnTo>
                <a:lnTo>
                  <a:pt x="953" y="8"/>
                </a:lnTo>
                <a:lnTo>
                  <a:pt x="957" y="10"/>
                </a:lnTo>
                <a:lnTo>
                  <a:pt x="964" y="5"/>
                </a:lnTo>
                <a:lnTo>
                  <a:pt x="968" y="4"/>
                </a:lnTo>
                <a:lnTo>
                  <a:pt x="975" y="5"/>
                </a:lnTo>
                <a:lnTo>
                  <a:pt x="977" y="13"/>
                </a:lnTo>
                <a:lnTo>
                  <a:pt x="975" y="20"/>
                </a:lnTo>
                <a:lnTo>
                  <a:pt x="971" y="26"/>
                </a:lnTo>
                <a:lnTo>
                  <a:pt x="970" y="31"/>
                </a:lnTo>
                <a:lnTo>
                  <a:pt x="982" y="38"/>
                </a:lnTo>
                <a:lnTo>
                  <a:pt x="991" y="33"/>
                </a:lnTo>
                <a:lnTo>
                  <a:pt x="1003" y="36"/>
                </a:lnTo>
                <a:lnTo>
                  <a:pt x="1009" y="31"/>
                </a:lnTo>
                <a:lnTo>
                  <a:pt x="1012" y="26"/>
                </a:lnTo>
                <a:lnTo>
                  <a:pt x="1033" y="31"/>
                </a:lnTo>
                <a:lnTo>
                  <a:pt x="1056" y="27"/>
                </a:lnTo>
                <a:lnTo>
                  <a:pt x="1078" y="47"/>
                </a:lnTo>
                <a:lnTo>
                  <a:pt x="1083" y="50"/>
                </a:lnTo>
                <a:lnTo>
                  <a:pt x="1093" y="53"/>
                </a:lnTo>
                <a:lnTo>
                  <a:pt x="1098" y="56"/>
                </a:lnTo>
                <a:lnTo>
                  <a:pt x="1114" y="72"/>
                </a:lnTo>
                <a:lnTo>
                  <a:pt x="1120" y="73"/>
                </a:lnTo>
                <a:lnTo>
                  <a:pt x="1129" y="72"/>
                </a:lnTo>
                <a:lnTo>
                  <a:pt x="1145" y="67"/>
                </a:lnTo>
                <a:lnTo>
                  <a:pt x="1153" y="65"/>
                </a:lnTo>
                <a:lnTo>
                  <a:pt x="1170" y="69"/>
                </a:lnTo>
                <a:lnTo>
                  <a:pt x="1187" y="67"/>
                </a:lnTo>
                <a:lnTo>
                  <a:pt x="1199" y="68"/>
                </a:lnTo>
                <a:lnTo>
                  <a:pt x="1202" y="69"/>
                </a:lnTo>
                <a:lnTo>
                  <a:pt x="1205" y="74"/>
                </a:lnTo>
                <a:lnTo>
                  <a:pt x="1206" y="81"/>
                </a:lnTo>
                <a:lnTo>
                  <a:pt x="1207" y="90"/>
                </a:lnTo>
                <a:lnTo>
                  <a:pt x="1208" y="90"/>
                </a:lnTo>
                <a:lnTo>
                  <a:pt x="1225" y="85"/>
                </a:lnTo>
                <a:lnTo>
                  <a:pt x="1236" y="76"/>
                </a:lnTo>
                <a:lnTo>
                  <a:pt x="1238" y="62"/>
                </a:lnTo>
                <a:lnTo>
                  <a:pt x="1241" y="55"/>
                </a:lnTo>
                <a:lnTo>
                  <a:pt x="1244" y="52"/>
                </a:lnTo>
                <a:lnTo>
                  <a:pt x="1253" y="50"/>
                </a:lnTo>
                <a:lnTo>
                  <a:pt x="1257" y="39"/>
                </a:lnTo>
                <a:lnTo>
                  <a:pt x="1259" y="38"/>
                </a:lnTo>
                <a:lnTo>
                  <a:pt x="1262" y="39"/>
                </a:lnTo>
                <a:lnTo>
                  <a:pt x="1270" y="43"/>
                </a:lnTo>
                <a:lnTo>
                  <a:pt x="1279" y="40"/>
                </a:lnTo>
                <a:lnTo>
                  <a:pt x="1288" y="43"/>
                </a:lnTo>
                <a:lnTo>
                  <a:pt x="1293" y="49"/>
                </a:lnTo>
                <a:lnTo>
                  <a:pt x="1308" y="70"/>
                </a:lnTo>
                <a:lnTo>
                  <a:pt x="1312" y="73"/>
                </a:lnTo>
                <a:lnTo>
                  <a:pt x="1316" y="75"/>
                </a:lnTo>
                <a:lnTo>
                  <a:pt x="1319" y="74"/>
                </a:lnTo>
                <a:lnTo>
                  <a:pt x="1324" y="71"/>
                </a:lnTo>
                <a:lnTo>
                  <a:pt x="1330" y="55"/>
                </a:lnTo>
                <a:lnTo>
                  <a:pt x="1332" y="52"/>
                </a:lnTo>
                <a:lnTo>
                  <a:pt x="1335" y="51"/>
                </a:lnTo>
                <a:lnTo>
                  <a:pt x="1336" y="57"/>
                </a:lnTo>
                <a:lnTo>
                  <a:pt x="1337" y="59"/>
                </a:lnTo>
                <a:lnTo>
                  <a:pt x="1339" y="57"/>
                </a:lnTo>
                <a:lnTo>
                  <a:pt x="1344" y="50"/>
                </a:lnTo>
                <a:lnTo>
                  <a:pt x="1346" y="47"/>
                </a:lnTo>
                <a:lnTo>
                  <a:pt x="1350" y="47"/>
                </a:lnTo>
                <a:lnTo>
                  <a:pt x="1354" y="51"/>
                </a:lnTo>
                <a:lnTo>
                  <a:pt x="1354" y="51"/>
                </a:lnTo>
                <a:lnTo>
                  <a:pt x="1354" y="51"/>
                </a:lnTo>
                <a:lnTo>
                  <a:pt x="1354" y="51"/>
                </a:lnTo>
                <a:close/>
              </a:path>
            </a:pathLst>
          </a:custGeom>
          <a:solidFill>
            <a:srgbClr val="FF9191"/>
          </a:solidFill>
          <a:ln>
            <a:solidFill>
              <a:srgbClr val="1F497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grpSp>
        <p:nvGrpSpPr>
          <p:cNvPr id="56" name="山东">
            <a:extLst>
              <a:ext uri="{FF2B5EF4-FFF2-40B4-BE49-F238E27FC236}">
                <a16:creationId xmlns:a16="http://schemas.microsoft.com/office/drawing/2014/main" id="{8ECFFB8A-5829-4D0B-95C6-D127F33E27E3}"/>
              </a:ext>
            </a:extLst>
          </p:cNvPr>
          <p:cNvGrpSpPr/>
          <p:nvPr/>
        </p:nvGrpSpPr>
        <p:grpSpPr>
          <a:xfrm>
            <a:off x="5276342" y="2431380"/>
            <a:ext cx="897540" cy="476526"/>
            <a:chOff x="5524500" y="2952751"/>
            <a:chExt cx="1065213" cy="754063"/>
          </a:xfrm>
          <a:solidFill>
            <a:srgbClr val="FF9191"/>
          </a:solidFill>
        </p:grpSpPr>
        <p:sp>
          <p:nvSpPr>
            <p:cNvPr id="769" name="Freeform 15">
              <a:extLst>
                <a:ext uri="{FF2B5EF4-FFF2-40B4-BE49-F238E27FC236}">
                  <a16:creationId xmlns:a16="http://schemas.microsoft.com/office/drawing/2014/main" id="{66FE9E67-D1CC-482B-B489-C43FB5873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17838"/>
              <a:ext cx="6350" cy="6350"/>
            </a:xfrm>
            <a:custGeom>
              <a:avLst/>
              <a:gdLst>
                <a:gd name="T0" fmla="*/ 0 w 14"/>
                <a:gd name="T1" fmla="*/ 2 h 12"/>
                <a:gd name="T2" fmla="*/ 0 w 14"/>
                <a:gd name="T3" fmla="*/ 0 h 12"/>
                <a:gd name="T4" fmla="*/ 2 w 14"/>
                <a:gd name="T5" fmla="*/ 1 h 12"/>
                <a:gd name="T6" fmla="*/ 2 w 14"/>
                <a:gd name="T7" fmla="*/ 1 h 12"/>
                <a:gd name="T8" fmla="*/ 6 w 14"/>
                <a:gd name="T9" fmla="*/ 3 h 12"/>
                <a:gd name="T10" fmla="*/ 10 w 14"/>
                <a:gd name="T11" fmla="*/ 6 h 12"/>
                <a:gd name="T12" fmla="*/ 10 w 14"/>
                <a:gd name="T13" fmla="*/ 6 h 12"/>
                <a:gd name="T14" fmla="*/ 14 w 14"/>
                <a:gd name="T15" fmla="*/ 9 h 12"/>
                <a:gd name="T16" fmla="*/ 14 w 14"/>
                <a:gd name="T17" fmla="*/ 10 h 12"/>
                <a:gd name="T18" fmla="*/ 14 w 14"/>
                <a:gd name="T19" fmla="*/ 12 h 12"/>
                <a:gd name="T20" fmla="*/ 4 w 14"/>
                <a:gd name="T21" fmla="*/ 9 h 12"/>
                <a:gd name="T22" fmla="*/ 2 w 14"/>
                <a:gd name="T23" fmla="*/ 7 h 12"/>
                <a:gd name="T24" fmla="*/ 0 w 14"/>
                <a:gd name="T25" fmla="*/ 2 h 12"/>
                <a:gd name="T26" fmla="*/ 0 w 14"/>
                <a:gd name="T27" fmla="*/ 2 h 12"/>
                <a:gd name="T28" fmla="*/ 0 w 14"/>
                <a:gd name="T29" fmla="*/ 2 h 12"/>
                <a:gd name="T30" fmla="*/ 0 w 14"/>
                <a:gd name="T3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2">
                  <a:moveTo>
                    <a:pt x="0" y="2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6" y="3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70" name="Freeform 16">
              <a:extLst>
                <a:ext uri="{FF2B5EF4-FFF2-40B4-BE49-F238E27FC236}">
                  <a16:creationId xmlns:a16="http://schemas.microsoft.com/office/drawing/2014/main" id="{189A3094-73AE-4DD8-87CB-C4BD01C6B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5" y="3381376"/>
              <a:ext cx="4763" cy="4763"/>
            </a:xfrm>
            <a:custGeom>
              <a:avLst/>
              <a:gdLst>
                <a:gd name="T0" fmla="*/ 0 w 8"/>
                <a:gd name="T1" fmla="*/ 9 h 11"/>
                <a:gd name="T2" fmla="*/ 1 w 8"/>
                <a:gd name="T3" fmla="*/ 6 h 11"/>
                <a:gd name="T4" fmla="*/ 2 w 8"/>
                <a:gd name="T5" fmla="*/ 3 h 11"/>
                <a:gd name="T6" fmla="*/ 5 w 8"/>
                <a:gd name="T7" fmla="*/ 0 h 11"/>
                <a:gd name="T8" fmla="*/ 8 w 8"/>
                <a:gd name="T9" fmla="*/ 0 h 11"/>
                <a:gd name="T10" fmla="*/ 5 w 8"/>
                <a:gd name="T11" fmla="*/ 8 h 11"/>
                <a:gd name="T12" fmla="*/ 2 w 8"/>
                <a:gd name="T13" fmla="*/ 11 h 11"/>
                <a:gd name="T14" fmla="*/ 0 w 8"/>
                <a:gd name="T15" fmla="*/ 9 h 11"/>
                <a:gd name="T16" fmla="*/ 0 w 8"/>
                <a:gd name="T17" fmla="*/ 9 h 11"/>
                <a:gd name="T18" fmla="*/ 0 w 8"/>
                <a:gd name="T19" fmla="*/ 9 h 11"/>
                <a:gd name="T20" fmla="*/ 0 w 8"/>
                <a:gd name="T2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0" y="9"/>
                  </a:moveTo>
                  <a:lnTo>
                    <a:pt x="1" y="6"/>
                  </a:lnTo>
                  <a:lnTo>
                    <a:pt x="2" y="3"/>
                  </a:lnTo>
                  <a:lnTo>
                    <a:pt x="5" y="0"/>
                  </a:lnTo>
                  <a:lnTo>
                    <a:pt x="8" y="0"/>
                  </a:lnTo>
                  <a:lnTo>
                    <a:pt x="5" y="8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71" name="Freeform 35">
              <a:extLst>
                <a:ext uri="{FF2B5EF4-FFF2-40B4-BE49-F238E27FC236}">
                  <a16:creationId xmlns:a16="http://schemas.microsoft.com/office/drawing/2014/main" id="{A3084A10-F2DE-4CBB-A1B5-2EA5B54B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913" y="3370263"/>
              <a:ext cx="1588" cy="3175"/>
            </a:xfrm>
            <a:custGeom>
              <a:avLst/>
              <a:gdLst>
                <a:gd name="T0" fmla="*/ 2 w 3"/>
                <a:gd name="T1" fmla="*/ 0 h 5"/>
                <a:gd name="T2" fmla="*/ 3 w 3"/>
                <a:gd name="T3" fmla="*/ 0 h 5"/>
                <a:gd name="T4" fmla="*/ 3 w 3"/>
                <a:gd name="T5" fmla="*/ 1 h 5"/>
                <a:gd name="T6" fmla="*/ 0 w 3"/>
                <a:gd name="T7" fmla="*/ 5 h 5"/>
                <a:gd name="T8" fmla="*/ 0 w 3"/>
                <a:gd name="T9" fmla="*/ 2 h 5"/>
                <a:gd name="T10" fmla="*/ 2 w 3"/>
                <a:gd name="T11" fmla="*/ 0 h 5"/>
                <a:gd name="T12" fmla="*/ 2 w 3"/>
                <a:gd name="T13" fmla="*/ 0 h 5"/>
                <a:gd name="T14" fmla="*/ 2 w 3"/>
                <a:gd name="T15" fmla="*/ 0 h 5"/>
                <a:gd name="T16" fmla="*/ 2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72" name="Freeform 83">
              <a:extLst>
                <a:ext uri="{FF2B5EF4-FFF2-40B4-BE49-F238E27FC236}">
                  <a16:creationId xmlns:a16="http://schemas.microsoft.com/office/drawing/2014/main" id="{7B66B035-09B3-4D45-9581-FD9933C55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425" y="2952751"/>
              <a:ext cx="6350" cy="1588"/>
            </a:xfrm>
            <a:custGeom>
              <a:avLst/>
              <a:gdLst>
                <a:gd name="T0" fmla="*/ 4 w 10"/>
                <a:gd name="T1" fmla="*/ 0 h 4"/>
                <a:gd name="T2" fmla="*/ 7 w 10"/>
                <a:gd name="T3" fmla="*/ 0 h 4"/>
                <a:gd name="T4" fmla="*/ 10 w 10"/>
                <a:gd name="T5" fmla="*/ 2 h 4"/>
                <a:gd name="T6" fmla="*/ 10 w 10"/>
                <a:gd name="T7" fmla="*/ 3 h 4"/>
                <a:gd name="T8" fmla="*/ 7 w 10"/>
                <a:gd name="T9" fmla="*/ 4 h 4"/>
                <a:gd name="T10" fmla="*/ 0 w 10"/>
                <a:gd name="T11" fmla="*/ 4 h 4"/>
                <a:gd name="T12" fmla="*/ 1 w 10"/>
                <a:gd name="T13" fmla="*/ 2 h 4"/>
                <a:gd name="T14" fmla="*/ 4 w 10"/>
                <a:gd name="T15" fmla="*/ 0 h 4"/>
                <a:gd name="T16" fmla="*/ 4 w 10"/>
                <a:gd name="T17" fmla="*/ 0 h 4"/>
                <a:gd name="T18" fmla="*/ 4 w 10"/>
                <a:gd name="T19" fmla="*/ 0 h 4"/>
                <a:gd name="T20" fmla="*/ 4 w 10"/>
                <a:gd name="T21" fmla="*/ 0 h 4"/>
                <a:gd name="T22" fmla="*/ 4 w 10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4">
                  <a:moveTo>
                    <a:pt x="4" y="0"/>
                  </a:moveTo>
                  <a:lnTo>
                    <a:pt x="7" y="0"/>
                  </a:lnTo>
                  <a:lnTo>
                    <a:pt x="10" y="2"/>
                  </a:lnTo>
                  <a:lnTo>
                    <a:pt x="10" y="3"/>
                  </a:lnTo>
                  <a:lnTo>
                    <a:pt x="7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73" name="Freeform 84">
              <a:extLst>
                <a:ext uri="{FF2B5EF4-FFF2-40B4-BE49-F238E27FC236}">
                  <a16:creationId xmlns:a16="http://schemas.microsoft.com/office/drawing/2014/main" id="{F43E6987-268A-44BD-B4E9-ECE67EEBD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075" y="2960688"/>
              <a:ext cx="3175" cy="3175"/>
            </a:xfrm>
            <a:custGeom>
              <a:avLst/>
              <a:gdLst>
                <a:gd name="T0" fmla="*/ 2 w 7"/>
                <a:gd name="T1" fmla="*/ 0 h 5"/>
                <a:gd name="T2" fmla="*/ 6 w 7"/>
                <a:gd name="T3" fmla="*/ 2 h 5"/>
                <a:gd name="T4" fmla="*/ 7 w 7"/>
                <a:gd name="T5" fmla="*/ 3 h 5"/>
                <a:gd name="T6" fmla="*/ 3 w 7"/>
                <a:gd name="T7" fmla="*/ 5 h 5"/>
                <a:gd name="T8" fmla="*/ 1 w 7"/>
                <a:gd name="T9" fmla="*/ 5 h 5"/>
                <a:gd name="T10" fmla="*/ 0 w 7"/>
                <a:gd name="T11" fmla="*/ 2 h 5"/>
                <a:gd name="T12" fmla="*/ 2 w 7"/>
                <a:gd name="T13" fmla="*/ 0 h 5"/>
                <a:gd name="T14" fmla="*/ 2 w 7"/>
                <a:gd name="T15" fmla="*/ 0 h 5"/>
                <a:gd name="T16" fmla="*/ 2 w 7"/>
                <a:gd name="T17" fmla="*/ 0 h 5"/>
                <a:gd name="T18" fmla="*/ 2 w 7"/>
                <a:gd name="T19" fmla="*/ 0 h 5"/>
                <a:gd name="T20" fmla="*/ 2 w 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6" y="2"/>
                  </a:lnTo>
                  <a:lnTo>
                    <a:pt x="7" y="3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74" name="Freeform 85">
              <a:extLst>
                <a:ext uri="{FF2B5EF4-FFF2-40B4-BE49-F238E27FC236}">
                  <a16:creationId xmlns:a16="http://schemas.microsoft.com/office/drawing/2014/main" id="{8D16770B-08DF-4083-B06D-D83FBA470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2967038"/>
              <a:ext cx="6350" cy="6350"/>
            </a:xfrm>
            <a:custGeom>
              <a:avLst/>
              <a:gdLst>
                <a:gd name="T0" fmla="*/ 6 w 13"/>
                <a:gd name="T1" fmla="*/ 0 h 12"/>
                <a:gd name="T2" fmla="*/ 13 w 13"/>
                <a:gd name="T3" fmla="*/ 2 h 12"/>
                <a:gd name="T4" fmla="*/ 13 w 13"/>
                <a:gd name="T5" fmla="*/ 5 h 12"/>
                <a:gd name="T6" fmla="*/ 10 w 13"/>
                <a:gd name="T7" fmla="*/ 7 h 12"/>
                <a:gd name="T8" fmla="*/ 7 w 13"/>
                <a:gd name="T9" fmla="*/ 9 h 12"/>
                <a:gd name="T10" fmla="*/ 2 w 13"/>
                <a:gd name="T11" fmla="*/ 12 h 12"/>
                <a:gd name="T12" fmla="*/ 0 w 13"/>
                <a:gd name="T13" fmla="*/ 12 h 12"/>
                <a:gd name="T14" fmla="*/ 1 w 13"/>
                <a:gd name="T15" fmla="*/ 7 h 12"/>
                <a:gd name="T16" fmla="*/ 3 w 13"/>
                <a:gd name="T17" fmla="*/ 3 h 12"/>
                <a:gd name="T18" fmla="*/ 6 w 13"/>
                <a:gd name="T19" fmla="*/ 0 h 12"/>
                <a:gd name="T20" fmla="*/ 6 w 13"/>
                <a:gd name="T21" fmla="*/ 0 h 12"/>
                <a:gd name="T22" fmla="*/ 6 w 13"/>
                <a:gd name="T23" fmla="*/ 0 h 12"/>
                <a:gd name="T24" fmla="*/ 6 w 13"/>
                <a:gd name="T25" fmla="*/ 0 h 12"/>
                <a:gd name="T26" fmla="*/ 6 w 13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lnTo>
                    <a:pt x="13" y="2"/>
                  </a:lnTo>
                  <a:lnTo>
                    <a:pt x="13" y="5"/>
                  </a:lnTo>
                  <a:lnTo>
                    <a:pt x="10" y="7"/>
                  </a:lnTo>
                  <a:lnTo>
                    <a:pt x="7" y="9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1" y="7"/>
                  </a:lnTo>
                  <a:lnTo>
                    <a:pt x="3" y="3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75" name="Freeform 86">
              <a:extLst>
                <a:ext uri="{FF2B5EF4-FFF2-40B4-BE49-F238E27FC236}">
                  <a16:creationId xmlns:a16="http://schemas.microsoft.com/office/drawing/2014/main" id="{487EE8CC-E09D-4F7D-93D9-746AD5D8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990851"/>
              <a:ext cx="6350" cy="7938"/>
            </a:xfrm>
            <a:custGeom>
              <a:avLst/>
              <a:gdLst>
                <a:gd name="T0" fmla="*/ 0 w 14"/>
                <a:gd name="T1" fmla="*/ 1 h 14"/>
                <a:gd name="T2" fmla="*/ 2 w 14"/>
                <a:gd name="T3" fmla="*/ 0 h 14"/>
                <a:gd name="T4" fmla="*/ 5 w 14"/>
                <a:gd name="T5" fmla="*/ 1 h 14"/>
                <a:gd name="T6" fmla="*/ 14 w 14"/>
                <a:gd name="T7" fmla="*/ 9 h 14"/>
                <a:gd name="T8" fmla="*/ 14 w 14"/>
                <a:gd name="T9" fmla="*/ 12 h 14"/>
                <a:gd name="T10" fmla="*/ 13 w 14"/>
                <a:gd name="T11" fmla="*/ 13 h 14"/>
                <a:gd name="T12" fmla="*/ 8 w 14"/>
                <a:gd name="T13" fmla="*/ 14 h 14"/>
                <a:gd name="T14" fmla="*/ 3 w 14"/>
                <a:gd name="T15" fmla="*/ 14 h 14"/>
                <a:gd name="T16" fmla="*/ 1 w 14"/>
                <a:gd name="T17" fmla="*/ 9 h 14"/>
                <a:gd name="T18" fmla="*/ 1 w 14"/>
                <a:gd name="T19" fmla="*/ 1 h 14"/>
                <a:gd name="T20" fmla="*/ 0 w 14"/>
                <a:gd name="T21" fmla="*/ 1 h 14"/>
                <a:gd name="T22" fmla="*/ 0 w 14"/>
                <a:gd name="T23" fmla="*/ 1 h 14"/>
                <a:gd name="T24" fmla="*/ 0 w 14"/>
                <a:gd name="T25" fmla="*/ 1 h 14"/>
                <a:gd name="T26" fmla="*/ 0 w 14"/>
                <a:gd name="T2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4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14" y="9"/>
                  </a:lnTo>
                  <a:lnTo>
                    <a:pt x="14" y="12"/>
                  </a:lnTo>
                  <a:lnTo>
                    <a:pt x="13" y="13"/>
                  </a:lnTo>
                  <a:lnTo>
                    <a:pt x="8" y="14"/>
                  </a:lnTo>
                  <a:lnTo>
                    <a:pt x="3" y="14"/>
                  </a:lnTo>
                  <a:lnTo>
                    <a:pt x="1" y="9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76" name="Freeform 87">
              <a:extLst>
                <a:ext uri="{FF2B5EF4-FFF2-40B4-BE49-F238E27FC236}">
                  <a16:creationId xmlns:a16="http://schemas.microsoft.com/office/drawing/2014/main" id="{A581D35C-1788-4FF3-AD64-B56DB3167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014663"/>
              <a:ext cx="3175" cy="3175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4 h 6"/>
                <a:gd name="T4" fmla="*/ 5 w 6"/>
                <a:gd name="T5" fmla="*/ 6 h 6"/>
                <a:gd name="T6" fmla="*/ 2 w 6"/>
                <a:gd name="T7" fmla="*/ 6 h 6"/>
                <a:gd name="T8" fmla="*/ 0 w 6"/>
                <a:gd name="T9" fmla="*/ 4 h 6"/>
                <a:gd name="T10" fmla="*/ 1 w 6"/>
                <a:gd name="T11" fmla="*/ 1 h 6"/>
                <a:gd name="T12" fmla="*/ 3 w 6"/>
                <a:gd name="T13" fmla="*/ 0 h 6"/>
                <a:gd name="T14" fmla="*/ 4 w 6"/>
                <a:gd name="T15" fmla="*/ 0 h 6"/>
                <a:gd name="T16" fmla="*/ 4 w 6"/>
                <a:gd name="T17" fmla="*/ 0 h 6"/>
                <a:gd name="T18" fmla="*/ 4 w 6"/>
                <a:gd name="T19" fmla="*/ 0 h 6"/>
                <a:gd name="T20" fmla="*/ 4 w 6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6" y="4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77" name="Freeform 88">
              <a:extLst>
                <a:ext uri="{FF2B5EF4-FFF2-40B4-BE49-F238E27FC236}">
                  <a16:creationId xmlns:a16="http://schemas.microsoft.com/office/drawing/2014/main" id="{8D3A7A84-2D1E-40C8-A353-7AA95F315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50" y="3014663"/>
              <a:ext cx="1588" cy="3175"/>
            </a:xfrm>
            <a:custGeom>
              <a:avLst/>
              <a:gdLst>
                <a:gd name="T0" fmla="*/ 0 w 3"/>
                <a:gd name="T1" fmla="*/ 2 h 6"/>
                <a:gd name="T2" fmla="*/ 2 w 3"/>
                <a:gd name="T3" fmla="*/ 0 h 6"/>
                <a:gd name="T4" fmla="*/ 3 w 3"/>
                <a:gd name="T5" fmla="*/ 2 h 6"/>
                <a:gd name="T6" fmla="*/ 3 w 3"/>
                <a:gd name="T7" fmla="*/ 5 h 6"/>
                <a:gd name="T8" fmla="*/ 2 w 3"/>
                <a:gd name="T9" fmla="*/ 6 h 6"/>
                <a:gd name="T10" fmla="*/ 1 w 3"/>
                <a:gd name="T11" fmla="*/ 5 h 6"/>
                <a:gd name="T12" fmla="*/ 1 w 3"/>
                <a:gd name="T13" fmla="*/ 2 h 6"/>
                <a:gd name="T14" fmla="*/ 0 w 3"/>
                <a:gd name="T15" fmla="*/ 2 h 6"/>
                <a:gd name="T16" fmla="*/ 0 w 3"/>
                <a:gd name="T17" fmla="*/ 2 h 6"/>
                <a:gd name="T18" fmla="*/ 0 w 3"/>
                <a:gd name="T19" fmla="*/ 2 h 6"/>
                <a:gd name="T20" fmla="*/ 0 w 3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78" name="Freeform 89">
              <a:extLst>
                <a:ext uri="{FF2B5EF4-FFF2-40B4-BE49-F238E27FC236}">
                  <a16:creationId xmlns:a16="http://schemas.microsoft.com/office/drawing/2014/main" id="{70D2C738-45B0-4AEA-8A61-953DF24A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5" y="3017838"/>
              <a:ext cx="4763" cy="3175"/>
            </a:xfrm>
            <a:custGeom>
              <a:avLst/>
              <a:gdLst>
                <a:gd name="T0" fmla="*/ 3 w 9"/>
                <a:gd name="T1" fmla="*/ 0 h 6"/>
                <a:gd name="T2" fmla="*/ 7 w 9"/>
                <a:gd name="T3" fmla="*/ 2 h 6"/>
                <a:gd name="T4" fmla="*/ 9 w 9"/>
                <a:gd name="T5" fmla="*/ 4 h 6"/>
                <a:gd name="T6" fmla="*/ 7 w 9"/>
                <a:gd name="T7" fmla="*/ 6 h 6"/>
                <a:gd name="T8" fmla="*/ 3 w 9"/>
                <a:gd name="T9" fmla="*/ 5 h 6"/>
                <a:gd name="T10" fmla="*/ 0 w 9"/>
                <a:gd name="T11" fmla="*/ 1 h 6"/>
                <a:gd name="T12" fmla="*/ 1 w 9"/>
                <a:gd name="T13" fmla="*/ 0 h 6"/>
                <a:gd name="T14" fmla="*/ 3 w 9"/>
                <a:gd name="T15" fmla="*/ 0 h 6"/>
                <a:gd name="T16" fmla="*/ 3 w 9"/>
                <a:gd name="T17" fmla="*/ 0 h 6"/>
                <a:gd name="T18" fmla="*/ 3 w 9"/>
                <a:gd name="T19" fmla="*/ 0 h 6"/>
                <a:gd name="T20" fmla="*/ 3 w 9"/>
                <a:gd name="T21" fmla="*/ 0 h 6"/>
                <a:gd name="T22" fmla="*/ 3 w 9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6">
                  <a:moveTo>
                    <a:pt x="3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7" y="6"/>
                  </a:lnTo>
                  <a:lnTo>
                    <a:pt x="3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79" name="Freeform 90">
              <a:extLst>
                <a:ext uri="{FF2B5EF4-FFF2-40B4-BE49-F238E27FC236}">
                  <a16:creationId xmlns:a16="http://schemas.microsoft.com/office/drawing/2014/main" id="{D6E5261A-BF56-4F03-AE16-27AA6E78B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3024188"/>
              <a:ext cx="1588" cy="3175"/>
            </a:xfrm>
            <a:custGeom>
              <a:avLst/>
              <a:gdLst>
                <a:gd name="T0" fmla="*/ 1 w 3"/>
                <a:gd name="T1" fmla="*/ 0 h 5"/>
                <a:gd name="T2" fmla="*/ 3 w 3"/>
                <a:gd name="T3" fmla="*/ 4 h 5"/>
                <a:gd name="T4" fmla="*/ 2 w 3"/>
                <a:gd name="T5" fmla="*/ 5 h 5"/>
                <a:gd name="T6" fmla="*/ 0 w 3"/>
                <a:gd name="T7" fmla="*/ 5 h 5"/>
                <a:gd name="T8" fmla="*/ 0 w 3"/>
                <a:gd name="T9" fmla="*/ 1 h 5"/>
                <a:gd name="T10" fmla="*/ 1 w 3"/>
                <a:gd name="T11" fmla="*/ 0 h 5"/>
                <a:gd name="T12" fmla="*/ 1 w 3"/>
                <a:gd name="T13" fmla="*/ 0 h 5"/>
                <a:gd name="T14" fmla="*/ 1 w 3"/>
                <a:gd name="T15" fmla="*/ 0 h 5"/>
                <a:gd name="T16" fmla="*/ 1 w 3"/>
                <a:gd name="T17" fmla="*/ 0 h 5"/>
                <a:gd name="T18" fmla="*/ 1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3" y="4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80" name="Freeform 91">
              <a:extLst>
                <a:ext uri="{FF2B5EF4-FFF2-40B4-BE49-F238E27FC236}">
                  <a16:creationId xmlns:a16="http://schemas.microsoft.com/office/drawing/2014/main" id="{BBB1A041-BE04-4176-B8B1-18E6700AA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500" y="3025776"/>
              <a:ext cx="1065213" cy="681038"/>
            </a:xfrm>
            <a:custGeom>
              <a:avLst/>
              <a:gdLst>
                <a:gd name="T0" fmla="*/ 1068 w 2011"/>
                <a:gd name="T1" fmla="*/ 1155 h 1286"/>
                <a:gd name="T2" fmla="*/ 973 w 2011"/>
                <a:gd name="T3" fmla="*/ 1269 h 1286"/>
                <a:gd name="T4" fmla="*/ 816 w 2011"/>
                <a:gd name="T5" fmla="*/ 1250 h 1286"/>
                <a:gd name="T6" fmla="*/ 639 w 2011"/>
                <a:gd name="T7" fmla="*/ 1258 h 1286"/>
                <a:gd name="T8" fmla="*/ 419 w 2011"/>
                <a:gd name="T9" fmla="*/ 1198 h 1286"/>
                <a:gd name="T10" fmla="*/ 246 w 2011"/>
                <a:gd name="T11" fmla="*/ 1265 h 1286"/>
                <a:gd name="T12" fmla="*/ 70 w 2011"/>
                <a:gd name="T13" fmla="*/ 1129 h 1286"/>
                <a:gd name="T14" fmla="*/ 45 w 2011"/>
                <a:gd name="T15" fmla="*/ 1037 h 1286"/>
                <a:gd name="T16" fmla="*/ 225 w 2011"/>
                <a:gd name="T17" fmla="*/ 855 h 1286"/>
                <a:gd name="T18" fmla="*/ 204 w 2011"/>
                <a:gd name="T19" fmla="*/ 813 h 1286"/>
                <a:gd name="T20" fmla="*/ 138 w 2011"/>
                <a:gd name="T21" fmla="*/ 684 h 1286"/>
                <a:gd name="T22" fmla="*/ 263 w 2011"/>
                <a:gd name="T23" fmla="*/ 334 h 1286"/>
                <a:gd name="T24" fmla="*/ 519 w 2011"/>
                <a:gd name="T25" fmla="*/ 144 h 1286"/>
                <a:gd name="T26" fmla="*/ 743 w 2011"/>
                <a:gd name="T27" fmla="*/ 9 h 1286"/>
                <a:gd name="T28" fmla="*/ 755 w 2011"/>
                <a:gd name="T29" fmla="*/ 35 h 1286"/>
                <a:gd name="T30" fmla="*/ 780 w 2011"/>
                <a:gd name="T31" fmla="*/ 94 h 1286"/>
                <a:gd name="T32" fmla="*/ 814 w 2011"/>
                <a:gd name="T33" fmla="*/ 78 h 1286"/>
                <a:gd name="T34" fmla="*/ 841 w 2011"/>
                <a:gd name="T35" fmla="*/ 45 h 1286"/>
                <a:gd name="T36" fmla="*/ 891 w 2011"/>
                <a:gd name="T37" fmla="*/ 22 h 1286"/>
                <a:gd name="T38" fmla="*/ 946 w 2011"/>
                <a:gd name="T39" fmla="*/ 39 h 1286"/>
                <a:gd name="T40" fmla="*/ 984 w 2011"/>
                <a:gd name="T41" fmla="*/ 37 h 1286"/>
                <a:gd name="T42" fmla="*/ 1029 w 2011"/>
                <a:gd name="T43" fmla="*/ 89 h 1286"/>
                <a:gd name="T44" fmla="*/ 1056 w 2011"/>
                <a:gd name="T45" fmla="*/ 137 h 1286"/>
                <a:gd name="T46" fmla="*/ 1019 w 2011"/>
                <a:gd name="T47" fmla="*/ 278 h 1286"/>
                <a:gd name="T48" fmla="*/ 1074 w 2011"/>
                <a:gd name="T49" fmla="*/ 312 h 1286"/>
                <a:gd name="T50" fmla="*/ 1206 w 2011"/>
                <a:gd name="T51" fmla="*/ 337 h 1286"/>
                <a:gd name="T52" fmla="*/ 1273 w 2011"/>
                <a:gd name="T53" fmla="*/ 246 h 1286"/>
                <a:gd name="T54" fmla="*/ 1384 w 2011"/>
                <a:gd name="T55" fmla="*/ 118 h 1286"/>
                <a:gd name="T56" fmla="*/ 1540 w 2011"/>
                <a:gd name="T57" fmla="*/ 61 h 1286"/>
                <a:gd name="T58" fmla="*/ 1617 w 2011"/>
                <a:gd name="T59" fmla="*/ 130 h 1286"/>
                <a:gd name="T60" fmla="*/ 1658 w 2011"/>
                <a:gd name="T61" fmla="*/ 131 h 1286"/>
                <a:gd name="T62" fmla="*/ 1770 w 2011"/>
                <a:gd name="T63" fmla="*/ 165 h 1286"/>
                <a:gd name="T64" fmla="*/ 1826 w 2011"/>
                <a:gd name="T65" fmla="*/ 132 h 1286"/>
                <a:gd name="T66" fmla="*/ 1870 w 2011"/>
                <a:gd name="T67" fmla="*/ 152 h 1286"/>
                <a:gd name="T68" fmla="*/ 1960 w 2011"/>
                <a:gd name="T69" fmla="*/ 155 h 1286"/>
                <a:gd name="T70" fmla="*/ 1985 w 2011"/>
                <a:gd name="T71" fmla="*/ 170 h 1286"/>
                <a:gd name="T72" fmla="*/ 1988 w 2011"/>
                <a:gd name="T73" fmla="*/ 231 h 1286"/>
                <a:gd name="T74" fmla="*/ 1953 w 2011"/>
                <a:gd name="T75" fmla="*/ 279 h 1286"/>
                <a:gd name="T76" fmla="*/ 1954 w 2011"/>
                <a:gd name="T77" fmla="*/ 308 h 1286"/>
                <a:gd name="T78" fmla="*/ 1919 w 2011"/>
                <a:gd name="T79" fmla="*/ 321 h 1286"/>
                <a:gd name="T80" fmla="*/ 1886 w 2011"/>
                <a:gd name="T81" fmla="*/ 293 h 1286"/>
                <a:gd name="T82" fmla="*/ 1835 w 2011"/>
                <a:gd name="T83" fmla="*/ 296 h 1286"/>
                <a:gd name="T84" fmla="*/ 1813 w 2011"/>
                <a:gd name="T85" fmla="*/ 329 h 1286"/>
                <a:gd name="T86" fmla="*/ 1746 w 2011"/>
                <a:gd name="T87" fmla="*/ 392 h 1286"/>
                <a:gd name="T88" fmla="*/ 1728 w 2011"/>
                <a:gd name="T89" fmla="*/ 373 h 1286"/>
                <a:gd name="T90" fmla="*/ 1698 w 2011"/>
                <a:gd name="T91" fmla="*/ 417 h 1286"/>
                <a:gd name="T92" fmla="*/ 1612 w 2011"/>
                <a:gd name="T93" fmla="*/ 458 h 1286"/>
                <a:gd name="T94" fmla="*/ 1589 w 2011"/>
                <a:gd name="T95" fmla="*/ 455 h 1286"/>
                <a:gd name="T96" fmla="*/ 1543 w 2011"/>
                <a:gd name="T97" fmla="*/ 478 h 1286"/>
                <a:gd name="T98" fmla="*/ 1590 w 2011"/>
                <a:gd name="T99" fmla="*/ 504 h 1286"/>
                <a:gd name="T100" fmla="*/ 1538 w 2011"/>
                <a:gd name="T101" fmla="*/ 521 h 1286"/>
                <a:gd name="T102" fmla="*/ 1520 w 2011"/>
                <a:gd name="T103" fmla="*/ 584 h 1286"/>
                <a:gd name="T104" fmla="*/ 1503 w 2011"/>
                <a:gd name="T105" fmla="*/ 642 h 1286"/>
                <a:gd name="T106" fmla="*/ 1441 w 2011"/>
                <a:gd name="T107" fmla="*/ 644 h 1286"/>
                <a:gd name="T108" fmla="*/ 1431 w 2011"/>
                <a:gd name="T109" fmla="*/ 625 h 1286"/>
                <a:gd name="T110" fmla="*/ 1378 w 2011"/>
                <a:gd name="T111" fmla="*/ 646 h 1286"/>
                <a:gd name="T112" fmla="*/ 1432 w 2011"/>
                <a:gd name="T113" fmla="*/ 689 h 1286"/>
                <a:gd name="T114" fmla="*/ 1374 w 2011"/>
                <a:gd name="T115" fmla="*/ 740 h 1286"/>
                <a:gd name="T116" fmla="*/ 1343 w 2011"/>
                <a:gd name="T117" fmla="*/ 820 h 1286"/>
                <a:gd name="T118" fmla="*/ 1286 w 2011"/>
                <a:gd name="T119" fmla="*/ 839 h 1286"/>
                <a:gd name="T120" fmla="*/ 1256 w 2011"/>
                <a:gd name="T121" fmla="*/ 916 h 1286"/>
                <a:gd name="T122" fmla="*/ 1200 w 2011"/>
                <a:gd name="T123" fmla="*/ 1021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11" h="1286">
                  <a:moveTo>
                    <a:pt x="1200" y="1021"/>
                  </a:moveTo>
                  <a:lnTo>
                    <a:pt x="1195" y="1014"/>
                  </a:lnTo>
                  <a:lnTo>
                    <a:pt x="1192" y="1012"/>
                  </a:lnTo>
                  <a:lnTo>
                    <a:pt x="1188" y="1011"/>
                  </a:lnTo>
                  <a:lnTo>
                    <a:pt x="1177" y="1024"/>
                  </a:lnTo>
                  <a:lnTo>
                    <a:pt x="1171" y="1027"/>
                  </a:lnTo>
                  <a:lnTo>
                    <a:pt x="1161" y="1029"/>
                  </a:lnTo>
                  <a:lnTo>
                    <a:pt x="1158" y="1030"/>
                  </a:lnTo>
                  <a:lnTo>
                    <a:pt x="1152" y="1039"/>
                  </a:lnTo>
                  <a:lnTo>
                    <a:pt x="1147" y="1044"/>
                  </a:lnTo>
                  <a:lnTo>
                    <a:pt x="1140" y="1046"/>
                  </a:lnTo>
                  <a:lnTo>
                    <a:pt x="1096" y="1049"/>
                  </a:lnTo>
                  <a:lnTo>
                    <a:pt x="1083" y="1057"/>
                  </a:lnTo>
                  <a:lnTo>
                    <a:pt x="1081" y="1063"/>
                  </a:lnTo>
                  <a:lnTo>
                    <a:pt x="1081" y="1084"/>
                  </a:lnTo>
                  <a:lnTo>
                    <a:pt x="1078" y="1096"/>
                  </a:lnTo>
                  <a:lnTo>
                    <a:pt x="1069" y="1118"/>
                  </a:lnTo>
                  <a:lnTo>
                    <a:pt x="1066" y="1128"/>
                  </a:lnTo>
                  <a:lnTo>
                    <a:pt x="1063" y="1133"/>
                  </a:lnTo>
                  <a:lnTo>
                    <a:pt x="1055" y="1140"/>
                  </a:lnTo>
                  <a:lnTo>
                    <a:pt x="1052" y="1149"/>
                  </a:lnTo>
                  <a:lnTo>
                    <a:pt x="1052" y="1151"/>
                  </a:lnTo>
                  <a:lnTo>
                    <a:pt x="1053" y="1153"/>
                  </a:lnTo>
                  <a:lnTo>
                    <a:pt x="1068" y="1155"/>
                  </a:lnTo>
                  <a:lnTo>
                    <a:pt x="1068" y="1158"/>
                  </a:lnTo>
                  <a:lnTo>
                    <a:pt x="1066" y="1160"/>
                  </a:lnTo>
                  <a:lnTo>
                    <a:pt x="1060" y="1163"/>
                  </a:lnTo>
                  <a:lnTo>
                    <a:pt x="1041" y="1170"/>
                  </a:lnTo>
                  <a:lnTo>
                    <a:pt x="1027" y="1170"/>
                  </a:lnTo>
                  <a:lnTo>
                    <a:pt x="1019" y="1162"/>
                  </a:lnTo>
                  <a:lnTo>
                    <a:pt x="1017" y="1164"/>
                  </a:lnTo>
                  <a:lnTo>
                    <a:pt x="1014" y="1172"/>
                  </a:lnTo>
                  <a:lnTo>
                    <a:pt x="1012" y="1174"/>
                  </a:lnTo>
                  <a:lnTo>
                    <a:pt x="1008" y="1174"/>
                  </a:lnTo>
                  <a:lnTo>
                    <a:pt x="998" y="1170"/>
                  </a:lnTo>
                  <a:lnTo>
                    <a:pt x="995" y="1171"/>
                  </a:lnTo>
                  <a:lnTo>
                    <a:pt x="994" y="1173"/>
                  </a:lnTo>
                  <a:lnTo>
                    <a:pt x="994" y="1175"/>
                  </a:lnTo>
                  <a:lnTo>
                    <a:pt x="999" y="1188"/>
                  </a:lnTo>
                  <a:lnTo>
                    <a:pt x="999" y="1192"/>
                  </a:lnTo>
                  <a:lnTo>
                    <a:pt x="998" y="1197"/>
                  </a:lnTo>
                  <a:lnTo>
                    <a:pt x="990" y="1204"/>
                  </a:lnTo>
                  <a:lnTo>
                    <a:pt x="988" y="1207"/>
                  </a:lnTo>
                  <a:lnTo>
                    <a:pt x="988" y="1234"/>
                  </a:lnTo>
                  <a:lnTo>
                    <a:pt x="983" y="1250"/>
                  </a:lnTo>
                  <a:lnTo>
                    <a:pt x="980" y="1265"/>
                  </a:lnTo>
                  <a:lnTo>
                    <a:pt x="977" y="1268"/>
                  </a:lnTo>
                  <a:lnTo>
                    <a:pt x="973" y="1269"/>
                  </a:lnTo>
                  <a:lnTo>
                    <a:pt x="960" y="1269"/>
                  </a:lnTo>
                  <a:lnTo>
                    <a:pt x="945" y="1272"/>
                  </a:lnTo>
                  <a:lnTo>
                    <a:pt x="933" y="1281"/>
                  </a:lnTo>
                  <a:lnTo>
                    <a:pt x="928" y="1282"/>
                  </a:lnTo>
                  <a:lnTo>
                    <a:pt x="924" y="1282"/>
                  </a:lnTo>
                  <a:lnTo>
                    <a:pt x="921" y="1278"/>
                  </a:lnTo>
                  <a:lnTo>
                    <a:pt x="919" y="1262"/>
                  </a:lnTo>
                  <a:lnTo>
                    <a:pt x="913" y="1249"/>
                  </a:lnTo>
                  <a:lnTo>
                    <a:pt x="914" y="1239"/>
                  </a:lnTo>
                  <a:lnTo>
                    <a:pt x="914" y="1235"/>
                  </a:lnTo>
                  <a:lnTo>
                    <a:pt x="899" y="1228"/>
                  </a:lnTo>
                  <a:lnTo>
                    <a:pt x="896" y="1226"/>
                  </a:lnTo>
                  <a:lnTo>
                    <a:pt x="895" y="1219"/>
                  </a:lnTo>
                  <a:lnTo>
                    <a:pt x="896" y="1205"/>
                  </a:lnTo>
                  <a:lnTo>
                    <a:pt x="895" y="1201"/>
                  </a:lnTo>
                  <a:lnTo>
                    <a:pt x="891" y="1199"/>
                  </a:lnTo>
                  <a:lnTo>
                    <a:pt x="859" y="1193"/>
                  </a:lnTo>
                  <a:lnTo>
                    <a:pt x="852" y="1194"/>
                  </a:lnTo>
                  <a:lnTo>
                    <a:pt x="840" y="1197"/>
                  </a:lnTo>
                  <a:lnTo>
                    <a:pt x="820" y="1203"/>
                  </a:lnTo>
                  <a:lnTo>
                    <a:pt x="819" y="1209"/>
                  </a:lnTo>
                  <a:lnTo>
                    <a:pt x="821" y="1239"/>
                  </a:lnTo>
                  <a:lnTo>
                    <a:pt x="819" y="1246"/>
                  </a:lnTo>
                  <a:lnTo>
                    <a:pt x="816" y="1250"/>
                  </a:lnTo>
                  <a:lnTo>
                    <a:pt x="811" y="1251"/>
                  </a:lnTo>
                  <a:lnTo>
                    <a:pt x="806" y="1251"/>
                  </a:lnTo>
                  <a:lnTo>
                    <a:pt x="792" y="1246"/>
                  </a:lnTo>
                  <a:lnTo>
                    <a:pt x="788" y="1245"/>
                  </a:lnTo>
                  <a:lnTo>
                    <a:pt x="759" y="1264"/>
                  </a:lnTo>
                  <a:lnTo>
                    <a:pt x="749" y="1268"/>
                  </a:lnTo>
                  <a:lnTo>
                    <a:pt x="744" y="1268"/>
                  </a:lnTo>
                  <a:lnTo>
                    <a:pt x="733" y="1266"/>
                  </a:lnTo>
                  <a:lnTo>
                    <a:pt x="725" y="1264"/>
                  </a:lnTo>
                  <a:lnTo>
                    <a:pt x="713" y="1255"/>
                  </a:lnTo>
                  <a:lnTo>
                    <a:pt x="701" y="1241"/>
                  </a:lnTo>
                  <a:lnTo>
                    <a:pt x="694" y="1237"/>
                  </a:lnTo>
                  <a:lnTo>
                    <a:pt x="690" y="1236"/>
                  </a:lnTo>
                  <a:lnTo>
                    <a:pt x="679" y="1242"/>
                  </a:lnTo>
                  <a:lnTo>
                    <a:pt x="676" y="1245"/>
                  </a:lnTo>
                  <a:lnTo>
                    <a:pt x="673" y="1253"/>
                  </a:lnTo>
                  <a:lnTo>
                    <a:pt x="669" y="1273"/>
                  </a:lnTo>
                  <a:lnTo>
                    <a:pt x="666" y="1281"/>
                  </a:lnTo>
                  <a:lnTo>
                    <a:pt x="661" y="1285"/>
                  </a:lnTo>
                  <a:lnTo>
                    <a:pt x="656" y="1286"/>
                  </a:lnTo>
                  <a:lnTo>
                    <a:pt x="652" y="1285"/>
                  </a:lnTo>
                  <a:lnTo>
                    <a:pt x="647" y="1281"/>
                  </a:lnTo>
                  <a:lnTo>
                    <a:pt x="643" y="1273"/>
                  </a:lnTo>
                  <a:lnTo>
                    <a:pt x="639" y="1258"/>
                  </a:lnTo>
                  <a:lnTo>
                    <a:pt x="637" y="1241"/>
                  </a:lnTo>
                  <a:lnTo>
                    <a:pt x="622" y="1240"/>
                  </a:lnTo>
                  <a:lnTo>
                    <a:pt x="619" y="1237"/>
                  </a:lnTo>
                  <a:lnTo>
                    <a:pt x="618" y="1235"/>
                  </a:lnTo>
                  <a:lnTo>
                    <a:pt x="617" y="1229"/>
                  </a:lnTo>
                  <a:lnTo>
                    <a:pt x="620" y="1219"/>
                  </a:lnTo>
                  <a:lnTo>
                    <a:pt x="620" y="1211"/>
                  </a:lnTo>
                  <a:lnTo>
                    <a:pt x="617" y="1203"/>
                  </a:lnTo>
                  <a:lnTo>
                    <a:pt x="611" y="1192"/>
                  </a:lnTo>
                  <a:lnTo>
                    <a:pt x="589" y="1163"/>
                  </a:lnTo>
                  <a:lnTo>
                    <a:pt x="583" y="1152"/>
                  </a:lnTo>
                  <a:lnTo>
                    <a:pt x="579" y="1146"/>
                  </a:lnTo>
                  <a:lnTo>
                    <a:pt x="563" y="1134"/>
                  </a:lnTo>
                  <a:lnTo>
                    <a:pt x="542" y="1120"/>
                  </a:lnTo>
                  <a:lnTo>
                    <a:pt x="538" y="1122"/>
                  </a:lnTo>
                  <a:lnTo>
                    <a:pt x="530" y="1135"/>
                  </a:lnTo>
                  <a:lnTo>
                    <a:pt x="526" y="1137"/>
                  </a:lnTo>
                  <a:lnTo>
                    <a:pt x="498" y="1139"/>
                  </a:lnTo>
                  <a:lnTo>
                    <a:pt x="483" y="1141"/>
                  </a:lnTo>
                  <a:lnTo>
                    <a:pt x="441" y="1155"/>
                  </a:lnTo>
                  <a:lnTo>
                    <a:pt x="438" y="1161"/>
                  </a:lnTo>
                  <a:lnTo>
                    <a:pt x="429" y="1195"/>
                  </a:lnTo>
                  <a:lnTo>
                    <a:pt x="422" y="1197"/>
                  </a:lnTo>
                  <a:lnTo>
                    <a:pt x="419" y="1198"/>
                  </a:lnTo>
                  <a:lnTo>
                    <a:pt x="427" y="1224"/>
                  </a:lnTo>
                  <a:lnTo>
                    <a:pt x="429" y="1226"/>
                  </a:lnTo>
                  <a:lnTo>
                    <a:pt x="432" y="1227"/>
                  </a:lnTo>
                  <a:lnTo>
                    <a:pt x="432" y="1227"/>
                  </a:lnTo>
                  <a:lnTo>
                    <a:pt x="413" y="1234"/>
                  </a:lnTo>
                  <a:lnTo>
                    <a:pt x="408" y="1237"/>
                  </a:lnTo>
                  <a:lnTo>
                    <a:pt x="404" y="1243"/>
                  </a:lnTo>
                  <a:lnTo>
                    <a:pt x="395" y="1245"/>
                  </a:lnTo>
                  <a:lnTo>
                    <a:pt x="394" y="1251"/>
                  </a:lnTo>
                  <a:lnTo>
                    <a:pt x="395" y="1261"/>
                  </a:lnTo>
                  <a:lnTo>
                    <a:pt x="394" y="1264"/>
                  </a:lnTo>
                  <a:lnTo>
                    <a:pt x="387" y="1266"/>
                  </a:lnTo>
                  <a:lnTo>
                    <a:pt x="376" y="1268"/>
                  </a:lnTo>
                  <a:lnTo>
                    <a:pt x="376" y="1268"/>
                  </a:lnTo>
                  <a:lnTo>
                    <a:pt x="366" y="1265"/>
                  </a:lnTo>
                  <a:lnTo>
                    <a:pt x="358" y="1255"/>
                  </a:lnTo>
                  <a:lnTo>
                    <a:pt x="332" y="1252"/>
                  </a:lnTo>
                  <a:lnTo>
                    <a:pt x="323" y="1253"/>
                  </a:lnTo>
                  <a:lnTo>
                    <a:pt x="315" y="1255"/>
                  </a:lnTo>
                  <a:lnTo>
                    <a:pt x="291" y="1266"/>
                  </a:lnTo>
                  <a:lnTo>
                    <a:pt x="279" y="1269"/>
                  </a:lnTo>
                  <a:lnTo>
                    <a:pt x="276" y="1269"/>
                  </a:lnTo>
                  <a:lnTo>
                    <a:pt x="249" y="1265"/>
                  </a:lnTo>
                  <a:lnTo>
                    <a:pt x="246" y="1265"/>
                  </a:lnTo>
                  <a:lnTo>
                    <a:pt x="232" y="1273"/>
                  </a:lnTo>
                  <a:lnTo>
                    <a:pt x="215" y="1273"/>
                  </a:lnTo>
                  <a:lnTo>
                    <a:pt x="198" y="1270"/>
                  </a:lnTo>
                  <a:lnTo>
                    <a:pt x="190" y="1265"/>
                  </a:lnTo>
                  <a:lnTo>
                    <a:pt x="184" y="1259"/>
                  </a:lnTo>
                  <a:lnTo>
                    <a:pt x="171" y="1222"/>
                  </a:lnTo>
                  <a:lnTo>
                    <a:pt x="167" y="1201"/>
                  </a:lnTo>
                  <a:lnTo>
                    <a:pt x="165" y="1197"/>
                  </a:lnTo>
                  <a:lnTo>
                    <a:pt x="160" y="1193"/>
                  </a:lnTo>
                  <a:lnTo>
                    <a:pt x="152" y="1187"/>
                  </a:lnTo>
                  <a:lnTo>
                    <a:pt x="133" y="1177"/>
                  </a:lnTo>
                  <a:lnTo>
                    <a:pt x="130" y="1178"/>
                  </a:lnTo>
                  <a:lnTo>
                    <a:pt x="123" y="1183"/>
                  </a:lnTo>
                  <a:lnTo>
                    <a:pt x="121" y="1185"/>
                  </a:lnTo>
                  <a:lnTo>
                    <a:pt x="117" y="1176"/>
                  </a:lnTo>
                  <a:lnTo>
                    <a:pt x="117" y="1163"/>
                  </a:lnTo>
                  <a:lnTo>
                    <a:pt x="102" y="1156"/>
                  </a:lnTo>
                  <a:lnTo>
                    <a:pt x="101" y="1154"/>
                  </a:lnTo>
                  <a:lnTo>
                    <a:pt x="101" y="1146"/>
                  </a:lnTo>
                  <a:lnTo>
                    <a:pt x="97" y="1141"/>
                  </a:lnTo>
                  <a:lnTo>
                    <a:pt x="87" y="1137"/>
                  </a:lnTo>
                  <a:lnTo>
                    <a:pt x="77" y="1129"/>
                  </a:lnTo>
                  <a:lnTo>
                    <a:pt x="75" y="1128"/>
                  </a:lnTo>
                  <a:lnTo>
                    <a:pt x="70" y="1129"/>
                  </a:lnTo>
                  <a:lnTo>
                    <a:pt x="61" y="1135"/>
                  </a:lnTo>
                  <a:lnTo>
                    <a:pt x="56" y="1137"/>
                  </a:lnTo>
                  <a:lnTo>
                    <a:pt x="50" y="1137"/>
                  </a:lnTo>
                  <a:lnTo>
                    <a:pt x="43" y="1135"/>
                  </a:lnTo>
                  <a:lnTo>
                    <a:pt x="38" y="1135"/>
                  </a:lnTo>
                  <a:lnTo>
                    <a:pt x="31" y="1137"/>
                  </a:lnTo>
                  <a:lnTo>
                    <a:pt x="29" y="1140"/>
                  </a:lnTo>
                  <a:lnTo>
                    <a:pt x="26" y="1141"/>
                  </a:lnTo>
                  <a:lnTo>
                    <a:pt x="24" y="1138"/>
                  </a:lnTo>
                  <a:lnTo>
                    <a:pt x="22" y="1124"/>
                  </a:lnTo>
                  <a:lnTo>
                    <a:pt x="18" y="1121"/>
                  </a:lnTo>
                  <a:lnTo>
                    <a:pt x="14" y="1119"/>
                  </a:lnTo>
                  <a:lnTo>
                    <a:pt x="11" y="1119"/>
                  </a:lnTo>
                  <a:lnTo>
                    <a:pt x="9" y="1121"/>
                  </a:lnTo>
                  <a:lnTo>
                    <a:pt x="9" y="1132"/>
                  </a:lnTo>
                  <a:lnTo>
                    <a:pt x="4" y="1132"/>
                  </a:lnTo>
                  <a:lnTo>
                    <a:pt x="0" y="1129"/>
                  </a:lnTo>
                  <a:lnTo>
                    <a:pt x="0" y="1122"/>
                  </a:lnTo>
                  <a:lnTo>
                    <a:pt x="6" y="1102"/>
                  </a:lnTo>
                  <a:lnTo>
                    <a:pt x="6" y="1088"/>
                  </a:lnTo>
                  <a:lnTo>
                    <a:pt x="8" y="1081"/>
                  </a:lnTo>
                  <a:lnTo>
                    <a:pt x="11" y="1075"/>
                  </a:lnTo>
                  <a:lnTo>
                    <a:pt x="35" y="1052"/>
                  </a:lnTo>
                  <a:lnTo>
                    <a:pt x="45" y="1037"/>
                  </a:lnTo>
                  <a:lnTo>
                    <a:pt x="49" y="1031"/>
                  </a:lnTo>
                  <a:lnTo>
                    <a:pt x="51" y="1015"/>
                  </a:lnTo>
                  <a:lnTo>
                    <a:pt x="56" y="1008"/>
                  </a:lnTo>
                  <a:lnTo>
                    <a:pt x="63" y="1002"/>
                  </a:lnTo>
                  <a:lnTo>
                    <a:pt x="80" y="992"/>
                  </a:lnTo>
                  <a:lnTo>
                    <a:pt x="87" y="990"/>
                  </a:lnTo>
                  <a:lnTo>
                    <a:pt x="102" y="990"/>
                  </a:lnTo>
                  <a:lnTo>
                    <a:pt x="115" y="976"/>
                  </a:lnTo>
                  <a:lnTo>
                    <a:pt x="128" y="966"/>
                  </a:lnTo>
                  <a:lnTo>
                    <a:pt x="130" y="963"/>
                  </a:lnTo>
                  <a:lnTo>
                    <a:pt x="131" y="960"/>
                  </a:lnTo>
                  <a:lnTo>
                    <a:pt x="129" y="945"/>
                  </a:lnTo>
                  <a:lnTo>
                    <a:pt x="129" y="940"/>
                  </a:lnTo>
                  <a:lnTo>
                    <a:pt x="132" y="939"/>
                  </a:lnTo>
                  <a:lnTo>
                    <a:pt x="137" y="939"/>
                  </a:lnTo>
                  <a:lnTo>
                    <a:pt x="141" y="936"/>
                  </a:lnTo>
                  <a:lnTo>
                    <a:pt x="154" y="914"/>
                  </a:lnTo>
                  <a:lnTo>
                    <a:pt x="171" y="890"/>
                  </a:lnTo>
                  <a:lnTo>
                    <a:pt x="179" y="883"/>
                  </a:lnTo>
                  <a:lnTo>
                    <a:pt x="187" y="878"/>
                  </a:lnTo>
                  <a:lnTo>
                    <a:pt x="198" y="875"/>
                  </a:lnTo>
                  <a:lnTo>
                    <a:pt x="208" y="876"/>
                  </a:lnTo>
                  <a:lnTo>
                    <a:pt x="212" y="874"/>
                  </a:lnTo>
                  <a:lnTo>
                    <a:pt x="225" y="855"/>
                  </a:lnTo>
                  <a:lnTo>
                    <a:pt x="227" y="840"/>
                  </a:lnTo>
                  <a:lnTo>
                    <a:pt x="229" y="838"/>
                  </a:lnTo>
                  <a:lnTo>
                    <a:pt x="245" y="831"/>
                  </a:lnTo>
                  <a:lnTo>
                    <a:pt x="252" y="833"/>
                  </a:lnTo>
                  <a:lnTo>
                    <a:pt x="263" y="831"/>
                  </a:lnTo>
                  <a:lnTo>
                    <a:pt x="268" y="829"/>
                  </a:lnTo>
                  <a:lnTo>
                    <a:pt x="270" y="824"/>
                  </a:lnTo>
                  <a:lnTo>
                    <a:pt x="265" y="819"/>
                  </a:lnTo>
                  <a:lnTo>
                    <a:pt x="265" y="812"/>
                  </a:lnTo>
                  <a:lnTo>
                    <a:pt x="268" y="805"/>
                  </a:lnTo>
                  <a:lnTo>
                    <a:pt x="275" y="798"/>
                  </a:lnTo>
                  <a:lnTo>
                    <a:pt x="283" y="793"/>
                  </a:lnTo>
                  <a:lnTo>
                    <a:pt x="293" y="790"/>
                  </a:lnTo>
                  <a:lnTo>
                    <a:pt x="297" y="791"/>
                  </a:lnTo>
                  <a:lnTo>
                    <a:pt x="308" y="795"/>
                  </a:lnTo>
                  <a:lnTo>
                    <a:pt x="310" y="791"/>
                  </a:lnTo>
                  <a:lnTo>
                    <a:pt x="318" y="751"/>
                  </a:lnTo>
                  <a:lnTo>
                    <a:pt x="298" y="762"/>
                  </a:lnTo>
                  <a:lnTo>
                    <a:pt x="284" y="772"/>
                  </a:lnTo>
                  <a:lnTo>
                    <a:pt x="266" y="783"/>
                  </a:lnTo>
                  <a:lnTo>
                    <a:pt x="223" y="797"/>
                  </a:lnTo>
                  <a:lnTo>
                    <a:pt x="216" y="801"/>
                  </a:lnTo>
                  <a:lnTo>
                    <a:pt x="210" y="808"/>
                  </a:lnTo>
                  <a:lnTo>
                    <a:pt x="204" y="813"/>
                  </a:lnTo>
                  <a:lnTo>
                    <a:pt x="177" y="824"/>
                  </a:lnTo>
                  <a:lnTo>
                    <a:pt x="165" y="831"/>
                  </a:lnTo>
                  <a:lnTo>
                    <a:pt x="153" y="839"/>
                  </a:lnTo>
                  <a:lnTo>
                    <a:pt x="138" y="859"/>
                  </a:lnTo>
                  <a:lnTo>
                    <a:pt x="135" y="863"/>
                  </a:lnTo>
                  <a:lnTo>
                    <a:pt x="133" y="864"/>
                  </a:lnTo>
                  <a:lnTo>
                    <a:pt x="129" y="859"/>
                  </a:lnTo>
                  <a:lnTo>
                    <a:pt x="125" y="851"/>
                  </a:lnTo>
                  <a:lnTo>
                    <a:pt x="130" y="832"/>
                  </a:lnTo>
                  <a:lnTo>
                    <a:pt x="129" y="816"/>
                  </a:lnTo>
                  <a:lnTo>
                    <a:pt x="129" y="810"/>
                  </a:lnTo>
                  <a:lnTo>
                    <a:pt x="131" y="804"/>
                  </a:lnTo>
                  <a:lnTo>
                    <a:pt x="134" y="800"/>
                  </a:lnTo>
                  <a:lnTo>
                    <a:pt x="151" y="783"/>
                  </a:lnTo>
                  <a:lnTo>
                    <a:pt x="153" y="767"/>
                  </a:lnTo>
                  <a:lnTo>
                    <a:pt x="159" y="745"/>
                  </a:lnTo>
                  <a:lnTo>
                    <a:pt x="158" y="738"/>
                  </a:lnTo>
                  <a:lnTo>
                    <a:pt x="158" y="738"/>
                  </a:lnTo>
                  <a:lnTo>
                    <a:pt x="155" y="711"/>
                  </a:lnTo>
                  <a:lnTo>
                    <a:pt x="153" y="703"/>
                  </a:lnTo>
                  <a:lnTo>
                    <a:pt x="149" y="695"/>
                  </a:lnTo>
                  <a:lnTo>
                    <a:pt x="144" y="688"/>
                  </a:lnTo>
                  <a:lnTo>
                    <a:pt x="141" y="685"/>
                  </a:lnTo>
                  <a:lnTo>
                    <a:pt x="138" y="684"/>
                  </a:lnTo>
                  <a:lnTo>
                    <a:pt x="132" y="684"/>
                  </a:lnTo>
                  <a:lnTo>
                    <a:pt x="129" y="682"/>
                  </a:lnTo>
                  <a:lnTo>
                    <a:pt x="124" y="670"/>
                  </a:lnTo>
                  <a:lnTo>
                    <a:pt x="122" y="665"/>
                  </a:lnTo>
                  <a:lnTo>
                    <a:pt x="105" y="651"/>
                  </a:lnTo>
                  <a:lnTo>
                    <a:pt x="106" y="641"/>
                  </a:lnTo>
                  <a:lnTo>
                    <a:pt x="105" y="638"/>
                  </a:lnTo>
                  <a:lnTo>
                    <a:pt x="101" y="633"/>
                  </a:lnTo>
                  <a:lnTo>
                    <a:pt x="101" y="625"/>
                  </a:lnTo>
                  <a:lnTo>
                    <a:pt x="103" y="617"/>
                  </a:lnTo>
                  <a:lnTo>
                    <a:pt x="105" y="614"/>
                  </a:lnTo>
                  <a:lnTo>
                    <a:pt x="111" y="611"/>
                  </a:lnTo>
                  <a:lnTo>
                    <a:pt x="113" y="605"/>
                  </a:lnTo>
                  <a:lnTo>
                    <a:pt x="117" y="580"/>
                  </a:lnTo>
                  <a:lnTo>
                    <a:pt x="124" y="570"/>
                  </a:lnTo>
                  <a:lnTo>
                    <a:pt x="156" y="533"/>
                  </a:lnTo>
                  <a:lnTo>
                    <a:pt x="166" y="526"/>
                  </a:lnTo>
                  <a:lnTo>
                    <a:pt x="182" y="516"/>
                  </a:lnTo>
                  <a:lnTo>
                    <a:pt x="189" y="510"/>
                  </a:lnTo>
                  <a:lnTo>
                    <a:pt x="202" y="483"/>
                  </a:lnTo>
                  <a:lnTo>
                    <a:pt x="215" y="460"/>
                  </a:lnTo>
                  <a:lnTo>
                    <a:pt x="234" y="424"/>
                  </a:lnTo>
                  <a:lnTo>
                    <a:pt x="257" y="361"/>
                  </a:lnTo>
                  <a:lnTo>
                    <a:pt x="263" y="334"/>
                  </a:lnTo>
                  <a:lnTo>
                    <a:pt x="268" y="325"/>
                  </a:lnTo>
                  <a:lnTo>
                    <a:pt x="272" y="323"/>
                  </a:lnTo>
                  <a:lnTo>
                    <a:pt x="277" y="320"/>
                  </a:lnTo>
                  <a:lnTo>
                    <a:pt x="313" y="317"/>
                  </a:lnTo>
                  <a:lnTo>
                    <a:pt x="334" y="314"/>
                  </a:lnTo>
                  <a:lnTo>
                    <a:pt x="328" y="297"/>
                  </a:lnTo>
                  <a:lnTo>
                    <a:pt x="327" y="291"/>
                  </a:lnTo>
                  <a:lnTo>
                    <a:pt x="330" y="283"/>
                  </a:lnTo>
                  <a:lnTo>
                    <a:pt x="338" y="271"/>
                  </a:lnTo>
                  <a:lnTo>
                    <a:pt x="347" y="246"/>
                  </a:lnTo>
                  <a:lnTo>
                    <a:pt x="347" y="246"/>
                  </a:lnTo>
                  <a:lnTo>
                    <a:pt x="352" y="247"/>
                  </a:lnTo>
                  <a:lnTo>
                    <a:pt x="363" y="255"/>
                  </a:lnTo>
                  <a:lnTo>
                    <a:pt x="365" y="272"/>
                  </a:lnTo>
                  <a:lnTo>
                    <a:pt x="368" y="273"/>
                  </a:lnTo>
                  <a:lnTo>
                    <a:pt x="375" y="269"/>
                  </a:lnTo>
                  <a:lnTo>
                    <a:pt x="393" y="254"/>
                  </a:lnTo>
                  <a:lnTo>
                    <a:pt x="408" y="237"/>
                  </a:lnTo>
                  <a:lnTo>
                    <a:pt x="430" y="207"/>
                  </a:lnTo>
                  <a:lnTo>
                    <a:pt x="461" y="161"/>
                  </a:lnTo>
                  <a:lnTo>
                    <a:pt x="468" y="153"/>
                  </a:lnTo>
                  <a:lnTo>
                    <a:pt x="477" y="149"/>
                  </a:lnTo>
                  <a:lnTo>
                    <a:pt x="482" y="147"/>
                  </a:lnTo>
                  <a:lnTo>
                    <a:pt x="519" y="144"/>
                  </a:lnTo>
                  <a:lnTo>
                    <a:pt x="571" y="135"/>
                  </a:lnTo>
                  <a:lnTo>
                    <a:pt x="585" y="132"/>
                  </a:lnTo>
                  <a:lnTo>
                    <a:pt x="624" y="121"/>
                  </a:lnTo>
                  <a:lnTo>
                    <a:pt x="636" y="109"/>
                  </a:lnTo>
                  <a:lnTo>
                    <a:pt x="652" y="78"/>
                  </a:lnTo>
                  <a:lnTo>
                    <a:pt x="659" y="65"/>
                  </a:lnTo>
                  <a:lnTo>
                    <a:pt x="669" y="58"/>
                  </a:lnTo>
                  <a:lnTo>
                    <a:pt x="700" y="36"/>
                  </a:lnTo>
                  <a:lnTo>
                    <a:pt x="708" y="26"/>
                  </a:lnTo>
                  <a:lnTo>
                    <a:pt x="711" y="21"/>
                  </a:lnTo>
                  <a:lnTo>
                    <a:pt x="715" y="17"/>
                  </a:lnTo>
                  <a:lnTo>
                    <a:pt x="718" y="9"/>
                  </a:lnTo>
                  <a:lnTo>
                    <a:pt x="726" y="0"/>
                  </a:lnTo>
                  <a:lnTo>
                    <a:pt x="726" y="0"/>
                  </a:lnTo>
                  <a:lnTo>
                    <a:pt x="728" y="0"/>
                  </a:lnTo>
                  <a:lnTo>
                    <a:pt x="730" y="1"/>
                  </a:lnTo>
                  <a:lnTo>
                    <a:pt x="731" y="8"/>
                  </a:lnTo>
                  <a:lnTo>
                    <a:pt x="732" y="10"/>
                  </a:lnTo>
                  <a:lnTo>
                    <a:pt x="736" y="8"/>
                  </a:lnTo>
                  <a:lnTo>
                    <a:pt x="734" y="6"/>
                  </a:lnTo>
                  <a:lnTo>
                    <a:pt x="735" y="5"/>
                  </a:lnTo>
                  <a:lnTo>
                    <a:pt x="742" y="6"/>
                  </a:lnTo>
                  <a:lnTo>
                    <a:pt x="743" y="8"/>
                  </a:lnTo>
                  <a:lnTo>
                    <a:pt x="743" y="9"/>
                  </a:lnTo>
                  <a:lnTo>
                    <a:pt x="738" y="11"/>
                  </a:lnTo>
                  <a:lnTo>
                    <a:pt x="738" y="19"/>
                  </a:lnTo>
                  <a:lnTo>
                    <a:pt x="733" y="23"/>
                  </a:lnTo>
                  <a:lnTo>
                    <a:pt x="730" y="27"/>
                  </a:lnTo>
                  <a:lnTo>
                    <a:pt x="731" y="29"/>
                  </a:lnTo>
                  <a:lnTo>
                    <a:pt x="733" y="29"/>
                  </a:lnTo>
                  <a:lnTo>
                    <a:pt x="735" y="28"/>
                  </a:lnTo>
                  <a:lnTo>
                    <a:pt x="743" y="18"/>
                  </a:lnTo>
                  <a:lnTo>
                    <a:pt x="744" y="18"/>
                  </a:lnTo>
                  <a:lnTo>
                    <a:pt x="747" y="20"/>
                  </a:lnTo>
                  <a:lnTo>
                    <a:pt x="741" y="30"/>
                  </a:lnTo>
                  <a:lnTo>
                    <a:pt x="739" y="31"/>
                  </a:lnTo>
                  <a:lnTo>
                    <a:pt x="734" y="31"/>
                  </a:lnTo>
                  <a:lnTo>
                    <a:pt x="735" y="33"/>
                  </a:lnTo>
                  <a:lnTo>
                    <a:pt x="739" y="35"/>
                  </a:lnTo>
                  <a:lnTo>
                    <a:pt x="746" y="36"/>
                  </a:lnTo>
                  <a:lnTo>
                    <a:pt x="751" y="32"/>
                  </a:lnTo>
                  <a:lnTo>
                    <a:pt x="759" y="26"/>
                  </a:lnTo>
                  <a:lnTo>
                    <a:pt x="763" y="28"/>
                  </a:lnTo>
                  <a:lnTo>
                    <a:pt x="767" y="27"/>
                  </a:lnTo>
                  <a:lnTo>
                    <a:pt x="768" y="28"/>
                  </a:lnTo>
                  <a:lnTo>
                    <a:pt x="764" y="32"/>
                  </a:lnTo>
                  <a:lnTo>
                    <a:pt x="759" y="32"/>
                  </a:lnTo>
                  <a:lnTo>
                    <a:pt x="755" y="35"/>
                  </a:lnTo>
                  <a:lnTo>
                    <a:pt x="751" y="40"/>
                  </a:lnTo>
                  <a:lnTo>
                    <a:pt x="748" y="40"/>
                  </a:lnTo>
                  <a:lnTo>
                    <a:pt x="743" y="48"/>
                  </a:lnTo>
                  <a:lnTo>
                    <a:pt x="748" y="47"/>
                  </a:lnTo>
                  <a:lnTo>
                    <a:pt x="759" y="38"/>
                  </a:lnTo>
                  <a:lnTo>
                    <a:pt x="765" y="39"/>
                  </a:lnTo>
                  <a:lnTo>
                    <a:pt x="770" y="38"/>
                  </a:lnTo>
                  <a:lnTo>
                    <a:pt x="771" y="43"/>
                  </a:lnTo>
                  <a:lnTo>
                    <a:pt x="773" y="44"/>
                  </a:lnTo>
                  <a:lnTo>
                    <a:pt x="780" y="41"/>
                  </a:lnTo>
                  <a:lnTo>
                    <a:pt x="781" y="42"/>
                  </a:lnTo>
                  <a:lnTo>
                    <a:pt x="780" y="47"/>
                  </a:lnTo>
                  <a:lnTo>
                    <a:pt x="782" y="53"/>
                  </a:lnTo>
                  <a:lnTo>
                    <a:pt x="782" y="57"/>
                  </a:lnTo>
                  <a:lnTo>
                    <a:pt x="778" y="65"/>
                  </a:lnTo>
                  <a:lnTo>
                    <a:pt x="772" y="69"/>
                  </a:lnTo>
                  <a:lnTo>
                    <a:pt x="773" y="71"/>
                  </a:lnTo>
                  <a:lnTo>
                    <a:pt x="777" y="71"/>
                  </a:lnTo>
                  <a:lnTo>
                    <a:pt x="783" y="67"/>
                  </a:lnTo>
                  <a:lnTo>
                    <a:pt x="786" y="69"/>
                  </a:lnTo>
                  <a:lnTo>
                    <a:pt x="788" y="73"/>
                  </a:lnTo>
                  <a:lnTo>
                    <a:pt x="787" y="92"/>
                  </a:lnTo>
                  <a:lnTo>
                    <a:pt x="786" y="94"/>
                  </a:lnTo>
                  <a:lnTo>
                    <a:pt x="780" y="94"/>
                  </a:lnTo>
                  <a:lnTo>
                    <a:pt x="778" y="97"/>
                  </a:lnTo>
                  <a:lnTo>
                    <a:pt x="780" y="99"/>
                  </a:lnTo>
                  <a:lnTo>
                    <a:pt x="779" y="109"/>
                  </a:lnTo>
                  <a:lnTo>
                    <a:pt x="780" y="112"/>
                  </a:lnTo>
                  <a:lnTo>
                    <a:pt x="782" y="114"/>
                  </a:lnTo>
                  <a:lnTo>
                    <a:pt x="782" y="121"/>
                  </a:lnTo>
                  <a:lnTo>
                    <a:pt x="785" y="117"/>
                  </a:lnTo>
                  <a:lnTo>
                    <a:pt x="782" y="110"/>
                  </a:lnTo>
                  <a:lnTo>
                    <a:pt x="783" y="105"/>
                  </a:lnTo>
                  <a:lnTo>
                    <a:pt x="783" y="98"/>
                  </a:lnTo>
                  <a:lnTo>
                    <a:pt x="787" y="96"/>
                  </a:lnTo>
                  <a:lnTo>
                    <a:pt x="796" y="96"/>
                  </a:lnTo>
                  <a:lnTo>
                    <a:pt x="797" y="96"/>
                  </a:lnTo>
                  <a:lnTo>
                    <a:pt x="793" y="93"/>
                  </a:lnTo>
                  <a:lnTo>
                    <a:pt x="792" y="90"/>
                  </a:lnTo>
                  <a:lnTo>
                    <a:pt x="792" y="83"/>
                  </a:lnTo>
                  <a:lnTo>
                    <a:pt x="793" y="79"/>
                  </a:lnTo>
                  <a:lnTo>
                    <a:pt x="800" y="76"/>
                  </a:lnTo>
                  <a:lnTo>
                    <a:pt x="807" y="75"/>
                  </a:lnTo>
                  <a:lnTo>
                    <a:pt x="809" y="77"/>
                  </a:lnTo>
                  <a:lnTo>
                    <a:pt x="810" y="82"/>
                  </a:lnTo>
                  <a:lnTo>
                    <a:pt x="811" y="84"/>
                  </a:lnTo>
                  <a:lnTo>
                    <a:pt x="814" y="82"/>
                  </a:lnTo>
                  <a:lnTo>
                    <a:pt x="814" y="78"/>
                  </a:lnTo>
                  <a:lnTo>
                    <a:pt x="819" y="79"/>
                  </a:lnTo>
                  <a:lnTo>
                    <a:pt x="820" y="79"/>
                  </a:lnTo>
                  <a:lnTo>
                    <a:pt x="820" y="77"/>
                  </a:lnTo>
                  <a:lnTo>
                    <a:pt x="817" y="76"/>
                  </a:lnTo>
                  <a:lnTo>
                    <a:pt x="816" y="75"/>
                  </a:lnTo>
                  <a:lnTo>
                    <a:pt x="814" y="60"/>
                  </a:lnTo>
                  <a:lnTo>
                    <a:pt x="815" y="58"/>
                  </a:lnTo>
                  <a:lnTo>
                    <a:pt x="819" y="56"/>
                  </a:lnTo>
                  <a:lnTo>
                    <a:pt x="816" y="53"/>
                  </a:lnTo>
                  <a:lnTo>
                    <a:pt x="816" y="44"/>
                  </a:lnTo>
                  <a:lnTo>
                    <a:pt x="818" y="37"/>
                  </a:lnTo>
                  <a:lnTo>
                    <a:pt x="821" y="36"/>
                  </a:lnTo>
                  <a:lnTo>
                    <a:pt x="824" y="37"/>
                  </a:lnTo>
                  <a:lnTo>
                    <a:pt x="823" y="31"/>
                  </a:lnTo>
                  <a:lnTo>
                    <a:pt x="821" y="31"/>
                  </a:lnTo>
                  <a:lnTo>
                    <a:pt x="823" y="28"/>
                  </a:lnTo>
                  <a:lnTo>
                    <a:pt x="825" y="28"/>
                  </a:lnTo>
                  <a:lnTo>
                    <a:pt x="825" y="37"/>
                  </a:lnTo>
                  <a:lnTo>
                    <a:pt x="828" y="42"/>
                  </a:lnTo>
                  <a:lnTo>
                    <a:pt x="831" y="43"/>
                  </a:lnTo>
                  <a:lnTo>
                    <a:pt x="832" y="40"/>
                  </a:lnTo>
                  <a:lnTo>
                    <a:pt x="833" y="40"/>
                  </a:lnTo>
                  <a:lnTo>
                    <a:pt x="839" y="49"/>
                  </a:lnTo>
                  <a:lnTo>
                    <a:pt x="841" y="45"/>
                  </a:lnTo>
                  <a:lnTo>
                    <a:pt x="840" y="35"/>
                  </a:lnTo>
                  <a:lnTo>
                    <a:pt x="840" y="32"/>
                  </a:lnTo>
                  <a:lnTo>
                    <a:pt x="842" y="32"/>
                  </a:lnTo>
                  <a:lnTo>
                    <a:pt x="842" y="39"/>
                  </a:lnTo>
                  <a:lnTo>
                    <a:pt x="843" y="44"/>
                  </a:lnTo>
                  <a:lnTo>
                    <a:pt x="840" y="53"/>
                  </a:lnTo>
                  <a:lnTo>
                    <a:pt x="842" y="56"/>
                  </a:lnTo>
                  <a:lnTo>
                    <a:pt x="845" y="57"/>
                  </a:lnTo>
                  <a:lnTo>
                    <a:pt x="847" y="56"/>
                  </a:lnTo>
                  <a:lnTo>
                    <a:pt x="847" y="49"/>
                  </a:lnTo>
                  <a:lnTo>
                    <a:pt x="851" y="45"/>
                  </a:lnTo>
                  <a:lnTo>
                    <a:pt x="853" y="44"/>
                  </a:lnTo>
                  <a:lnTo>
                    <a:pt x="857" y="45"/>
                  </a:lnTo>
                  <a:lnTo>
                    <a:pt x="862" y="44"/>
                  </a:lnTo>
                  <a:lnTo>
                    <a:pt x="864" y="41"/>
                  </a:lnTo>
                  <a:lnTo>
                    <a:pt x="868" y="35"/>
                  </a:lnTo>
                  <a:lnTo>
                    <a:pt x="870" y="32"/>
                  </a:lnTo>
                  <a:lnTo>
                    <a:pt x="871" y="33"/>
                  </a:lnTo>
                  <a:lnTo>
                    <a:pt x="873" y="39"/>
                  </a:lnTo>
                  <a:lnTo>
                    <a:pt x="876" y="40"/>
                  </a:lnTo>
                  <a:lnTo>
                    <a:pt x="881" y="33"/>
                  </a:lnTo>
                  <a:lnTo>
                    <a:pt x="886" y="32"/>
                  </a:lnTo>
                  <a:lnTo>
                    <a:pt x="888" y="31"/>
                  </a:lnTo>
                  <a:lnTo>
                    <a:pt x="891" y="22"/>
                  </a:lnTo>
                  <a:lnTo>
                    <a:pt x="893" y="21"/>
                  </a:lnTo>
                  <a:lnTo>
                    <a:pt x="895" y="24"/>
                  </a:lnTo>
                  <a:lnTo>
                    <a:pt x="895" y="29"/>
                  </a:lnTo>
                  <a:lnTo>
                    <a:pt x="892" y="39"/>
                  </a:lnTo>
                  <a:lnTo>
                    <a:pt x="888" y="50"/>
                  </a:lnTo>
                  <a:lnTo>
                    <a:pt x="888" y="53"/>
                  </a:lnTo>
                  <a:lnTo>
                    <a:pt x="893" y="54"/>
                  </a:lnTo>
                  <a:lnTo>
                    <a:pt x="896" y="57"/>
                  </a:lnTo>
                  <a:lnTo>
                    <a:pt x="903" y="54"/>
                  </a:lnTo>
                  <a:lnTo>
                    <a:pt x="907" y="54"/>
                  </a:lnTo>
                  <a:lnTo>
                    <a:pt x="909" y="56"/>
                  </a:lnTo>
                  <a:lnTo>
                    <a:pt x="914" y="65"/>
                  </a:lnTo>
                  <a:lnTo>
                    <a:pt x="916" y="64"/>
                  </a:lnTo>
                  <a:lnTo>
                    <a:pt x="919" y="57"/>
                  </a:lnTo>
                  <a:lnTo>
                    <a:pt x="921" y="57"/>
                  </a:lnTo>
                  <a:lnTo>
                    <a:pt x="924" y="60"/>
                  </a:lnTo>
                  <a:lnTo>
                    <a:pt x="924" y="59"/>
                  </a:lnTo>
                  <a:lnTo>
                    <a:pt x="925" y="57"/>
                  </a:lnTo>
                  <a:lnTo>
                    <a:pt x="925" y="51"/>
                  </a:lnTo>
                  <a:lnTo>
                    <a:pt x="927" y="47"/>
                  </a:lnTo>
                  <a:lnTo>
                    <a:pt x="929" y="41"/>
                  </a:lnTo>
                  <a:lnTo>
                    <a:pt x="937" y="38"/>
                  </a:lnTo>
                  <a:lnTo>
                    <a:pt x="943" y="39"/>
                  </a:lnTo>
                  <a:lnTo>
                    <a:pt x="946" y="39"/>
                  </a:lnTo>
                  <a:lnTo>
                    <a:pt x="949" y="35"/>
                  </a:lnTo>
                  <a:lnTo>
                    <a:pt x="955" y="31"/>
                  </a:lnTo>
                  <a:lnTo>
                    <a:pt x="953" y="26"/>
                  </a:lnTo>
                  <a:lnTo>
                    <a:pt x="954" y="23"/>
                  </a:lnTo>
                  <a:lnTo>
                    <a:pt x="957" y="22"/>
                  </a:lnTo>
                  <a:lnTo>
                    <a:pt x="963" y="22"/>
                  </a:lnTo>
                  <a:lnTo>
                    <a:pt x="966" y="21"/>
                  </a:lnTo>
                  <a:lnTo>
                    <a:pt x="967" y="10"/>
                  </a:lnTo>
                  <a:lnTo>
                    <a:pt x="970" y="4"/>
                  </a:lnTo>
                  <a:lnTo>
                    <a:pt x="973" y="0"/>
                  </a:lnTo>
                  <a:lnTo>
                    <a:pt x="976" y="1"/>
                  </a:lnTo>
                  <a:lnTo>
                    <a:pt x="976" y="2"/>
                  </a:lnTo>
                  <a:lnTo>
                    <a:pt x="969" y="23"/>
                  </a:lnTo>
                  <a:lnTo>
                    <a:pt x="968" y="37"/>
                  </a:lnTo>
                  <a:lnTo>
                    <a:pt x="969" y="37"/>
                  </a:lnTo>
                  <a:lnTo>
                    <a:pt x="970" y="35"/>
                  </a:lnTo>
                  <a:lnTo>
                    <a:pt x="975" y="22"/>
                  </a:lnTo>
                  <a:lnTo>
                    <a:pt x="981" y="5"/>
                  </a:lnTo>
                  <a:lnTo>
                    <a:pt x="982" y="4"/>
                  </a:lnTo>
                  <a:lnTo>
                    <a:pt x="984" y="4"/>
                  </a:lnTo>
                  <a:lnTo>
                    <a:pt x="984" y="6"/>
                  </a:lnTo>
                  <a:lnTo>
                    <a:pt x="983" y="18"/>
                  </a:lnTo>
                  <a:lnTo>
                    <a:pt x="986" y="29"/>
                  </a:lnTo>
                  <a:lnTo>
                    <a:pt x="984" y="37"/>
                  </a:lnTo>
                  <a:lnTo>
                    <a:pt x="980" y="43"/>
                  </a:lnTo>
                  <a:lnTo>
                    <a:pt x="980" y="45"/>
                  </a:lnTo>
                  <a:lnTo>
                    <a:pt x="982" y="50"/>
                  </a:lnTo>
                  <a:lnTo>
                    <a:pt x="987" y="56"/>
                  </a:lnTo>
                  <a:lnTo>
                    <a:pt x="989" y="56"/>
                  </a:lnTo>
                  <a:lnTo>
                    <a:pt x="993" y="55"/>
                  </a:lnTo>
                  <a:lnTo>
                    <a:pt x="991" y="50"/>
                  </a:lnTo>
                  <a:lnTo>
                    <a:pt x="993" y="48"/>
                  </a:lnTo>
                  <a:lnTo>
                    <a:pt x="996" y="42"/>
                  </a:lnTo>
                  <a:lnTo>
                    <a:pt x="998" y="38"/>
                  </a:lnTo>
                  <a:lnTo>
                    <a:pt x="1001" y="35"/>
                  </a:lnTo>
                  <a:lnTo>
                    <a:pt x="1006" y="28"/>
                  </a:lnTo>
                  <a:lnTo>
                    <a:pt x="1012" y="24"/>
                  </a:lnTo>
                  <a:lnTo>
                    <a:pt x="1016" y="23"/>
                  </a:lnTo>
                  <a:lnTo>
                    <a:pt x="1018" y="31"/>
                  </a:lnTo>
                  <a:lnTo>
                    <a:pt x="1017" y="39"/>
                  </a:lnTo>
                  <a:lnTo>
                    <a:pt x="1018" y="53"/>
                  </a:lnTo>
                  <a:lnTo>
                    <a:pt x="1021" y="61"/>
                  </a:lnTo>
                  <a:lnTo>
                    <a:pt x="1025" y="64"/>
                  </a:lnTo>
                  <a:lnTo>
                    <a:pt x="1030" y="66"/>
                  </a:lnTo>
                  <a:lnTo>
                    <a:pt x="1031" y="78"/>
                  </a:lnTo>
                  <a:lnTo>
                    <a:pt x="1035" y="81"/>
                  </a:lnTo>
                  <a:lnTo>
                    <a:pt x="1033" y="84"/>
                  </a:lnTo>
                  <a:lnTo>
                    <a:pt x="1029" y="89"/>
                  </a:lnTo>
                  <a:lnTo>
                    <a:pt x="1027" y="98"/>
                  </a:lnTo>
                  <a:lnTo>
                    <a:pt x="1023" y="104"/>
                  </a:lnTo>
                  <a:lnTo>
                    <a:pt x="1022" y="105"/>
                  </a:lnTo>
                  <a:lnTo>
                    <a:pt x="1020" y="104"/>
                  </a:lnTo>
                  <a:lnTo>
                    <a:pt x="1019" y="99"/>
                  </a:lnTo>
                  <a:lnTo>
                    <a:pt x="1018" y="98"/>
                  </a:lnTo>
                  <a:lnTo>
                    <a:pt x="1015" y="98"/>
                  </a:lnTo>
                  <a:lnTo>
                    <a:pt x="1013" y="100"/>
                  </a:lnTo>
                  <a:lnTo>
                    <a:pt x="1012" y="103"/>
                  </a:lnTo>
                  <a:lnTo>
                    <a:pt x="1012" y="109"/>
                  </a:lnTo>
                  <a:lnTo>
                    <a:pt x="1018" y="117"/>
                  </a:lnTo>
                  <a:lnTo>
                    <a:pt x="1014" y="121"/>
                  </a:lnTo>
                  <a:lnTo>
                    <a:pt x="1019" y="123"/>
                  </a:lnTo>
                  <a:lnTo>
                    <a:pt x="1022" y="128"/>
                  </a:lnTo>
                  <a:lnTo>
                    <a:pt x="1031" y="130"/>
                  </a:lnTo>
                  <a:lnTo>
                    <a:pt x="1033" y="130"/>
                  </a:lnTo>
                  <a:lnTo>
                    <a:pt x="1035" y="128"/>
                  </a:lnTo>
                  <a:lnTo>
                    <a:pt x="1044" y="130"/>
                  </a:lnTo>
                  <a:lnTo>
                    <a:pt x="1049" y="132"/>
                  </a:lnTo>
                  <a:lnTo>
                    <a:pt x="1052" y="131"/>
                  </a:lnTo>
                  <a:lnTo>
                    <a:pt x="1053" y="130"/>
                  </a:lnTo>
                  <a:lnTo>
                    <a:pt x="1057" y="130"/>
                  </a:lnTo>
                  <a:lnTo>
                    <a:pt x="1058" y="132"/>
                  </a:lnTo>
                  <a:lnTo>
                    <a:pt x="1056" y="137"/>
                  </a:lnTo>
                  <a:lnTo>
                    <a:pt x="1058" y="140"/>
                  </a:lnTo>
                  <a:lnTo>
                    <a:pt x="1040" y="145"/>
                  </a:lnTo>
                  <a:lnTo>
                    <a:pt x="1037" y="147"/>
                  </a:lnTo>
                  <a:lnTo>
                    <a:pt x="1041" y="150"/>
                  </a:lnTo>
                  <a:lnTo>
                    <a:pt x="1039" y="159"/>
                  </a:lnTo>
                  <a:lnTo>
                    <a:pt x="1037" y="164"/>
                  </a:lnTo>
                  <a:lnTo>
                    <a:pt x="1030" y="168"/>
                  </a:lnTo>
                  <a:lnTo>
                    <a:pt x="1027" y="170"/>
                  </a:lnTo>
                  <a:lnTo>
                    <a:pt x="1029" y="174"/>
                  </a:lnTo>
                  <a:lnTo>
                    <a:pt x="1034" y="183"/>
                  </a:lnTo>
                  <a:lnTo>
                    <a:pt x="1027" y="207"/>
                  </a:lnTo>
                  <a:lnTo>
                    <a:pt x="1027" y="215"/>
                  </a:lnTo>
                  <a:lnTo>
                    <a:pt x="1033" y="233"/>
                  </a:lnTo>
                  <a:lnTo>
                    <a:pt x="1033" y="236"/>
                  </a:lnTo>
                  <a:lnTo>
                    <a:pt x="1030" y="239"/>
                  </a:lnTo>
                  <a:lnTo>
                    <a:pt x="1011" y="254"/>
                  </a:lnTo>
                  <a:lnTo>
                    <a:pt x="1011" y="258"/>
                  </a:lnTo>
                  <a:lnTo>
                    <a:pt x="1013" y="270"/>
                  </a:lnTo>
                  <a:lnTo>
                    <a:pt x="1012" y="274"/>
                  </a:lnTo>
                  <a:lnTo>
                    <a:pt x="998" y="277"/>
                  </a:lnTo>
                  <a:lnTo>
                    <a:pt x="997" y="278"/>
                  </a:lnTo>
                  <a:lnTo>
                    <a:pt x="1001" y="280"/>
                  </a:lnTo>
                  <a:lnTo>
                    <a:pt x="1009" y="278"/>
                  </a:lnTo>
                  <a:lnTo>
                    <a:pt x="1019" y="278"/>
                  </a:lnTo>
                  <a:lnTo>
                    <a:pt x="1023" y="276"/>
                  </a:lnTo>
                  <a:lnTo>
                    <a:pt x="1030" y="273"/>
                  </a:lnTo>
                  <a:lnTo>
                    <a:pt x="1033" y="272"/>
                  </a:lnTo>
                  <a:lnTo>
                    <a:pt x="1034" y="284"/>
                  </a:lnTo>
                  <a:lnTo>
                    <a:pt x="1031" y="288"/>
                  </a:lnTo>
                  <a:lnTo>
                    <a:pt x="1024" y="290"/>
                  </a:lnTo>
                  <a:lnTo>
                    <a:pt x="1023" y="298"/>
                  </a:lnTo>
                  <a:lnTo>
                    <a:pt x="1024" y="298"/>
                  </a:lnTo>
                  <a:lnTo>
                    <a:pt x="1029" y="295"/>
                  </a:lnTo>
                  <a:lnTo>
                    <a:pt x="1035" y="298"/>
                  </a:lnTo>
                  <a:lnTo>
                    <a:pt x="1039" y="297"/>
                  </a:lnTo>
                  <a:lnTo>
                    <a:pt x="1041" y="299"/>
                  </a:lnTo>
                  <a:lnTo>
                    <a:pt x="1044" y="296"/>
                  </a:lnTo>
                  <a:lnTo>
                    <a:pt x="1047" y="295"/>
                  </a:lnTo>
                  <a:lnTo>
                    <a:pt x="1054" y="296"/>
                  </a:lnTo>
                  <a:lnTo>
                    <a:pt x="1060" y="297"/>
                  </a:lnTo>
                  <a:lnTo>
                    <a:pt x="1067" y="305"/>
                  </a:lnTo>
                  <a:lnTo>
                    <a:pt x="1067" y="311"/>
                  </a:lnTo>
                  <a:lnTo>
                    <a:pt x="1065" y="314"/>
                  </a:lnTo>
                  <a:lnTo>
                    <a:pt x="1056" y="316"/>
                  </a:lnTo>
                  <a:lnTo>
                    <a:pt x="1054" y="317"/>
                  </a:lnTo>
                  <a:lnTo>
                    <a:pt x="1054" y="319"/>
                  </a:lnTo>
                  <a:lnTo>
                    <a:pt x="1068" y="316"/>
                  </a:lnTo>
                  <a:lnTo>
                    <a:pt x="1074" y="312"/>
                  </a:lnTo>
                  <a:lnTo>
                    <a:pt x="1077" y="312"/>
                  </a:lnTo>
                  <a:lnTo>
                    <a:pt x="1092" y="318"/>
                  </a:lnTo>
                  <a:lnTo>
                    <a:pt x="1104" y="326"/>
                  </a:lnTo>
                  <a:lnTo>
                    <a:pt x="1106" y="334"/>
                  </a:lnTo>
                  <a:lnTo>
                    <a:pt x="1108" y="338"/>
                  </a:lnTo>
                  <a:lnTo>
                    <a:pt x="1109" y="338"/>
                  </a:lnTo>
                  <a:lnTo>
                    <a:pt x="1112" y="335"/>
                  </a:lnTo>
                  <a:lnTo>
                    <a:pt x="1120" y="333"/>
                  </a:lnTo>
                  <a:lnTo>
                    <a:pt x="1132" y="338"/>
                  </a:lnTo>
                  <a:lnTo>
                    <a:pt x="1135" y="333"/>
                  </a:lnTo>
                  <a:lnTo>
                    <a:pt x="1137" y="332"/>
                  </a:lnTo>
                  <a:lnTo>
                    <a:pt x="1144" y="338"/>
                  </a:lnTo>
                  <a:lnTo>
                    <a:pt x="1145" y="346"/>
                  </a:lnTo>
                  <a:lnTo>
                    <a:pt x="1146" y="348"/>
                  </a:lnTo>
                  <a:lnTo>
                    <a:pt x="1149" y="345"/>
                  </a:lnTo>
                  <a:lnTo>
                    <a:pt x="1153" y="337"/>
                  </a:lnTo>
                  <a:lnTo>
                    <a:pt x="1164" y="335"/>
                  </a:lnTo>
                  <a:lnTo>
                    <a:pt x="1173" y="331"/>
                  </a:lnTo>
                  <a:lnTo>
                    <a:pt x="1180" y="331"/>
                  </a:lnTo>
                  <a:lnTo>
                    <a:pt x="1187" y="327"/>
                  </a:lnTo>
                  <a:lnTo>
                    <a:pt x="1198" y="329"/>
                  </a:lnTo>
                  <a:lnTo>
                    <a:pt x="1199" y="334"/>
                  </a:lnTo>
                  <a:lnTo>
                    <a:pt x="1205" y="334"/>
                  </a:lnTo>
                  <a:lnTo>
                    <a:pt x="1206" y="337"/>
                  </a:lnTo>
                  <a:lnTo>
                    <a:pt x="1207" y="338"/>
                  </a:lnTo>
                  <a:lnTo>
                    <a:pt x="1209" y="337"/>
                  </a:lnTo>
                  <a:lnTo>
                    <a:pt x="1214" y="332"/>
                  </a:lnTo>
                  <a:lnTo>
                    <a:pt x="1217" y="334"/>
                  </a:lnTo>
                  <a:lnTo>
                    <a:pt x="1218" y="337"/>
                  </a:lnTo>
                  <a:lnTo>
                    <a:pt x="1220" y="337"/>
                  </a:lnTo>
                  <a:lnTo>
                    <a:pt x="1242" y="329"/>
                  </a:lnTo>
                  <a:lnTo>
                    <a:pt x="1247" y="328"/>
                  </a:lnTo>
                  <a:lnTo>
                    <a:pt x="1252" y="329"/>
                  </a:lnTo>
                  <a:lnTo>
                    <a:pt x="1255" y="324"/>
                  </a:lnTo>
                  <a:lnTo>
                    <a:pt x="1263" y="319"/>
                  </a:lnTo>
                  <a:lnTo>
                    <a:pt x="1261" y="312"/>
                  </a:lnTo>
                  <a:lnTo>
                    <a:pt x="1261" y="309"/>
                  </a:lnTo>
                  <a:lnTo>
                    <a:pt x="1273" y="298"/>
                  </a:lnTo>
                  <a:lnTo>
                    <a:pt x="1279" y="289"/>
                  </a:lnTo>
                  <a:lnTo>
                    <a:pt x="1285" y="284"/>
                  </a:lnTo>
                  <a:lnTo>
                    <a:pt x="1289" y="277"/>
                  </a:lnTo>
                  <a:lnTo>
                    <a:pt x="1291" y="272"/>
                  </a:lnTo>
                  <a:lnTo>
                    <a:pt x="1291" y="259"/>
                  </a:lnTo>
                  <a:lnTo>
                    <a:pt x="1287" y="258"/>
                  </a:lnTo>
                  <a:lnTo>
                    <a:pt x="1285" y="252"/>
                  </a:lnTo>
                  <a:lnTo>
                    <a:pt x="1282" y="248"/>
                  </a:lnTo>
                  <a:lnTo>
                    <a:pt x="1276" y="248"/>
                  </a:lnTo>
                  <a:lnTo>
                    <a:pt x="1273" y="246"/>
                  </a:lnTo>
                  <a:lnTo>
                    <a:pt x="1271" y="244"/>
                  </a:lnTo>
                  <a:lnTo>
                    <a:pt x="1272" y="242"/>
                  </a:lnTo>
                  <a:lnTo>
                    <a:pt x="1275" y="240"/>
                  </a:lnTo>
                  <a:lnTo>
                    <a:pt x="1293" y="230"/>
                  </a:lnTo>
                  <a:lnTo>
                    <a:pt x="1297" y="223"/>
                  </a:lnTo>
                  <a:lnTo>
                    <a:pt x="1306" y="219"/>
                  </a:lnTo>
                  <a:lnTo>
                    <a:pt x="1311" y="212"/>
                  </a:lnTo>
                  <a:lnTo>
                    <a:pt x="1329" y="207"/>
                  </a:lnTo>
                  <a:lnTo>
                    <a:pt x="1333" y="202"/>
                  </a:lnTo>
                  <a:lnTo>
                    <a:pt x="1346" y="193"/>
                  </a:lnTo>
                  <a:lnTo>
                    <a:pt x="1356" y="185"/>
                  </a:lnTo>
                  <a:lnTo>
                    <a:pt x="1369" y="165"/>
                  </a:lnTo>
                  <a:lnTo>
                    <a:pt x="1383" y="150"/>
                  </a:lnTo>
                  <a:lnTo>
                    <a:pt x="1387" y="135"/>
                  </a:lnTo>
                  <a:lnTo>
                    <a:pt x="1387" y="132"/>
                  </a:lnTo>
                  <a:lnTo>
                    <a:pt x="1385" y="129"/>
                  </a:lnTo>
                  <a:lnTo>
                    <a:pt x="1380" y="123"/>
                  </a:lnTo>
                  <a:lnTo>
                    <a:pt x="1378" y="122"/>
                  </a:lnTo>
                  <a:lnTo>
                    <a:pt x="1374" y="122"/>
                  </a:lnTo>
                  <a:lnTo>
                    <a:pt x="1363" y="125"/>
                  </a:lnTo>
                  <a:lnTo>
                    <a:pt x="1359" y="123"/>
                  </a:lnTo>
                  <a:lnTo>
                    <a:pt x="1358" y="122"/>
                  </a:lnTo>
                  <a:lnTo>
                    <a:pt x="1364" y="120"/>
                  </a:lnTo>
                  <a:lnTo>
                    <a:pt x="1384" y="118"/>
                  </a:lnTo>
                  <a:lnTo>
                    <a:pt x="1391" y="116"/>
                  </a:lnTo>
                  <a:lnTo>
                    <a:pt x="1400" y="110"/>
                  </a:lnTo>
                  <a:lnTo>
                    <a:pt x="1414" y="96"/>
                  </a:lnTo>
                  <a:lnTo>
                    <a:pt x="1420" y="94"/>
                  </a:lnTo>
                  <a:lnTo>
                    <a:pt x="1432" y="94"/>
                  </a:lnTo>
                  <a:lnTo>
                    <a:pt x="1435" y="92"/>
                  </a:lnTo>
                  <a:lnTo>
                    <a:pt x="1448" y="87"/>
                  </a:lnTo>
                  <a:lnTo>
                    <a:pt x="1451" y="85"/>
                  </a:lnTo>
                  <a:lnTo>
                    <a:pt x="1454" y="80"/>
                  </a:lnTo>
                  <a:lnTo>
                    <a:pt x="1462" y="79"/>
                  </a:lnTo>
                  <a:lnTo>
                    <a:pt x="1471" y="74"/>
                  </a:lnTo>
                  <a:lnTo>
                    <a:pt x="1484" y="60"/>
                  </a:lnTo>
                  <a:lnTo>
                    <a:pt x="1486" y="59"/>
                  </a:lnTo>
                  <a:lnTo>
                    <a:pt x="1497" y="59"/>
                  </a:lnTo>
                  <a:lnTo>
                    <a:pt x="1510" y="63"/>
                  </a:lnTo>
                  <a:lnTo>
                    <a:pt x="1513" y="62"/>
                  </a:lnTo>
                  <a:lnTo>
                    <a:pt x="1517" y="57"/>
                  </a:lnTo>
                  <a:lnTo>
                    <a:pt x="1521" y="55"/>
                  </a:lnTo>
                  <a:lnTo>
                    <a:pt x="1524" y="55"/>
                  </a:lnTo>
                  <a:lnTo>
                    <a:pt x="1527" y="58"/>
                  </a:lnTo>
                  <a:lnTo>
                    <a:pt x="1533" y="57"/>
                  </a:lnTo>
                  <a:lnTo>
                    <a:pt x="1536" y="57"/>
                  </a:lnTo>
                  <a:lnTo>
                    <a:pt x="1539" y="59"/>
                  </a:lnTo>
                  <a:lnTo>
                    <a:pt x="1540" y="61"/>
                  </a:lnTo>
                  <a:lnTo>
                    <a:pt x="1540" y="63"/>
                  </a:lnTo>
                  <a:lnTo>
                    <a:pt x="1537" y="66"/>
                  </a:lnTo>
                  <a:lnTo>
                    <a:pt x="1539" y="71"/>
                  </a:lnTo>
                  <a:lnTo>
                    <a:pt x="1541" y="73"/>
                  </a:lnTo>
                  <a:lnTo>
                    <a:pt x="1548" y="77"/>
                  </a:lnTo>
                  <a:lnTo>
                    <a:pt x="1558" y="80"/>
                  </a:lnTo>
                  <a:lnTo>
                    <a:pt x="1559" y="82"/>
                  </a:lnTo>
                  <a:lnTo>
                    <a:pt x="1560" y="86"/>
                  </a:lnTo>
                  <a:lnTo>
                    <a:pt x="1563" y="92"/>
                  </a:lnTo>
                  <a:lnTo>
                    <a:pt x="1573" y="92"/>
                  </a:lnTo>
                  <a:lnTo>
                    <a:pt x="1583" y="87"/>
                  </a:lnTo>
                  <a:lnTo>
                    <a:pt x="1595" y="89"/>
                  </a:lnTo>
                  <a:lnTo>
                    <a:pt x="1596" y="90"/>
                  </a:lnTo>
                  <a:lnTo>
                    <a:pt x="1597" y="92"/>
                  </a:lnTo>
                  <a:lnTo>
                    <a:pt x="1592" y="103"/>
                  </a:lnTo>
                  <a:lnTo>
                    <a:pt x="1593" y="104"/>
                  </a:lnTo>
                  <a:lnTo>
                    <a:pt x="1597" y="105"/>
                  </a:lnTo>
                  <a:lnTo>
                    <a:pt x="1598" y="107"/>
                  </a:lnTo>
                  <a:lnTo>
                    <a:pt x="1598" y="110"/>
                  </a:lnTo>
                  <a:lnTo>
                    <a:pt x="1596" y="115"/>
                  </a:lnTo>
                  <a:lnTo>
                    <a:pt x="1596" y="119"/>
                  </a:lnTo>
                  <a:lnTo>
                    <a:pt x="1600" y="125"/>
                  </a:lnTo>
                  <a:lnTo>
                    <a:pt x="1612" y="129"/>
                  </a:lnTo>
                  <a:lnTo>
                    <a:pt x="1617" y="130"/>
                  </a:lnTo>
                  <a:lnTo>
                    <a:pt x="1637" y="129"/>
                  </a:lnTo>
                  <a:lnTo>
                    <a:pt x="1638" y="130"/>
                  </a:lnTo>
                  <a:lnTo>
                    <a:pt x="1639" y="134"/>
                  </a:lnTo>
                  <a:lnTo>
                    <a:pt x="1640" y="134"/>
                  </a:lnTo>
                  <a:lnTo>
                    <a:pt x="1642" y="133"/>
                  </a:lnTo>
                  <a:lnTo>
                    <a:pt x="1643" y="129"/>
                  </a:lnTo>
                  <a:lnTo>
                    <a:pt x="1644" y="127"/>
                  </a:lnTo>
                  <a:lnTo>
                    <a:pt x="1653" y="123"/>
                  </a:lnTo>
                  <a:lnTo>
                    <a:pt x="1655" y="120"/>
                  </a:lnTo>
                  <a:lnTo>
                    <a:pt x="1655" y="114"/>
                  </a:lnTo>
                  <a:lnTo>
                    <a:pt x="1653" y="112"/>
                  </a:lnTo>
                  <a:lnTo>
                    <a:pt x="1650" y="110"/>
                  </a:lnTo>
                  <a:lnTo>
                    <a:pt x="1650" y="109"/>
                  </a:lnTo>
                  <a:lnTo>
                    <a:pt x="1652" y="108"/>
                  </a:lnTo>
                  <a:lnTo>
                    <a:pt x="1655" y="108"/>
                  </a:lnTo>
                  <a:lnTo>
                    <a:pt x="1666" y="113"/>
                  </a:lnTo>
                  <a:lnTo>
                    <a:pt x="1673" y="116"/>
                  </a:lnTo>
                  <a:lnTo>
                    <a:pt x="1673" y="118"/>
                  </a:lnTo>
                  <a:lnTo>
                    <a:pt x="1672" y="119"/>
                  </a:lnTo>
                  <a:lnTo>
                    <a:pt x="1664" y="117"/>
                  </a:lnTo>
                  <a:lnTo>
                    <a:pt x="1661" y="118"/>
                  </a:lnTo>
                  <a:lnTo>
                    <a:pt x="1658" y="120"/>
                  </a:lnTo>
                  <a:lnTo>
                    <a:pt x="1657" y="125"/>
                  </a:lnTo>
                  <a:lnTo>
                    <a:pt x="1658" y="131"/>
                  </a:lnTo>
                  <a:lnTo>
                    <a:pt x="1661" y="133"/>
                  </a:lnTo>
                  <a:lnTo>
                    <a:pt x="1665" y="133"/>
                  </a:lnTo>
                  <a:lnTo>
                    <a:pt x="1671" y="137"/>
                  </a:lnTo>
                  <a:lnTo>
                    <a:pt x="1676" y="138"/>
                  </a:lnTo>
                  <a:lnTo>
                    <a:pt x="1681" y="143"/>
                  </a:lnTo>
                  <a:lnTo>
                    <a:pt x="1681" y="148"/>
                  </a:lnTo>
                  <a:lnTo>
                    <a:pt x="1683" y="153"/>
                  </a:lnTo>
                  <a:lnTo>
                    <a:pt x="1693" y="163"/>
                  </a:lnTo>
                  <a:lnTo>
                    <a:pt x="1698" y="164"/>
                  </a:lnTo>
                  <a:lnTo>
                    <a:pt x="1704" y="162"/>
                  </a:lnTo>
                  <a:lnTo>
                    <a:pt x="1711" y="170"/>
                  </a:lnTo>
                  <a:lnTo>
                    <a:pt x="1714" y="171"/>
                  </a:lnTo>
                  <a:lnTo>
                    <a:pt x="1718" y="170"/>
                  </a:lnTo>
                  <a:lnTo>
                    <a:pt x="1722" y="167"/>
                  </a:lnTo>
                  <a:lnTo>
                    <a:pt x="1732" y="165"/>
                  </a:lnTo>
                  <a:lnTo>
                    <a:pt x="1745" y="163"/>
                  </a:lnTo>
                  <a:lnTo>
                    <a:pt x="1746" y="162"/>
                  </a:lnTo>
                  <a:lnTo>
                    <a:pt x="1745" y="161"/>
                  </a:lnTo>
                  <a:lnTo>
                    <a:pt x="1740" y="158"/>
                  </a:lnTo>
                  <a:lnTo>
                    <a:pt x="1740" y="157"/>
                  </a:lnTo>
                  <a:lnTo>
                    <a:pt x="1741" y="156"/>
                  </a:lnTo>
                  <a:lnTo>
                    <a:pt x="1757" y="157"/>
                  </a:lnTo>
                  <a:lnTo>
                    <a:pt x="1769" y="167"/>
                  </a:lnTo>
                  <a:lnTo>
                    <a:pt x="1770" y="165"/>
                  </a:lnTo>
                  <a:lnTo>
                    <a:pt x="1770" y="163"/>
                  </a:lnTo>
                  <a:lnTo>
                    <a:pt x="1763" y="159"/>
                  </a:lnTo>
                  <a:lnTo>
                    <a:pt x="1764" y="157"/>
                  </a:lnTo>
                  <a:lnTo>
                    <a:pt x="1765" y="156"/>
                  </a:lnTo>
                  <a:lnTo>
                    <a:pt x="1773" y="153"/>
                  </a:lnTo>
                  <a:lnTo>
                    <a:pt x="1786" y="151"/>
                  </a:lnTo>
                  <a:lnTo>
                    <a:pt x="1799" y="148"/>
                  </a:lnTo>
                  <a:lnTo>
                    <a:pt x="1811" y="144"/>
                  </a:lnTo>
                  <a:lnTo>
                    <a:pt x="1814" y="144"/>
                  </a:lnTo>
                  <a:lnTo>
                    <a:pt x="1815" y="148"/>
                  </a:lnTo>
                  <a:lnTo>
                    <a:pt x="1814" y="150"/>
                  </a:lnTo>
                  <a:lnTo>
                    <a:pt x="1809" y="153"/>
                  </a:lnTo>
                  <a:lnTo>
                    <a:pt x="1812" y="159"/>
                  </a:lnTo>
                  <a:lnTo>
                    <a:pt x="1816" y="159"/>
                  </a:lnTo>
                  <a:lnTo>
                    <a:pt x="1825" y="156"/>
                  </a:lnTo>
                  <a:lnTo>
                    <a:pt x="1826" y="155"/>
                  </a:lnTo>
                  <a:lnTo>
                    <a:pt x="1825" y="152"/>
                  </a:lnTo>
                  <a:lnTo>
                    <a:pt x="1817" y="145"/>
                  </a:lnTo>
                  <a:lnTo>
                    <a:pt x="1817" y="139"/>
                  </a:lnTo>
                  <a:lnTo>
                    <a:pt x="1824" y="137"/>
                  </a:lnTo>
                  <a:lnTo>
                    <a:pt x="1826" y="139"/>
                  </a:lnTo>
                  <a:lnTo>
                    <a:pt x="1827" y="139"/>
                  </a:lnTo>
                  <a:lnTo>
                    <a:pt x="1828" y="137"/>
                  </a:lnTo>
                  <a:lnTo>
                    <a:pt x="1826" y="132"/>
                  </a:lnTo>
                  <a:lnTo>
                    <a:pt x="1829" y="128"/>
                  </a:lnTo>
                  <a:lnTo>
                    <a:pt x="1832" y="130"/>
                  </a:lnTo>
                  <a:lnTo>
                    <a:pt x="1835" y="129"/>
                  </a:lnTo>
                  <a:lnTo>
                    <a:pt x="1828" y="123"/>
                  </a:lnTo>
                  <a:lnTo>
                    <a:pt x="1834" y="120"/>
                  </a:lnTo>
                  <a:lnTo>
                    <a:pt x="1836" y="118"/>
                  </a:lnTo>
                  <a:lnTo>
                    <a:pt x="1842" y="118"/>
                  </a:lnTo>
                  <a:lnTo>
                    <a:pt x="1842" y="113"/>
                  </a:lnTo>
                  <a:lnTo>
                    <a:pt x="1840" y="110"/>
                  </a:lnTo>
                  <a:lnTo>
                    <a:pt x="1841" y="110"/>
                  </a:lnTo>
                  <a:lnTo>
                    <a:pt x="1849" y="116"/>
                  </a:lnTo>
                  <a:lnTo>
                    <a:pt x="1852" y="114"/>
                  </a:lnTo>
                  <a:lnTo>
                    <a:pt x="1853" y="108"/>
                  </a:lnTo>
                  <a:lnTo>
                    <a:pt x="1856" y="109"/>
                  </a:lnTo>
                  <a:lnTo>
                    <a:pt x="1860" y="114"/>
                  </a:lnTo>
                  <a:lnTo>
                    <a:pt x="1864" y="115"/>
                  </a:lnTo>
                  <a:lnTo>
                    <a:pt x="1864" y="120"/>
                  </a:lnTo>
                  <a:lnTo>
                    <a:pt x="1858" y="125"/>
                  </a:lnTo>
                  <a:lnTo>
                    <a:pt x="1856" y="128"/>
                  </a:lnTo>
                  <a:lnTo>
                    <a:pt x="1861" y="133"/>
                  </a:lnTo>
                  <a:lnTo>
                    <a:pt x="1864" y="145"/>
                  </a:lnTo>
                  <a:lnTo>
                    <a:pt x="1868" y="149"/>
                  </a:lnTo>
                  <a:lnTo>
                    <a:pt x="1868" y="152"/>
                  </a:lnTo>
                  <a:lnTo>
                    <a:pt x="1870" y="152"/>
                  </a:lnTo>
                  <a:lnTo>
                    <a:pt x="1876" y="152"/>
                  </a:lnTo>
                  <a:lnTo>
                    <a:pt x="1879" y="145"/>
                  </a:lnTo>
                  <a:lnTo>
                    <a:pt x="1890" y="139"/>
                  </a:lnTo>
                  <a:lnTo>
                    <a:pt x="1899" y="141"/>
                  </a:lnTo>
                  <a:lnTo>
                    <a:pt x="1897" y="150"/>
                  </a:lnTo>
                  <a:lnTo>
                    <a:pt x="1910" y="152"/>
                  </a:lnTo>
                  <a:lnTo>
                    <a:pt x="1914" y="156"/>
                  </a:lnTo>
                  <a:lnTo>
                    <a:pt x="1919" y="152"/>
                  </a:lnTo>
                  <a:lnTo>
                    <a:pt x="1925" y="150"/>
                  </a:lnTo>
                  <a:lnTo>
                    <a:pt x="1927" y="150"/>
                  </a:lnTo>
                  <a:lnTo>
                    <a:pt x="1931" y="152"/>
                  </a:lnTo>
                  <a:lnTo>
                    <a:pt x="1937" y="151"/>
                  </a:lnTo>
                  <a:lnTo>
                    <a:pt x="1946" y="147"/>
                  </a:lnTo>
                  <a:lnTo>
                    <a:pt x="1952" y="143"/>
                  </a:lnTo>
                  <a:lnTo>
                    <a:pt x="1953" y="146"/>
                  </a:lnTo>
                  <a:lnTo>
                    <a:pt x="1953" y="151"/>
                  </a:lnTo>
                  <a:lnTo>
                    <a:pt x="1951" y="152"/>
                  </a:lnTo>
                  <a:lnTo>
                    <a:pt x="1946" y="153"/>
                  </a:lnTo>
                  <a:lnTo>
                    <a:pt x="1945" y="155"/>
                  </a:lnTo>
                  <a:lnTo>
                    <a:pt x="1960" y="159"/>
                  </a:lnTo>
                  <a:lnTo>
                    <a:pt x="1966" y="158"/>
                  </a:lnTo>
                  <a:lnTo>
                    <a:pt x="1967" y="155"/>
                  </a:lnTo>
                  <a:lnTo>
                    <a:pt x="1966" y="154"/>
                  </a:lnTo>
                  <a:lnTo>
                    <a:pt x="1960" y="155"/>
                  </a:lnTo>
                  <a:lnTo>
                    <a:pt x="1957" y="154"/>
                  </a:lnTo>
                  <a:lnTo>
                    <a:pt x="1956" y="151"/>
                  </a:lnTo>
                  <a:lnTo>
                    <a:pt x="1957" y="149"/>
                  </a:lnTo>
                  <a:lnTo>
                    <a:pt x="1972" y="150"/>
                  </a:lnTo>
                  <a:lnTo>
                    <a:pt x="1977" y="149"/>
                  </a:lnTo>
                  <a:lnTo>
                    <a:pt x="1980" y="147"/>
                  </a:lnTo>
                  <a:lnTo>
                    <a:pt x="1987" y="140"/>
                  </a:lnTo>
                  <a:lnTo>
                    <a:pt x="1994" y="138"/>
                  </a:lnTo>
                  <a:lnTo>
                    <a:pt x="2000" y="137"/>
                  </a:lnTo>
                  <a:lnTo>
                    <a:pt x="2010" y="140"/>
                  </a:lnTo>
                  <a:lnTo>
                    <a:pt x="2011" y="146"/>
                  </a:lnTo>
                  <a:lnTo>
                    <a:pt x="2009" y="152"/>
                  </a:lnTo>
                  <a:lnTo>
                    <a:pt x="2006" y="152"/>
                  </a:lnTo>
                  <a:lnTo>
                    <a:pt x="2003" y="149"/>
                  </a:lnTo>
                  <a:lnTo>
                    <a:pt x="1997" y="149"/>
                  </a:lnTo>
                  <a:lnTo>
                    <a:pt x="1990" y="154"/>
                  </a:lnTo>
                  <a:lnTo>
                    <a:pt x="1981" y="166"/>
                  </a:lnTo>
                  <a:lnTo>
                    <a:pt x="1979" y="162"/>
                  </a:lnTo>
                  <a:lnTo>
                    <a:pt x="1978" y="162"/>
                  </a:lnTo>
                  <a:lnTo>
                    <a:pt x="1976" y="164"/>
                  </a:lnTo>
                  <a:lnTo>
                    <a:pt x="1976" y="165"/>
                  </a:lnTo>
                  <a:lnTo>
                    <a:pt x="1977" y="168"/>
                  </a:lnTo>
                  <a:lnTo>
                    <a:pt x="1979" y="169"/>
                  </a:lnTo>
                  <a:lnTo>
                    <a:pt x="1985" y="170"/>
                  </a:lnTo>
                  <a:lnTo>
                    <a:pt x="1986" y="172"/>
                  </a:lnTo>
                  <a:lnTo>
                    <a:pt x="1986" y="173"/>
                  </a:lnTo>
                  <a:lnTo>
                    <a:pt x="1982" y="174"/>
                  </a:lnTo>
                  <a:lnTo>
                    <a:pt x="1979" y="177"/>
                  </a:lnTo>
                  <a:lnTo>
                    <a:pt x="1977" y="175"/>
                  </a:lnTo>
                  <a:lnTo>
                    <a:pt x="1978" y="172"/>
                  </a:lnTo>
                  <a:lnTo>
                    <a:pt x="1978" y="171"/>
                  </a:lnTo>
                  <a:lnTo>
                    <a:pt x="1975" y="171"/>
                  </a:lnTo>
                  <a:lnTo>
                    <a:pt x="1973" y="172"/>
                  </a:lnTo>
                  <a:lnTo>
                    <a:pt x="1974" y="176"/>
                  </a:lnTo>
                  <a:lnTo>
                    <a:pt x="1981" y="185"/>
                  </a:lnTo>
                  <a:lnTo>
                    <a:pt x="1977" y="187"/>
                  </a:lnTo>
                  <a:lnTo>
                    <a:pt x="1977" y="190"/>
                  </a:lnTo>
                  <a:lnTo>
                    <a:pt x="1981" y="197"/>
                  </a:lnTo>
                  <a:lnTo>
                    <a:pt x="1988" y="201"/>
                  </a:lnTo>
                  <a:lnTo>
                    <a:pt x="1990" y="207"/>
                  </a:lnTo>
                  <a:lnTo>
                    <a:pt x="1998" y="210"/>
                  </a:lnTo>
                  <a:lnTo>
                    <a:pt x="1999" y="213"/>
                  </a:lnTo>
                  <a:lnTo>
                    <a:pt x="1992" y="217"/>
                  </a:lnTo>
                  <a:lnTo>
                    <a:pt x="1982" y="223"/>
                  </a:lnTo>
                  <a:lnTo>
                    <a:pt x="1984" y="225"/>
                  </a:lnTo>
                  <a:lnTo>
                    <a:pt x="1989" y="228"/>
                  </a:lnTo>
                  <a:lnTo>
                    <a:pt x="1989" y="230"/>
                  </a:lnTo>
                  <a:lnTo>
                    <a:pt x="1988" y="231"/>
                  </a:lnTo>
                  <a:lnTo>
                    <a:pt x="1976" y="230"/>
                  </a:lnTo>
                  <a:lnTo>
                    <a:pt x="1970" y="231"/>
                  </a:lnTo>
                  <a:lnTo>
                    <a:pt x="1967" y="234"/>
                  </a:lnTo>
                  <a:lnTo>
                    <a:pt x="1963" y="239"/>
                  </a:lnTo>
                  <a:lnTo>
                    <a:pt x="1962" y="248"/>
                  </a:lnTo>
                  <a:lnTo>
                    <a:pt x="1961" y="252"/>
                  </a:lnTo>
                  <a:lnTo>
                    <a:pt x="1959" y="249"/>
                  </a:lnTo>
                  <a:lnTo>
                    <a:pt x="1958" y="244"/>
                  </a:lnTo>
                  <a:lnTo>
                    <a:pt x="1962" y="237"/>
                  </a:lnTo>
                  <a:lnTo>
                    <a:pt x="1960" y="237"/>
                  </a:lnTo>
                  <a:lnTo>
                    <a:pt x="1957" y="239"/>
                  </a:lnTo>
                  <a:lnTo>
                    <a:pt x="1956" y="242"/>
                  </a:lnTo>
                  <a:lnTo>
                    <a:pt x="1956" y="246"/>
                  </a:lnTo>
                  <a:lnTo>
                    <a:pt x="1958" y="253"/>
                  </a:lnTo>
                  <a:lnTo>
                    <a:pt x="1962" y="257"/>
                  </a:lnTo>
                  <a:lnTo>
                    <a:pt x="1962" y="263"/>
                  </a:lnTo>
                  <a:lnTo>
                    <a:pt x="1961" y="264"/>
                  </a:lnTo>
                  <a:lnTo>
                    <a:pt x="1959" y="261"/>
                  </a:lnTo>
                  <a:lnTo>
                    <a:pt x="1957" y="262"/>
                  </a:lnTo>
                  <a:lnTo>
                    <a:pt x="1956" y="264"/>
                  </a:lnTo>
                  <a:lnTo>
                    <a:pt x="1957" y="267"/>
                  </a:lnTo>
                  <a:lnTo>
                    <a:pt x="1955" y="271"/>
                  </a:lnTo>
                  <a:lnTo>
                    <a:pt x="1944" y="278"/>
                  </a:lnTo>
                  <a:lnTo>
                    <a:pt x="1953" y="279"/>
                  </a:lnTo>
                  <a:lnTo>
                    <a:pt x="1950" y="284"/>
                  </a:lnTo>
                  <a:lnTo>
                    <a:pt x="1949" y="292"/>
                  </a:lnTo>
                  <a:lnTo>
                    <a:pt x="1954" y="285"/>
                  </a:lnTo>
                  <a:lnTo>
                    <a:pt x="1957" y="282"/>
                  </a:lnTo>
                  <a:lnTo>
                    <a:pt x="1959" y="278"/>
                  </a:lnTo>
                  <a:lnTo>
                    <a:pt x="1961" y="276"/>
                  </a:lnTo>
                  <a:lnTo>
                    <a:pt x="1966" y="276"/>
                  </a:lnTo>
                  <a:lnTo>
                    <a:pt x="1973" y="278"/>
                  </a:lnTo>
                  <a:lnTo>
                    <a:pt x="1977" y="277"/>
                  </a:lnTo>
                  <a:lnTo>
                    <a:pt x="1979" y="282"/>
                  </a:lnTo>
                  <a:lnTo>
                    <a:pt x="1980" y="283"/>
                  </a:lnTo>
                  <a:lnTo>
                    <a:pt x="1982" y="274"/>
                  </a:lnTo>
                  <a:lnTo>
                    <a:pt x="1988" y="269"/>
                  </a:lnTo>
                  <a:lnTo>
                    <a:pt x="1992" y="269"/>
                  </a:lnTo>
                  <a:lnTo>
                    <a:pt x="1987" y="272"/>
                  </a:lnTo>
                  <a:lnTo>
                    <a:pt x="1984" y="281"/>
                  </a:lnTo>
                  <a:lnTo>
                    <a:pt x="1985" y="294"/>
                  </a:lnTo>
                  <a:lnTo>
                    <a:pt x="1984" y="303"/>
                  </a:lnTo>
                  <a:lnTo>
                    <a:pt x="1974" y="309"/>
                  </a:lnTo>
                  <a:lnTo>
                    <a:pt x="1958" y="314"/>
                  </a:lnTo>
                  <a:lnTo>
                    <a:pt x="1958" y="312"/>
                  </a:lnTo>
                  <a:lnTo>
                    <a:pt x="1959" y="309"/>
                  </a:lnTo>
                  <a:lnTo>
                    <a:pt x="1958" y="308"/>
                  </a:lnTo>
                  <a:lnTo>
                    <a:pt x="1954" y="308"/>
                  </a:lnTo>
                  <a:lnTo>
                    <a:pt x="1950" y="309"/>
                  </a:lnTo>
                  <a:lnTo>
                    <a:pt x="1953" y="311"/>
                  </a:lnTo>
                  <a:lnTo>
                    <a:pt x="1958" y="321"/>
                  </a:lnTo>
                  <a:lnTo>
                    <a:pt x="1963" y="327"/>
                  </a:lnTo>
                  <a:lnTo>
                    <a:pt x="1963" y="329"/>
                  </a:lnTo>
                  <a:lnTo>
                    <a:pt x="1961" y="331"/>
                  </a:lnTo>
                  <a:lnTo>
                    <a:pt x="1956" y="333"/>
                  </a:lnTo>
                  <a:lnTo>
                    <a:pt x="1940" y="334"/>
                  </a:lnTo>
                  <a:lnTo>
                    <a:pt x="1941" y="335"/>
                  </a:lnTo>
                  <a:lnTo>
                    <a:pt x="1949" y="339"/>
                  </a:lnTo>
                  <a:lnTo>
                    <a:pt x="1945" y="343"/>
                  </a:lnTo>
                  <a:lnTo>
                    <a:pt x="1940" y="347"/>
                  </a:lnTo>
                  <a:lnTo>
                    <a:pt x="1925" y="347"/>
                  </a:lnTo>
                  <a:lnTo>
                    <a:pt x="1913" y="346"/>
                  </a:lnTo>
                  <a:lnTo>
                    <a:pt x="1907" y="344"/>
                  </a:lnTo>
                  <a:lnTo>
                    <a:pt x="1900" y="346"/>
                  </a:lnTo>
                  <a:lnTo>
                    <a:pt x="1900" y="342"/>
                  </a:lnTo>
                  <a:lnTo>
                    <a:pt x="1897" y="332"/>
                  </a:lnTo>
                  <a:lnTo>
                    <a:pt x="1898" y="329"/>
                  </a:lnTo>
                  <a:lnTo>
                    <a:pt x="1908" y="325"/>
                  </a:lnTo>
                  <a:lnTo>
                    <a:pt x="1919" y="327"/>
                  </a:lnTo>
                  <a:lnTo>
                    <a:pt x="1921" y="326"/>
                  </a:lnTo>
                  <a:lnTo>
                    <a:pt x="1922" y="324"/>
                  </a:lnTo>
                  <a:lnTo>
                    <a:pt x="1919" y="321"/>
                  </a:lnTo>
                  <a:lnTo>
                    <a:pt x="1912" y="323"/>
                  </a:lnTo>
                  <a:lnTo>
                    <a:pt x="1908" y="320"/>
                  </a:lnTo>
                  <a:lnTo>
                    <a:pt x="1905" y="324"/>
                  </a:lnTo>
                  <a:lnTo>
                    <a:pt x="1901" y="323"/>
                  </a:lnTo>
                  <a:lnTo>
                    <a:pt x="1897" y="320"/>
                  </a:lnTo>
                  <a:lnTo>
                    <a:pt x="1895" y="315"/>
                  </a:lnTo>
                  <a:lnTo>
                    <a:pt x="1888" y="318"/>
                  </a:lnTo>
                  <a:lnTo>
                    <a:pt x="1886" y="317"/>
                  </a:lnTo>
                  <a:lnTo>
                    <a:pt x="1886" y="313"/>
                  </a:lnTo>
                  <a:lnTo>
                    <a:pt x="1891" y="312"/>
                  </a:lnTo>
                  <a:lnTo>
                    <a:pt x="1892" y="310"/>
                  </a:lnTo>
                  <a:lnTo>
                    <a:pt x="1892" y="295"/>
                  </a:lnTo>
                  <a:lnTo>
                    <a:pt x="1895" y="294"/>
                  </a:lnTo>
                  <a:lnTo>
                    <a:pt x="1899" y="294"/>
                  </a:lnTo>
                  <a:lnTo>
                    <a:pt x="1902" y="291"/>
                  </a:lnTo>
                  <a:lnTo>
                    <a:pt x="1901" y="281"/>
                  </a:lnTo>
                  <a:lnTo>
                    <a:pt x="1900" y="278"/>
                  </a:lnTo>
                  <a:lnTo>
                    <a:pt x="1898" y="277"/>
                  </a:lnTo>
                  <a:lnTo>
                    <a:pt x="1892" y="277"/>
                  </a:lnTo>
                  <a:lnTo>
                    <a:pt x="1891" y="278"/>
                  </a:lnTo>
                  <a:lnTo>
                    <a:pt x="1894" y="282"/>
                  </a:lnTo>
                  <a:lnTo>
                    <a:pt x="1894" y="289"/>
                  </a:lnTo>
                  <a:lnTo>
                    <a:pt x="1894" y="291"/>
                  </a:lnTo>
                  <a:lnTo>
                    <a:pt x="1886" y="293"/>
                  </a:lnTo>
                  <a:lnTo>
                    <a:pt x="1884" y="290"/>
                  </a:lnTo>
                  <a:lnTo>
                    <a:pt x="1882" y="292"/>
                  </a:lnTo>
                  <a:lnTo>
                    <a:pt x="1885" y="302"/>
                  </a:lnTo>
                  <a:lnTo>
                    <a:pt x="1885" y="307"/>
                  </a:lnTo>
                  <a:lnTo>
                    <a:pt x="1883" y="313"/>
                  </a:lnTo>
                  <a:lnTo>
                    <a:pt x="1882" y="313"/>
                  </a:lnTo>
                  <a:lnTo>
                    <a:pt x="1880" y="313"/>
                  </a:lnTo>
                  <a:lnTo>
                    <a:pt x="1877" y="305"/>
                  </a:lnTo>
                  <a:lnTo>
                    <a:pt x="1874" y="305"/>
                  </a:lnTo>
                  <a:lnTo>
                    <a:pt x="1873" y="307"/>
                  </a:lnTo>
                  <a:lnTo>
                    <a:pt x="1877" y="311"/>
                  </a:lnTo>
                  <a:lnTo>
                    <a:pt x="1870" y="318"/>
                  </a:lnTo>
                  <a:lnTo>
                    <a:pt x="1872" y="326"/>
                  </a:lnTo>
                  <a:lnTo>
                    <a:pt x="1865" y="327"/>
                  </a:lnTo>
                  <a:lnTo>
                    <a:pt x="1859" y="333"/>
                  </a:lnTo>
                  <a:lnTo>
                    <a:pt x="1855" y="333"/>
                  </a:lnTo>
                  <a:lnTo>
                    <a:pt x="1853" y="331"/>
                  </a:lnTo>
                  <a:lnTo>
                    <a:pt x="1859" y="320"/>
                  </a:lnTo>
                  <a:lnTo>
                    <a:pt x="1860" y="317"/>
                  </a:lnTo>
                  <a:lnTo>
                    <a:pt x="1859" y="315"/>
                  </a:lnTo>
                  <a:lnTo>
                    <a:pt x="1847" y="307"/>
                  </a:lnTo>
                  <a:lnTo>
                    <a:pt x="1843" y="298"/>
                  </a:lnTo>
                  <a:lnTo>
                    <a:pt x="1838" y="295"/>
                  </a:lnTo>
                  <a:lnTo>
                    <a:pt x="1835" y="296"/>
                  </a:lnTo>
                  <a:lnTo>
                    <a:pt x="1835" y="299"/>
                  </a:lnTo>
                  <a:lnTo>
                    <a:pt x="1842" y="305"/>
                  </a:lnTo>
                  <a:lnTo>
                    <a:pt x="1842" y="307"/>
                  </a:lnTo>
                  <a:lnTo>
                    <a:pt x="1837" y="307"/>
                  </a:lnTo>
                  <a:lnTo>
                    <a:pt x="1831" y="306"/>
                  </a:lnTo>
                  <a:lnTo>
                    <a:pt x="1832" y="299"/>
                  </a:lnTo>
                  <a:lnTo>
                    <a:pt x="1831" y="295"/>
                  </a:lnTo>
                  <a:lnTo>
                    <a:pt x="1830" y="297"/>
                  </a:lnTo>
                  <a:lnTo>
                    <a:pt x="1825" y="302"/>
                  </a:lnTo>
                  <a:lnTo>
                    <a:pt x="1824" y="303"/>
                  </a:lnTo>
                  <a:lnTo>
                    <a:pt x="1826" y="313"/>
                  </a:lnTo>
                  <a:lnTo>
                    <a:pt x="1825" y="315"/>
                  </a:lnTo>
                  <a:lnTo>
                    <a:pt x="1822" y="316"/>
                  </a:lnTo>
                  <a:lnTo>
                    <a:pt x="1822" y="317"/>
                  </a:lnTo>
                  <a:lnTo>
                    <a:pt x="1822" y="318"/>
                  </a:lnTo>
                  <a:lnTo>
                    <a:pt x="1828" y="317"/>
                  </a:lnTo>
                  <a:lnTo>
                    <a:pt x="1833" y="318"/>
                  </a:lnTo>
                  <a:lnTo>
                    <a:pt x="1835" y="320"/>
                  </a:lnTo>
                  <a:lnTo>
                    <a:pt x="1834" y="324"/>
                  </a:lnTo>
                  <a:lnTo>
                    <a:pt x="1832" y="325"/>
                  </a:lnTo>
                  <a:lnTo>
                    <a:pt x="1824" y="325"/>
                  </a:lnTo>
                  <a:lnTo>
                    <a:pt x="1813" y="333"/>
                  </a:lnTo>
                  <a:lnTo>
                    <a:pt x="1812" y="333"/>
                  </a:lnTo>
                  <a:lnTo>
                    <a:pt x="1813" y="329"/>
                  </a:lnTo>
                  <a:lnTo>
                    <a:pt x="1811" y="329"/>
                  </a:lnTo>
                  <a:lnTo>
                    <a:pt x="1809" y="339"/>
                  </a:lnTo>
                  <a:lnTo>
                    <a:pt x="1800" y="339"/>
                  </a:lnTo>
                  <a:lnTo>
                    <a:pt x="1798" y="342"/>
                  </a:lnTo>
                  <a:lnTo>
                    <a:pt x="1787" y="352"/>
                  </a:lnTo>
                  <a:lnTo>
                    <a:pt x="1786" y="356"/>
                  </a:lnTo>
                  <a:lnTo>
                    <a:pt x="1787" y="361"/>
                  </a:lnTo>
                  <a:lnTo>
                    <a:pt x="1776" y="367"/>
                  </a:lnTo>
                  <a:lnTo>
                    <a:pt x="1768" y="369"/>
                  </a:lnTo>
                  <a:lnTo>
                    <a:pt x="1761" y="374"/>
                  </a:lnTo>
                  <a:lnTo>
                    <a:pt x="1758" y="375"/>
                  </a:lnTo>
                  <a:lnTo>
                    <a:pt x="1757" y="375"/>
                  </a:lnTo>
                  <a:lnTo>
                    <a:pt x="1757" y="374"/>
                  </a:lnTo>
                  <a:lnTo>
                    <a:pt x="1760" y="369"/>
                  </a:lnTo>
                  <a:lnTo>
                    <a:pt x="1761" y="366"/>
                  </a:lnTo>
                  <a:lnTo>
                    <a:pt x="1759" y="365"/>
                  </a:lnTo>
                  <a:lnTo>
                    <a:pt x="1756" y="369"/>
                  </a:lnTo>
                  <a:lnTo>
                    <a:pt x="1754" y="373"/>
                  </a:lnTo>
                  <a:lnTo>
                    <a:pt x="1755" y="384"/>
                  </a:lnTo>
                  <a:lnTo>
                    <a:pt x="1757" y="392"/>
                  </a:lnTo>
                  <a:lnTo>
                    <a:pt x="1761" y="402"/>
                  </a:lnTo>
                  <a:lnTo>
                    <a:pt x="1754" y="399"/>
                  </a:lnTo>
                  <a:lnTo>
                    <a:pt x="1751" y="390"/>
                  </a:lnTo>
                  <a:lnTo>
                    <a:pt x="1746" y="392"/>
                  </a:lnTo>
                  <a:lnTo>
                    <a:pt x="1742" y="390"/>
                  </a:lnTo>
                  <a:lnTo>
                    <a:pt x="1740" y="390"/>
                  </a:lnTo>
                  <a:lnTo>
                    <a:pt x="1736" y="393"/>
                  </a:lnTo>
                  <a:lnTo>
                    <a:pt x="1736" y="399"/>
                  </a:lnTo>
                  <a:lnTo>
                    <a:pt x="1732" y="401"/>
                  </a:lnTo>
                  <a:lnTo>
                    <a:pt x="1728" y="400"/>
                  </a:lnTo>
                  <a:lnTo>
                    <a:pt x="1728" y="397"/>
                  </a:lnTo>
                  <a:lnTo>
                    <a:pt x="1727" y="395"/>
                  </a:lnTo>
                  <a:lnTo>
                    <a:pt x="1719" y="392"/>
                  </a:lnTo>
                  <a:lnTo>
                    <a:pt x="1721" y="388"/>
                  </a:lnTo>
                  <a:lnTo>
                    <a:pt x="1729" y="383"/>
                  </a:lnTo>
                  <a:lnTo>
                    <a:pt x="1732" y="383"/>
                  </a:lnTo>
                  <a:lnTo>
                    <a:pt x="1734" y="386"/>
                  </a:lnTo>
                  <a:lnTo>
                    <a:pt x="1735" y="386"/>
                  </a:lnTo>
                  <a:lnTo>
                    <a:pt x="1738" y="378"/>
                  </a:lnTo>
                  <a:lnTo>
                    <a:pt x="1746" y="372"/>
                  </a:lnTo>
                  <a:lnTo>
                    <a:pt x="1748" y="369"/>
                  </a:lnTo>
                  <a:lnTo>
                    <a:pt x="1751" y="365"/>
                  </a:lnTo>
                  <a:lnTo>
                    <a:pt x="1750" y="363"/>
                  </a:lnTo>
                  <a:lnTo>
                    <a:pt x="1743" y="363"/>
                  </a:lnTo>
                  <a:lnTo>
                    <a:pt x="1736" y="366"/>
                  </a:lnTo>
                  <a:lnTo>
                    <a:pt x="1734" y="368"/>
                  </a:lnTo>
                  <a:lnTo>
                    <a:pt x="1733" y="371"/>
                  </a:lnTo>
                  <a:lnTo>
                    <a:pt x="1728" y="373"/>
                  </a:lnTo>
                  <a:lnTo>
                    <a:pt x="1727" y="380"/>
                  </a:lnTo>
                  <a:lnTo>
                    <a:pt x="1724" y="382"/>
                  </a:lnTo>
                  <a:lnTo>
                    <a:pt x="1722" y="383"/>
                  </a:lnTo>
                  <a:lnTo>
                    <a:pt x="1721" y="382"/>
                  </a:lnTo>
                  <a:lnTo>
                    <a:pt x="1720" y="381"/>
                  </a:lnTo>
                  <a:lnTo>
                    <a:pt x="1722" y="370"/>
                  </a:lnTo>
                  <a:lnTo>
                    <a:pt x="1721" y="369"/>
                  </a:lnTo>
                  <a:lnTo>
                    <a:pt x="1720" y="371"/>
                  </a:lnTo>
                  <a:lnTo>
                    <a:pt x="1719" y="373"/>
                  </a:lnTo>
                  <a:lnTo>
                    <a:pt x="1714" y="374"/>
                  </a:lnTo>
                  <a:lnTo>
                    <a:pt x="1707" y="363"/>
                  </a:lnTo>
                  <a:lnTo>
                    <a:pt x="1705" y="367"/>
                  </a:lnTo>
                  <a:lnTo>
                    <a:pt x="1705" y="370"/>
                  </a:lnTo>
                  <a:lnTo>
                    <a:pt x="1710" y="378"/>
                  </a:lnTo>
                  <a:lnTo>
                    <a:pt x="1716" y="389"/>
                  </a:lnTo>
                  <a:lnTo>
                    <a:pt x="1717" y="396"/>
                  </a:lnTo>
                  <a:lnTo>
                    <a:pt x="1715" y="398"/>
                  </a:lnTo>
                  <a:lnTo>
                    <a:pt x="1708" y="401"/>
                  </a:lnTo>
                  <a:lnTo>
                    <a:pt x="1706" y="401"/>
                  </a:lnTo>
                  <a:lnTo>
                    <a:pt x="1701" y="400"/>
                  </a:lnTo>
                  <a:lnTo>
                    <a:pt x="1697" y="403"/>
                  </a:lnTo>
                  <a:lnTo>
                    <a:pt x="1693" y="409"/>
                  </a:lnTo>
                  <a:lnTo>
                    <a:pt x="1694" y="413"/>
                  </a:lnTo>
                  <a:lnTo>
                    <a:pt x="1698" y="417"/>
                  </a:lnTo>
                  <a:lnTo>
                    <a:pt x="1696" y="420"/>
                  </a:lnTo>
                  <a:lnTo>
                    <a:pt x="1692" y="419"/>
                  </a:lnTo>
                  <a:lnTo>
                    <a:pt x="1690" y="415"/>
                  </a:lnTo>
                  <a:lnTo>
                    <a:pt x="1685" y="415"/>
                  </a:lnTo>
                  <a:lnTo>
                    <a:pt x="1678" y="419"/>
                  </a:lnTo>
                  <a:lnTo>
                    <a:pt x="1669" y="421"/>
                  </a:lnTo>
                  <a:lnTo>
                    <a:pt x="1660" y="429"/>
                  </a:lnTo>
                  <a:lnTo>
                    <a:pt x="1652" y="429"/>
                  </a:lnTo>
                  <a:lnTo>
                    <a:pt x="1645" y="434"/>
                  </a:lnTo>
                  <a:lnTo>
                    <a:pt x="1644" y="434"/>
                  </a:lnTo>
                  <a:lnTo>
                    <a:pt x="1645" y="431"/>
                  </a:lnTo>
                  <a:lnTo>
                    <a:pt x="1648" y="424"/>
                  </a:lnTo>
                  <a:lnTo>
                    <a:pt x="1645" y="422"/>
                  </a:lnTo>
                  <a:lnTo>
                    <a:pt x="1640" y="422"/>
                  </a:lnTo>
                  <a:lnTo>
                    <a:pt x="1639" y="425"/>
                  </a:lnTo>
                  <a:lnTo>
                    <a:pt x="1642" y="432"/>
                  </a:lnTo>
                  <a:lnTo>
                    <a:pt x="1639" y="438"/>
                  </a:lnTo>
                  <a:lnTo>
                    <a:pt x="1626" y="447"/>
                  </a:lnTo>
                  <a:lnTo>
                    <a:pt x="1625" y="450"/>
                  </a:lnTo>
                  <a:lnTo>
                    <a:pt x="1625" y="454"/>
                  </a:lnTo>
                  <a:lnTo>
                    <a:pt x="1620" y="457"/>
                  </a:lnTo>
                  <a:lnTo>
                    <a:pt x="1615" y="460"/>
                  </a:lnTo>
                  <a:lnTo>
                    <a:pt x="1613" y="460"/>
                  </a:lnTo>
                  <a:lnTo>
                    <a:pt x="1612" y="458"/>
                  </a:lnTo>
                  <a:lnTo>
                    <a:pt x="1613" y="453"/>
                  </a:lnTo>
                  <a:lnTo>
                    <a:pt x="1620" y="450"/>
                  </a:lnTo>
                  <a:lnTo>
                    <a:pt x="1618" y="444"/>
                  </a:lnTo>
                  <a:lnTo>
                    <a:pt x="1613" y="449"/>
                  </a:lnTo>
                  <a:lnTo>
                    <a:pt x="1609" y="445"/>
                  </a:lnTo>
                  <a:lnTo>
                    <a:pt x="1607" y="446"/>
                  </a:lnTo>
                  <a:lnTo>
                    <a:pt x="1607" y="447"/>
                  </a:lnTo>
                  <a:lnTo>
                    <a:pt x="1609" y="450"/>
                  </a:lnTo>
                  <a:lnTo>
                    <a:pt x="1610" y="452"/>
                  </a:lnTo>
                  <a:lnTo>
                    <a:pt x="1603" y="451"/>
                  </a:lnTo>
                  <a:lnTo>
                    <a:pt x="1602" y="454"/>
                  </a:lnTo>
                  <a:lnTo>
                    <a:pt x="1611" y="459"/>
                  </a:lnTo>
                  <a:lnTo>
                    <a:pt x="1610" y="469"/>
                  </a:lnTo>
                  <a:lnTo>
                    <a:pt x="1608" y="471"/>
                  </a:lnTo>
                  <a:lnTo>
                    <a:pt x="1604" y="470"/>
                  </a:lnTo>
                  <a:lnTo>
                    <a:pt x="1602" y="465"/>
                  </a:lnTo>
                  <a:lnTo>
                    <a:pt x="1601" y="465"/>
                  </a:lnTo>
                  <a:lnTo>
                    <a:pt x="1590" y="471"/>
                  </a:lnTo>
                  <a:lnTo>
                    <a:pt x="1586" y="471"/>
                  </a:lnTo>
                  <a:lnTo>
                    <a:pt x="1582" y="470"/>
                  </a:lnTo>
                  <a:lnTo>
                    <a:pt x="1580" y="468"/>
                  </a:lnTo>
                  <a:lnTo>
                    <a:pt x="1583" y="465"/>
                  </a:lnTo>
                  <a:lnTo>
                    <a:pt x="1584" y="459"/>
                  </a:lnTo>
                  <a:lnTo>
                    <a:pt x="1589" y="455"/>
                  </a:lnTo>
                  <a:lnTo>
                    <a:pt x="1589" y="453"/>
                  </a:lnTo>
                  <a:lnTo>
                    <a:pt x="1581" y="452"/>
                  </a:lnTo>
                  <a:lnTo>
                    <a:pt x="1578" y="450"/>
                  </a:lnTo>
                  <a:lnTo>
                    <a:pt x="1575" y="452"/>
                  </a:lnTo>
                  <a:lnTo>
                    <a:pt x="1575" y="455"/>
                  </a:lnTo>
                  <a:lnTo>
                    <a:pt x="1573" y="457"/>
                  </a:lnTo>
                  <a:lnTo>
                    <a:pt x="1572" y="456"/>
                  </a:lnTo>
                  <a:lnTo>
                    <a:pt x="1572" y="450"/>
                  </a:lnTo>
                  <a:lnTo>
                    <a:pt x="1572" y="447"/>
                  </a:lnTo>
                  <a:lnTo>
                    <a:pt x="1568" y="447"/>
                  </a:lnTo>
                  <a:lnTo>
                    <a:pt x="1562" y="447"/>
                  </a:lnTo>
                  <a:lnTo>
                    <a:pt x="1557" y="456"/>
                  </a:lnTo>
                  <a:lnTo>
                    <a:pt x="1554" y="456"/>
                  </a:lnTo>
                  <a:lnTo>
                    <a:pt x="1553" y="457"/>
                  </a:lnTo>
                  <a:lnTo>
                    <a:pt x="1548" y="467"/>
                  </a:lnTo>
                  <a:lnTo>
                    <a:pt x="1544" y="462"/>
                  </a:lnTo>
                  <a:lnTo>
                    <a:pt x="1541" y="462"/>
                  </a:lnTo>
                  <a:lnTo>
                    <a:pt x="1542" y="465"/>
                  </a:lnTo>
                  <a:lnTo>
                    <a:pt x="1545" y="471"/>
                  </a:lnTo>
                  <a:lnTo>
                    <a:pt x="1544" y="473"/>
                  </a:lnTo>
                  <a:lnTo>
                    <a:pt x="1539" y="474"/>
                  </a:lnTo>
                  <a:lnTo>
                    <a:pt x="1538" y="476"/>
                  </a:lnTo>
                  <a:lnTo>
                    <a:pt x="1539" y="477"/>
                  </a:lnTo>
                  <a:lnTo>
                    <a:pt x="1543" y="478"/>
                  </a:lnTo>
                  <a:lnTo>
                    <a:pt x="1544" y="479"/>
                  </a:lnTo>
                  <a:lnTo>
                    <a:pt x="1543" y="485"/>
                  </a:lnTo>
                  <a:lnTo>
                    <a:pt x="1540" y="489"/>
                  </a:lnTo>
                  <a:lnTo>
                    <a:pt x="1540" y="491"/>
                  </a:lnTo>
                  <a:lnTo>
                    <a:pt x="1542" y="492"/>
                  </a:lnTo>
                  <a:lnTo>
                    <a:pt x="1543" y="491"/>
                  </a:lnTo>
                  <a:lnTo>
                    <a:pt x="1554" y="472"/>
                  </a:lnTo>
                  <a:lnTo>
                    <a:pt x="1557" y="469"/>
                  </a:lnTo>
                  <a:lnTo>
                    <a:pt x="1560" y="469"/>
                  </a:lnTo>
                  <a:lnTo>
                    <a:pt x="1570" y="475"/>
                  </a:lnTo>
                  <a:lnTo>
                    <a:pt x="1572" y="485"/>
                  </a:lnTo>
                  <a:lnTo>
                    <a:pt x="1573" y="487"/>
                  </a:lnTo>
                  <a:lnTo>
                    <a:pt x="1574" y="486"/>
                  </a:lnTo>
                  <a:lnTo>
                    <a:pt x="1577" y="481"/>
                  </a:lnTo>
                  <a:lnTo>
                    <a:pt x="1578" y="480"/>
                  </a:lnTo>
                  <a:lnTo>
                    <a:pt x="1581" y="480"/>
                  </a:lnTo>
                  <a:lnTo>
                    <a:pt x="1589" y="487"/>
                  </a:lnTo>
                  <a:lnTo>
                    <a:pt x="1591" y="486"/>
                  </a:lnTo>
                  <a:lnTo>
                    <a:pt x="1590" y="481"/>
                  </a:lnTo>
                  <a:lnTo>
                    <a:pt x="1594" y="483"/>
                  </a:lnTo>
                  <a:lnTo>
                    <a:pt x="1595" y="487"/>
                  </a:lnTo>
                  <a:lnTo>
                    <a:pt x="1590" y="495"/>
                  </a:lnTo>
                  <a:lnTo>
                    <a:pt x="1589" y="499"/>
                  </a:lnTo>
                  <a:lnTo>
                    <a:pt x="1590" y="504"/>
                  </a:lnTo>
                  <a:lnTo>
                    <a:pt x="1594" y="508"/>
                  </a:lnTo>
                  <a:lnTo>
                    <a:pt x="1595" y="510"/>
                  </a:lnTo>
                  <a:lnTo>
                    <a:pt x="1590" y="520"/>
                  </a:lnTo>
                  <a:lnTo>
                    <a:pt x="1586" y="517"/>
                  </a:lnTo>
                  <a:lnTo>
                    <a:pt x="1585" y="512"/>
                  </a:lnTo>
                  <a:lnTo>
                    <a:pt x="1582" y="513"/>
                  </a:lnTo>
                  <a:lnTo>
                    <a:pt x="1578" y="517"/>
                  </a:lnTo>
                  <a:lnTo>
                    <a:pt x="1578" y="521"/>
                  </a:lnTo>
                  <a:lnTo>
                    <a:pt x="1583" y="527"/>
                  </a:lnTo>
                  <a:lnTo>
                    <a:pt x="1582" y="531"/>
                  </a:lnTo>
                  <a:lnTo>
                    <a:pt x="1578" y="539"/>
                  </a:lnTo>
                  <a:lnTo>
                    <a:pt x="1580" y="543"/>
                  </a:lnTo>
                  <a:lnTo>
                    <a:pt x="1576" y="547"/>
                  </a:lnTo>
                  <a:lnTo>
                    <a:pt x="1573" y="546"/>
                  </a:lnTo>
                  <a:lnTo>
                    <a:pt x="1570" y="543"/>
                  </a:lnTo>
                  <a:lnTo>
                    <a:pt x="1568" y="538"/>
                  </a:lnTo>
                  <a:lnTo>
                    <a:pt x="1571" y="531"/>
                  </a:lnTo>
                  <a:lnTo>
                    <a:pt x="1564" y="526"/>
                  </a:lnTo>
                  <a:lnTo>
                    <a:pt x="1564" y="518"/>
                  </a:lnTo>
                  <a:lnTo>
                    <a:pt x="1561" y="514"/>
                  </a:lnTo>
                  <a:lnTo>
                    <a:pt x="1558" y="514"/>
                  </a:lnTo>
                  <a:lnTo>
                    <a:pt x="1553" y="516"/>
                  </a:lnTo>
                  <a:lnTo>
                    <a:pt x="1540" y="520"/>
                  </a:lnTo>
                  <a:lnTo>
                    <a:pt x="1538" y="521"/>
                  </a:lnTo>
                  <a:lnTo>
                    <a:pt x="1537" y="526"/>
                  </a:lnTo>
                  <a:lnTo>
                    <a:pt x="1536" y="527"/>
                  </a:lnTo>
                  <a:lnTo>
                    <a:pt x="1529" y="525"/>
                  </a:lnTo>
                  <a:lnTo>
                    <a:pt x="1528" y="525"/>
                  </a:lnTo>
                  <a:lnTo>
                    <a:pt x="1529" y="533"/>
                  </a:lnTo>
                  <a:lnTo>
                    <a:pt x="1533" y="535"/>
                  </a:lnTo>
                  <a:lnTo>
                    <a:pt x="1531" y="536"/>
                  </a:lnTo>
                  <a:lnTo>
                    <a:pt x="1528" y="543"/>
                  </a:lnTo>
                  <a:lnTo>
                    <a:pt x="1527" y="551"/>
                  </a:lnTo>
                  <a:lnTo>
                    <a:pt x="1528" y="552"/>
                  </a:lnTo>
                  <a:lnTo>
                    <a:pt x="1536" y="556"/>
                  </a:lnTo>
                  <a:lnTo>
                    <a:pt x="1539" y="564"/>
                  </a:lnTo>
                  <a:lnTo>
                    <a:pt x="1538" y="565"/>
                  </a:lnTo>
                  <a:lnTo>
                    <a:pt x="1533" y="564"/>
                  </a:lnTo>
                  <a:lnTo>
                    <a:pt x="1527" y="565"/>
                  </a:lnTo>
                  <a:lnTo>
                    <a:pt x="1521" y="562"/>
                  </a:lnTo>
                  <a:lnTo>
                    <a:pt x="1518" y="565"/>
                  </a:lnTo>
                  <a:lnTo>
                    <a:pt x="1517" y="569"/>
                  </a:lnTo>
                  <a:lnTo>
                    <a:pt x="1518" y="571"/>
                  </a:lnTo>
                  <a:lnTo>
                    <a:pt x="1520" y="572"/>
                  </a:lnTo>
                  <a:lnTo>
                    <a:pt x="1522" y="575"/>
                  </a:lnTo>
                  <a:lnTo>
                    <a:pt x="1521" y="577"/>
                  </a:lnTo>
                  <a:lnTo>
                    <a:pt x="1519" y="581"/>
                  </a:lnTo>
                  <a:lnTo>
                    <a:pt x="1520" y="584"/>
                  </a:lnTo>
                  <a:lnTo>
                    <a:pt x="1523" y="587"/>
                  </a:lnTo>
                  <a:lnTo>
                    <a:pt x="1525" y="583"/>
                  </a:lnTo>
                  <a:lnTo>
                    <a:pt x="1527" y="584"/>
                  </a:lnTo>
                  <a:lnTo>
                    <a:pt x="1527" y="588"/>
                  </a:lnTo>
                  <a:lnTo>
                    <a:pt x="1529" y="593"/>
                  </a:lnTo>
                  <a:lnTo>
                    <a:pt x="1526" y="596"/>
                  </a:lnTo>
                  <a:lnTo>
                    <a:pt x="1526" y="598"/>
                  </a:lnTo>
                  <a:lnTo>
                    <a:pt x="1530" y="603"/>
                  </a:lnTo>
                  <a:lnTo>
                    <a:pt x="1534" y="616"/>
                  </a:lnTo>
                  <a:lnTo>
                    <a:pt x="1538" y="624"/>
                  </a:lnTo>
                  <a:lnTo>
                    <a:pt x="1541" y="630"/>
                  </a:lnTo>
                  <a:lnTo>
                    <a:pt x="1541" y="632"/>
                  </a:lnTo>
                  <a:lnTo>
                    <a:pt x="1537" y="634"/>
                  </a:lnTo>
                  <a:lnTo>
                    <a:pt x="1530" y="633"/>
                  </a:lnTo>
                  <a:lnTo>
                    <a:pt x="1524" y="638"/>
                  </a:lnTo>
                  <a:lnTo>
                    <a:pt x="1513" y="638"/>
                  </a:lnTo>
                  <a:lnTo>
                    <a:pt x="1512" y="639"/>
                  </a:lnTo>
                  <a:lnTo>
                    <a:pt x="1515" y="643"/>
                  </a:lnTo>
                  <a:lnTo>
                    <a:pt x="1511" y="646"/>
                  </a:lnTo>
                  <a:lnTo>
                    <a:pt x="1507" y="644"/>
                  </a:lnTo>
                  <a:lnTo>
                    <a:pt x="1508" y="640"/>
                  </a:lnTo>
                  <a:lnTo>
                    <a:pt x="1507" y="638"/>
                  </a:lnTo>
                  <a:lnTo>
                    <a:pt x="1505" y="639"/>
                  </a:lnTo>
                  <a:lnTo>
                    <a:pt x="1503" y="642"/>
                  </a:lnTo>
                  <a:lnTo>
                    <a:pt x="1498" y="642"/>
                  </a:lnTo>
                  <a:lnTo>
                    <a:pt x="1497" y="643"/>
                  </a:lnTo>
                  <a:lnTo>
                    <a:pt x="1499" y="648"/>
                  </a:lnTo>
                  <a:lnTo>
                    <a:pt x="1498" y="650"/>
                  </a:lnTo>
                  <a:lnTo>
                    <a:pt x="1481" y="653"/>
                  </a:lnTo>
                  <a:lnTo>
                    <a:pt x="1476" y="656"/>
                  </a:lnTo>
                  <a:lnTo>
                    <a:pt x="1470" y="664"/>
                  </a:lnTo>
                  <a:lnTo>
                    <a:pt x="1465" y="666"/>
                  </a:lnTo>
                  <a:lnTo>
                    <a:pt x="1455" y="667"/>
                  </a:lnTo>
                  <a:lnTo>
                    <a:pt x="1453" y="669"/>
                  </a:lnTo>
                  <a:lnTo>
                    <a:pt x="1453" y="670"/>
                  </a:lnTo>
                  <a:lnTo>
                    <a:pt x="1452" y="672"/>
                  </a:lnTo>
                  <a:lnTo>
                    <a:pt x="1447" y="671"/>
                  </a:lnTo>
                  <a:lnTo>
                    <a:pt x="1443" y="669"/>
                  </a:lnTo>
                  <a:lnTo>
                    <a:pt x="1435" y="671"/>
                  </a:lnTo>
                  <a:lnTo>
                    <a:pt x="1432" y="671"/>
                  </a:lnTo>
                  <a:lnTo>
                    <a:pt x="1432" y="671"/>
                  </a:lnTo>
                  <a:lnTo>
                    <a:pt x="1433" y="667"/>
                  </a:lnTo>
                  <a:lnTo>
                    <a:pt x="1436" y="660"/>
                  </a:lnTo>
                  <a:lnTo>
                    <a:pt x="1440" y="656"/>
                  </a:lnTo>
                  <a:lnTo>
                    <a:pt x="1445" y="653"/>
                  </a:lnTo>
                  <a:lnTo>
                    <a:pt x="1440" y="650"/>
                  </a:lnTo>
                  <a:lnTo>
                    <a:pt x="1441" y="650"/>
                  </a:lnTo>
                  <a:lnTo>
                    <a:pt x="1441" y="644"/>
                  </a:lnTo>
                  <a:lnTo>
                    <a:pt x="1450" y="632"/>
                  </a:lnTo>
                  <a:lnTo>
                    <a:pt x="1451" y="628"/>
                  </a:lnTo>
                  <a:lnTo>
                    <a:pt x="1448" y="624"/>
                  </a:lnTo>
                  <a:lnTo>
                    <a:pt x="1448" y="615"/>
                  </a:lnTo>
                  <a:lnTo>
                    <a:pt x="1446" y="614"/>
                  </a:lnTo>
                  <a:lnTo>
                    <a:pt x="1439" y="612"/>
                  </a:lnTo>
                  <a:lnTo>
                    <a:pt x="1438" y="610"/>
                  </a:lnTo>
                  <a:lnTo>
                    <a:pt x="1437" y="603"/>
                  </a:lnTo>
                  <a:lnTo>
                    <a:pt x="1441" y="602"/>
                  </a:lnTo>
                  <a:lnTo>
                    <a:pt x="1440" y="599"/>
                  </a:lnTo>
                  <a:lnTo>
                    <a:pt x="1436" y="601"/>
                  </a:lnTo>
                  <a:lnTo>
                    <a:pt x="1434" y="601"/>
                  </a:lnTo>
                  <a:lnTo>
                    <a:pt x="1434" y="597"/>
                  </a:lnTo>
                  <a:lnTo>
                    <a:pt x="1435" y="593"/>
                  </a:lnTo>
                  <a:lnTo>
                    <a:pt x="1427" y="596"/>
                  </a:lnTo>
                  <a:lnTo>
                    <a:pt x="1425" y="598"/>
                  </a:lnTo>
                  <a:lnTo>
                    <a:pt x="1426" y="602"/>
                  </a:lnTo>
                  <a:lnTo>
                    <a:pt x="1428" y="607"/>
                  </a:lnTo>
                  <a:lnTo>
                    <a:pt x="1425" y="613"/>
                  </a:lnTo>
                  <a:lnTo>
                    <a:pt x="1423" y="621"/>
                  </a:lnTo>
                  <a:lnTo>
                    <a:pt x="1429" y="620"/>
                  </a:lnTo>
                  <a:lnTo>
                    <a:pt x="1431" y="620"/>
                  </a:lnTo>
                  <a:lnTo>
                    <a:pt x="1433" y="623"/>
                  </a:lnTo>
                  <a:lnTo>
                    <a:pt x="1431" y="625"/>
                  </a:lnTo>
                  <a:lnTo>
                    <a:pt x="1422" y="628"/>
                  </a:lnTo>
                  <a:lnTo>
                    <a:pt x="1420" y="625"/>
                  </a:lnTo>
                  <a:lnTo>
                    <a:pt x="1420" y="622"/>
                  </a:lnTo>
                  <a:lnTo>
                    <a:pt x="1418" y="621"/>
                  </a:lnTo>
                  <a:lnTo>
                    <a:pt x="1413" y="622"/>
                  </a:lnTo>
                  <a:lnTo>
                    <a:pt x="1410" y="625"/>
                  </a:lnTo>
                  <a:lnTo>
                    <a:pt x="1411" y="617"/>
                  </a:lnTo>
                  <a:lnTo>
                    <a:pt x="1409" y="612"/>
                  </a:lnTo>
                  <a:lnTo>
                    <a:pt x="1405" y="614"/>
                  </a:lnTo>
                  <a:lnTo>
                    <a:pt x="1400" y="615"/>
                  </a:lnTo>
                  <a:lnTo>
                    <a:pt x="1396" y="618"/>
                  </a:lnTo>
                  <a:lnTo>
                    <a:pt x="1395" y="620"/>
                  </a:lnTo>
                  <a:lnTo>
                    <a:pt x="1392" y="630"/>
                  </a:lnTo>
                  <a:lnTo>
                    <a:pt x="1390" y="632"/>
                  </a:lnTo>
                  <a:lnTo>
                    <a:pt x="1387" y="630"/>
                  </a:lnTo>
                  <a:lnTo>
                    <a:pt x="1384" y="626"/>
                  </a:lnTo>
                  <a:lnTo>
                    <a:pt x="1382" y="615"/>
                  </a:lnTo>
                  <a:lnTo>
                    <a:pt x="1379" y="614"/>
                  </a:lnTo>
                  <a:lnTo>
                    <a:pt x="1376" y="615"/>
                  </a:lnTo>
                  <a:lnTo>
                    <a:pt x="1375" y="617"/>
                  </a:lnTo>
                  <a:lnTo>
                    <a:pt x="1379" y="622"/>
                  </a:lnTo>
                  <a:lnTo>
                    <a:pt x="1382" y="630"/>
                  </a:lnTo>
                  <a:lnTo>
                    <a:pt x="1379" y="639"/>
                  </a:lnTo>
                  <a:lnTo>
                    <a:pt x="1378" y="646"/>
                  </a:lnTo>
                  <a:lnTo>
                    <a:pt x="1375" y="648"/>
                  </a:lnTo>
                  <a:lnTo>
                    <a:pt x="1374" y="650"/>
                  </a:lnTo>
                  <a:lnTo>
                    <a:pt x="1380" y="653"/>
                  </a:lnTo>
                  <a:lnTo>
                    <a:pt x="1381" y="657"/>
                  </a:lnTo>
                  <a:lnTo>
                    <a:pt x="1382" y="658"/>
                  </a:lnTo>
                  <a:lnTo>
                    <a:pt x="1391" y="660"/>
                  </a:lnTo>
                  <a:lnTo>
                    <a:pt x="1400" y="667"/>
                  </a:lnTo>
                  <a:lnTo>
                    <a:pt x="1405" y="669"/>
                  </a:lnTo>
                  <a:lnTo>
                    <a:pt x="1407" y="671"/>
                  </a:lnTo>
                  <a:lnTo>
                    <a:pt x="1405" y="679"/>
                  </a:lnTo>
                  <a:lnTo>
                    <a:pt x="1405" y="679"/>
                  </a:lnTo>
                  <a:lnTo>
                    <a:pt x="1402" y="684"/>
                  </a:lnTo>
                  <a:lnTo>
                    <a:pt x="1404" y="690"/>
                  </a:lnTo>
                  <a:lnTo>
                    <a:pt x="1405" y="700"/>
                  </a:lnTo>
                  <a:lnTo>
                    <a:pt x="1408" y="700"/>
                  </a:lnTo>
                  <a:lnTo>
                    <a:pt x="1411" y="693"/>
                  </a:lnTo>
                  <a:lnTo>
                    <a:pt x="1416" y="692"/>
                  </a:lnTo>
                  <a:lnTo>
                    <a:pt x="1421" y="687"/>
                  </a:lnTo>
                  <a:lnTo>
                    <a:pt x="1420" y="700"/>
                  </a:lnTo>
                  <a:lnTo>
                    <a:pt x="1421" y="701"/>
                  </a:lnTo>
                  <a:lnTo>
                    <a:pt x="1423" y="701"/>
                  </a:lnTo>
                  <a:lnTo>
                    <a:pt x="1433" y="691"/>
                  </a:lnTo>
                  <a:lnTo>
                    <a:pt x="1433" y="690"/>
                  </a:lnTo>
                  <a:lnTo>
                    <a:pt x="1432" y="689"/>
                  </a:lnTo>
                  <a:lnTo>
                    <a:pt x="1431" y="687"/>
                  </a:lnTo>
                  <a:lnTo>
                    <a:pt x="1432" y="685"/>
                  </a:lnTo>
                  <a:lnTo>
                    <a:pt x="1434" y="684"/>
                  </a:lnTo>
                  <a:lnTo>
                    <a:pt x="1438" y="685"/>
                  </a:lnTo>
                  <a:lnTo>
                    <a:pt x="1440" y="687"/>
                  </a:lnTo>
                  <a:lnTo>
                    <a:pt x="1437" y="692"/>
                  </a:lnTo>
                  <a:lnTo>
                    <a:pt x="1437" y="697"/>
                  </a:lnTo>
                  <a:lnTo>
                    <a:pt x="1428" y="700"/>
                  </a:lnTo>
                  <a:lnTo>
                    <a:pt x="1425" y="703"/>
                  </a:lnTo>
                  <a:lnTo>
                    <a:pt x="1414" y="716"/>
                  </a:lnTo>
                  <a:lnTo>
                    <a:pt x="1412" y="724"/>
                  </a:lnTo>
                  <a:lnTo>
                    <a:pt x="1408" y="727"/>
                  </a:lnTo>
                  <a:lnTo>
                    <a:pt x="1405" y="727"/>
                  </a:lnTo>
                  <a:lnTo>
                    <a:pt x="1405" y="724"/>
                  </a:lnTo>
                  <a:lnTo>
                    <a:pt x="1417" y="709"/>
                  </a:lnTo>
                  <a:lnTo>
                    <a:pt x="1414" y="706"/>
                  </a:lnTo>
                  <a:lnTo>
                    <a:pt x="1408" y="706"/>
                  </a:lnTo>
                  <a:lnTo>
                    <a:pt x="1405" y="712"/>
                  </a:lnTo>
                  <a:lnTo>
                    <a:pt x="1400" y="714"/>
                  </a:lnTo>
                  <a:lnTo>
                    <a:pt x="1390" y="724"/>
                  </a:lnTo>
                  <a:lnTo>
                    <a:pt x="1384" y="731"/>
                  </a:lnTo>
                  <a:lnTo>
                    <a:pt x="1380" y="731"/>
                  </a:lnTo>
                  <a:lnTo>
                    <a:pt x="1378" y="732"/>
                  </a:lnTo>
                  <a:lnTo>
                    <a:pt x="1374" y="740"/>
                  </a:lnTo>
                  <a:lnTo>
                    <a:pt x="1368" y="743"/>
                  </a:lnTo>
                  <a:lnTo>
                    <a:pt x="1369" y="744"/>
                  </a:lnTo>
                  <a:lnTo>
                    <a:pt x="1374" y="746"/>
                  </a:lnTo>
                  <a:lnTo>
                    <a:pt x="1372" y="757"/>
                  </a:lnTo>
                  <a:lnTo>
                    <a:pt x="1376" y="770"/>
                  </a:lnTo>
                  <a:lnTo>
                    <a:pt x="1371" y="790"/>
                  </a:lnTo>
                  <a:lnTo>
                    <a:pt x="1368" y="790"/>
                  </a:lnTo>
                  <a:lnTo>
                    <a:pt x="1364" y="788"/>
                  </a:lnTo>
                  <a:lnTo>
                    <a:pt x="1356" y="780"/>
                  </a:lnTo>
                  <a:lnTo>
                    <a:pt x="1349" y="777"/>
                  </a:lnTo>
                  <a:lnTo>
                    <a:pt x="1346" y="777"/>
                  </a:lnTo>
                  <a:lnTo>
                    <a:pt x="1343" y="781"/>
                  </a:lnTo>
                  <a:lnTo>
                    <a:pt x="1343" y="785"/>
                  </a:lnTo>
                  <a:lnTo>
                    <a:pt x="1345" y="790"/>
                  </a:lnTo>
                  <a:lnTo>
                    <a:pt x="1347" y="790"/>
                  </a:lnTo>
                  <a:lnTo>
                    <a:pt x="1353" y="790"/>
                  </a:lnTo>
                  <a:lnTo>
                    <a:pt x="1354" y="791"/>
                  </a:lnTo>
                  <a:lnTo>
                    <a:pt x="1353" y="793"/>
                  </a:lnTo>
                  <a:lnTo>
                    <a:pt x="1347" y="798"/>
                  </a:lnTo>
                  <a:lnTo>
                    <a:pt x="1343" y="805"/>
                  </a:lnTo>
                  <a:lnTo>
                    <a:pt x="1345" y="813"/>
                  </a:lnTo>
                  <a:lnTo>
                    <a:pt x="1349" y="817"/>
                  </a:lnTo>
                  <a:lnTo>
                    <a:pt x="1348" y="820"/>
                  </a:lnTo>
                  <a:lnTo>
                    <a:pt x="1343" y="820"/>
                  </a:lnTo>
                  <a:lnTo>
                    <a:pt x="1336" y="830"/>
                  </a:lnTo>
                  <a:lnTo>
                    <a:pt x="1333" y="830"/>
                  </a:lnTo>
                  <a:lnTo>
                    <a:pt x="1332" y="827"/>
                  </a:lnTo>
                  <a:lnTo>
                    <a:pt x="1336" y="820"/>
                  </a:lnTo>
                  <a:lnTo>
                    <a:pt x="1333" y="820"/>
                  </a:lnTo>
                  <a:lnTo>
                    <a:pt x="1325" y="828"/>
                  </a:lnTo>
                  <a:lnTo>
                    <a:pt x="1325" y="822"/>
                  </a:lnTo>
                  <a:lnTo>
                    <a:pt x="1330" y="815"/>
                  </a:lnTo>
                  <a:lnTo>
                    <a:pt x="1327" y="812"/>
                  </a:lnTo>
                  <a:lnTo>
                    <a:pt x="1323" y="811"/>
                  </a:lnTo>
                  <a:lnTo>
                    <a:pt x="1321" y="813"/>
                  </a:lnTo>
                  <a:lnTo>
                    <a:pt x="1321" y="819"/>
                  </a:lnTo>
                  <a:lnTo>
                    <a:pt x="1315" y="827"/>
                  </a:lnTo>
                  <a:lnTo>
                    <a:pt x="1312" y="836"/>
                  </a:lnTo>
                  <a:lnTo>
                    <a:pt x="1308" y="842"/>
                  </a:lnTo>
                  <a:lnTo>
                    <a:pt x="1307" y="839"/>
                  </a:lnTo>
                  <a:lnTo>
                    <a:pt x="1308" y="833"/>
                  </a:lnTo>
                  <a:lnTo>
                    <a:pt x="1302" y="823"/>
                  </a:lnTo>
                  <a:lnTo>
                    <a:pt x="1303" y="817"/>
                  </a:lnTo>
                  <a:lnTo>
                    <a:pt x="1300" y="816"/>
                  </a:lnTo>
                  <a:lnTo>
                    <a:pt x="1299" y="817"/>
                  </a:lnTo>
                  <a:lnTo>
                    <a:pt x="1300" y="823"/>
                  </a:lnTo>
                  <a:lnTo>
                    <a:pt x="1299" y="826"/>
                  </a:lnTo>
                  <a:lnTo>
                    <a:pt x="1286" y="839"/>
                  </a:lnTo>
                  <a:lnTo>
                    <a:pt x="1284" y="839"/>
                  </a:lnTo>
                  <a:lnTo>
                    <a:pt x="1282" y="837"/>
                  </a:lnTo>
                  <a:lnTo>
                    <a:pt x="1275" y="835"/>
                  </a:lnTo>
                  <a:lnTo>
                    <a:pt x="1273" y="836"/>
                  </a:lnTo>
                  <a:lnTo>
                    <a:pt x="1273" y="839"/>
                  </a:lnTo>
                  <a:lnTo>
                    <a:pt x="1277" y="846"/>
                  </a:lnTo>
                  <a:lnTo>
                    <a:pt x="1277" y="848"/>
                  </a:lnTo>
                  <a:lnTo>
                    <a:pt x="1273" y="851"/>
                  </a:lnTo>
                  <a:lnTo>
                    <a:pt x="1273" y="853"/>
                  </a:lnTo>
                  <a:lnTo>
                    <a:pt x="1275" y="854"/>
                  </a:lnTo>
                  <a:lnTo>
                    <a:pt x="1275" y="856"/>
                  </a:lnTo>
                  <a:lnTo>
                    <a:pt x="1274" y="869"/>
                  </a:lnTo>
                  <a:lnTo>
                    <a:pt x="1271" y="875"/>
                  </a:lnTo>
                  <a:lnTo>
                    <a:pt x="1271" y="883"/>
                  </a:lnTo>
                  <a:lnTo>
                    <a:pt x="1269" y="887"/>
                  </a:lnTo>
                  <a:lnTo>
                    <a:pt x="1265" y="890"/>
                  </a:lnTo>
                  <a:lnTo>
                    <a:pt x="1264" y="895"/>
                  </a:lnTo>
                  <a:lnTo>
                    <a:pt x="1259" y="898"/>
                  </a:lnTo>
                  <a:lnTo>
                    <a:pt x="1258" y="900"/>
                  </a:lnTo>
                  <a:lnTo>
                    <a:pt x="1259" y="907"/>
                  </a:lnTo>
                  <a:lnTo>
                    <a:pt x="1263" y="912"/>
                  </a:lnTo>
                  <a:lnTo>
                    <a:pt x="1263" y="913"/>
                  </a:lnTo>
                  <a:lnTo>
                    <a:pt x="1261" y="914"/>
                  </a:lnTo>
                  <a:lnTo>
                    <a:pt x="1256" y="916"/>
                  </a:lnTo>
                  <a:lnTo>
                    <a:pt x="1253" y="921"/>
                  </a:lnTo>
                  <a:lnTo>
                    <a:pt x="1252" y="929"/>
                  </a:lnTo>
                  <a:lnTo>
                    <a:pt x="1242" y="934"/>
                  </a:lnTo>
                  <a:lnTo>
                    <a:pt x="1235" y="943"/>
                  </a:lnTo>
                  <a:lnTo>
                    <a:pt x="1234" y="943"/>
                  </a:lnTo>
                  <a:lnTo>
                    <a:pt x="1234" y="938"/>
                  </a:lnTo>
                  <a:lnTo>
                    <a:pt x="1232" y="937"/>
                  </a:lnTo>
                  <a:lnTo>
                    <a:pt x="1231" y="943"/>
                  </a:lnTo>
                  <a:lnTo>
                    <a:pt x="1225" y="945"/>
                  </a:lnTo>
                  <a:lnTo>
                    <a:pt x="1224" y="946"/>
                  </a:lnTo>
                  <a:lnTo>
                    <a:pt x="1225" y="947"/>
                  </a:lnTo>
                  <a:lnTo>
                    <a:pt x="1232" y="947"/>
                  </a:lnTo>
                  <a:lnTo>
                    <a:pt x="1227" y="956"/>
                  </a:lnTo>
                  <a:lnTo>
                    <a:pt x="1223" y="960"/>
                  </a:lnTo>
                  <a:lnTo>
                    <a:pt x="1224" y="965"/>
                  </a:lnTo>
                  <a:lnTo>
                    <a:pt x="1222" y="974"/>
                  </a:lnTo>
                  <a:lnTo>
                    <a:pt x="1222" y="996"/>
                  </a:lnTo>
                  <a:lnTo>
                    <a:pt x="1220" y="1013"/>
                  </a:lnTo>
                  <a:lnTo>
                    <a:pt x="1218" y="1016"/>
                  </a:lnTo>
                  <a:lnTo>
                    <a:pt x="1216" y="1018"/>
                  </a:lnTo>
                  <a:lnTo>
                    <a:pt x="1207" y="1020"/>
                  </a:lnTo>
                  <a:lnTo>
                    <a:pt x="1202" y="1023"/>
                  </a:lnTo>
                  <a:lnTo>
                    <a:pt x="1200" y="1021"/>
                  </a:lnTo>
                  <a:lnTo>
                    <a:pt x="1200" y="1021"/>
                  </a:lnTo>
                  <a:lnTo>
                    <a:pt x="1200" y="1021"/>
                  </a:lnTo>
                  <a:lnTo>
                    <a:pt x="1200" y="1021"/>
                  </a:lnTo>
                  <a:close/>
                </a:path>
              </a:pathLst>
            </a:custGeom>
            <a:grpFill/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81" name="Freeform 92">
              <a:extLst>
                <a:ext uri="{FF2B5EF4-FFF2-40B4-BE49-F238E27FC236}">
                  <a16:creationId xmlns:a16="http://schemas.microsoft.com/office/drawing/2014/main" id="{C62C0CA2-849F-4A8F-9980-3BA7E2F6C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28951"/>
              <a:ext cx="3175" cy="1588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3 h 5"/>
                <a:gd name="T4" fmla="*/ 5 w 5"/>
                <a:gd name="T5" fmla="*/ 5 h 5"/>
                <a:gd name="T6" fmla="*/ 3 w 5"/>
                <a:gd name="T7" fmla="*/ 5 h 5"/>
                <a:gd name="T8" fmla="*/ 1 w 5"/>
                <a:gd name="T9" fmla="*/ 3 h 5"/>
                <a:gd name="T10" fmla="*/ 0 w 5"/>
                <a:gd name="T11" fmla="*/ 1 h 5"/>
                <a:gd name="T12" fmla="*/ 1 w 5"/>
                <a:gd name="T13" fmla="*/ 0 h 5"/>
                <a:gd name="T14" fmla="*/ 1 w 5"/>
                <a:gd name="T15" fmla="*/ 0 h 5"/>
                <a:gd name="T16" fmla="*/ 1 w 5"/>
                <a:gd name="T17" fmla="*/ 0 h 5"/>
                <a:gd name="T18" fmla="*/ 1 w 5"/>
                <a:gd name="T19" fmla="*/ 0 h 5"/>
                <a:gd name="T20" fmla="*/ 1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lnTo>
                    <a:pt x="5" y="3"/>
                  </a:lnTo>
                  <a:lnTo>
                    <a:pt x="5" y="5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82" name="Freeform 93">
              <a:extLst>
                <a:ext uri="{FF2B5EF4-FFF2-40B4-BE49-F238E27FC236}">
                  <a16:creationId xmlns:a16="http://schemas.microsoft.com/office/drawing/2014/main" id="{9A785F4A-D154-43C1-8267-E35AFF098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788" y="3028951"/>
              <a:ext cx="6350" cy="3175"/>
            </a:xfrm>
            <a:custGeom>
              <a:avLst/>
              <a:gdLst>
                <a:gd name="T0" fmla="*/ 1 w 12"/>
                <a:gd name="T1" fmla="*/ 0 h 7"/>
                <a:gd name="T2" fmla="*/ 5 w 12"/>
                <a:gd name="T3" fmla="*/ 0 h 7"/>
                <a:gd name="T4" fmla="*/ 8 w 12"/>
                <a:gd name="T5" fmla="*/ 1 h 7"/>
                <a:gd name="T6" fmla="*/ 10 w 12"/>
                <a:gd name="T7" fmla="*/ 4 h 7"/>
                <a:gd name="T8" fmla="*/ 12 w 12"/>
                <a:gd name="T9" fmla="*/ 6 h 7"/>
                <a:gd name="T10" fmla="*/ 8 w 12"/>
                <a:gd name="T11" fmla="*/ 7 h 7"/>
                <a:gd name="T12" fmla="*/ 3 w 12"/>
                <a:gd name="T13" fmla="*/ 6 h 7"/>
                <a:gd name="T14" fmla="*/ 0 w 12"/>
                <a:gd name="T15" fmla="*/ 0 h 7"/>
                <a:gd name="T16" fmla="*/ 1 w 12"/>
                <a:gd name="T17" fmla="*/ 0 h 7"/>
                <a:gd name="T18" fmla="*/ 1 w 12"/>
                <a:gd name="T19" fmla="*/ 0 h 7"/>
                <a:gd name="T20" fmla="*/ 1 w 12"/>
                <a:gd name="T21" fmla="*/ 0 h 7"/>
                <a:gd name="T22" fmla="*/ 1 w 12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7">
                  <a:moveTo>
                    <a:pt x="1" y="0"/>
                  </a:moveTo>
                  <a:lnTo>
                    <a:pt x="5" y="0"/>
                  </a:lnTo>
                  <a:lnTo>
                    <a:pt x="8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8" y="7"/>
                  </a:lnTo>
                  <a:lnTo>
                    <a:pt x="3" y="6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83" name="Freeform 94">
              <a:extLst>
                <a:ext uri="{FF2B5EF4-FFF2-40B4-BE49-F238E27FC236}">
                  <a16:creationId xmlns:a16="http://schemas.microsoft.com/office/drawing/2014/main" id="{1775F286-6F73-4A56-886C-B2DE26B33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3386138"/>
              <a:ext cx="1588" cy="15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0 h 3"/>
                <a:gd name="T10" fmla="*/ 0 w 2"/>
                <a:gd name="T11" fmla="*/ 0 h 3"/>
                <a:gd name="T12" fmla="*/ 0 w 2"/>
                <a:gd name="T13" fmla="*/ 0 h 3"/>
                <a:gd name="T14" fmla="*/ 0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84" name="Freeform 95">
              <a:extLst>
                <a:ext uri="{FF2B5EF4-FFF2-40B4-BE49-F238E27FC236}">
                  <a16:creationId xmlns:a16="http://schemas.microsoft.com/office/drawing/2014/main" id="{4DDBB2E6-8D2D-43F0-B583-39349CDAF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5" y="3240088"/>
              <a:ext cx="0" cy="158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0 h 2"/>
                <a:gd name="T10" fmla="*/ 1 w 1"/>
                <a:gd name="T11" fmla="*/ 1 h 2"/>
                <a:gd name="T12" fmla="*/ 1 w 1"/>
                <a:gd name="T13" fmla="*/ 1 h 2"/>
                <a:gd name="T14" fmla="*/ 1 w 1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85" name="Freeform 96">
              <a:extLst>
                <a:ext uri="{FF2B5EF4-FFF2-40B4-BE49-F238E27FC236}">
                  <a16:creationId xmlns:a16="http://schemas.microsoft.com/office/drawing/2014/main" id="{889A8E2F-C64B-4AF0-A42E-C6E18D1D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5" y="3240088"/>
              <a:ext cx="1588" cy="0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86" name="Freeform 97">
              <a:extLst>
                <a:ext uri="{FF2B5EF4-FFF2-40B4-BE49-F238E27FC236}">
                  <a16:creationId xmlns:a16="http://schemas.microsoft.com/office/drawing/2014/main" id="{5C6C7C38-4E7F-46A9-9C0F-F01250B02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3028951"/>
              <a:ext cx="1588" cy="15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1 w 2"/>
                <a:gd name="T5" fmla="*/ 2 h 2"/>
                <a:gd name="T6" fmla="*/ 0 w 2"/>
                <a:gd name="T7" fmla="*/ 1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87" name="Freeform 98">
              <a:extLst>
                <a:ext uri="{FF2B5EF4-FFF2-40B4-BE49-F238E27FC236}">
                  <a16:creationId xmlns:a16="http://schemas.microsoft.com/office/drawing/2014/main" id="{9FB585AA-86DB-4257-93E3-AE05EB1A4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030538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3 w 3"/>
                <a:gd name="T5" fmla="*/ 2 h 3"/>
                <a:gd name="T6" fmla="*/ 0 w 3"/>
                <a:gd name="T7" fmla="*/ 3 h 3"/>
                <a:gd name="T8" fmla="*/ 1 w 3"/>
                <a:gd name="T9" fmla="*/ 0 h 3"/>
                <a:gd name="T10" fmla="*/ 1 w 3"/>
                <a:gd name="T11" fmla="*/ 0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88" name="Freeform 99">
              <a:extLst>
                <a:ext uri="{FF2B5EF4-FFF2-40B4-BE49-F238E27FC236}">
                  <a16:creationId xmlns:a16="http://schemas.microsoft.com/office/drawing/2014/main" id="{276AF4DB-2DB8-413E-9A64-A77E41163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030538"/>
              <a:ext cx="4763" cy="7938"/>
            </a:xfrm>
            <a:custGeom>
              <a:avLst/>
              <a:gdLst>
                <a:gd name="T0" fmla="*/ 2 w 8"/>
                <a:gd name="T1" fmla="*/ 2 h 14"/>
                <a:gd name="T2" fmla="*/ 3 w 8"/>
                <a:gd name="T3" fmla="*/ 0 h 14"/>
                <a:gd name="T4" fmla="*/ 4 w 8"/>
                <a:gd name="T5" fmla="*/ 0 h 14"/>
                <a:gd name="T6" fmla="*/ 6 w 8"/>
                <a:gd name="T7" fmla="*/ 1 h 14"/>
                <a:gd name="T8" fmla="*/ 7 w 8"/>
                <a:gd name="T9" fmla="*/ 3 h 14"/>
                <a:gd name="T10" fmla="*/ 8 w 8"/>
                <a:gd name="T11" fmla="*/ 12 h 14"/>
                <a:gd name="T12" fmla="*/ 7 w 8"/>
                <a:gd name="T13" fmla="*/ 14 h 14"/>
                <a:gd name="T14" fmla="*/ 6 w 8"/>
                <a:gd name="T15" fmla="*/ 14 h 14"/>
                <a:gd name="T16" fmla="*/ 3 w 8"/>
                <a:gd name="T17" fmla="*/ 12 h 14"/>
                <a:gd name="T18" fmla="*/ 0 w 8"/>
                <a:gd name="T19" fmla="*/ 8 h 14"/>
                <a:gd name="T20" fmla="*/ 0 w 8"/>
                <a:gd name="T21" fmla="*/ 4 h 14"/>
                <a:gd name="T22" fmla="*/ 2 w 8"/>
                <a:gd name="T23" fmla="*/ 2 h 14"/>
                <a:gd name="T24" fmla="*/ 2 w 8"/>
                <a:gd name="T25" fmla="*/ 2 h 14"/>
                <a:gd name="T26" fmla="*/ 2 w 8"/>
                <a:gd name="T27" fmla="*/ 2 h 14"/>
                <a:gd name="T28" fmla="*/ 2 w 8"/>
                <a:gd name="T29" fmla="*/ 2 h 14"/>
                <a:gd name="T30" fmla="*/ 2 w 8"/>
                <a:gd name="T3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4">
                  <a:moveTo>
                    <a:pt x="2" y="2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8" y="12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3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89" name="Freeform 100">
              <a:extLst>
                <a:ext uri="{FF2B5EF4-FFF2-40B4-BE49-F238E27FC236}">
                  <a16:creationId xmlns:a16="http://schemas.microsoft.com/office/drawing/2014/main" id="{C00D72AB-61AE-4B12-B231-E938B2F33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3032126"/>
              <a:ext cx="3175" cy="4763"/>
            </a:xfrm>
            <a:custGeom>
              <a:avLst/>
              <a:gdLst>
                <a:gd name="T0" fmla="*/ 1 w 6"/>
                <a:gd name="T1" fmla="*/ 2 h 7"/>
                <a:gd name="T2" fmla="*/ 2 w 6"/>
                <a:gd name="T3" fmla="*/ 0 h 7"/>
                <a:gd name="T4" fmla="*/ 4 w 6"/>
                <a:gd name="T5" fmla="*/ 0 h 7"/>
                <a:gd name="T6" fmla="*/ 6 w 6"/>
                <a:gd name="T7" fmla="*/ 5 h 7"/>
                <a:gd name="T8" fmla="*/ 3 w 6"/>
                <a:gd name="T9" fmla="*/ 7 h 7"/>
                <a:gd name="T10" fmla="*/ 1 w 6"/>
                <a:gd name="T11" fmla="*/ 7 h 7"/>
                <a:gd name="T12" fmla="*/ 0 w 6"/>
                <a:gd name="T13" fmla="*/ 5 h 7"/>
                <a:gd name="T14" fmla="*/ 1 w 6"/>
                <a:gd name="T15" fmla="*/ 2 h 7"/>
                <a:gd name="T16" fmla="*/ 1 w 6"/>
                <a:gd name="T17" fmla="*/ 2 h 7"/>
                <a:gd name="T18" fmla="*/ 1 w 6"/>
                <a:gd name="T19" fmla="*/ 2 h 7"/>
                <a:gd name="T20" fmla="*/ 1 w 6"/>
                <a:gd name="T21" fmla="*/ 2 h 7"/>
                <a:gd name="T22" fmla="*/ 1 w 6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7">
                  <a:moveTo>
                    <a:pt x="1" y="2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6" y="5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90" name="Freeform 101">
              <a:extLst>
                <a:ext uri="{FF2B5EF4-FFF2-40B4-BE49-F238E27FC236}">
                  <a16:creationId xmlns:a16="http://schemas.microsoft.com/office/drawing/2014/main" id="{765C23DF-00B7-41AB-95DC-76C5BE5F9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550" y="3035301"/>
              <a:ext cx="7938" cy="11113"/>
            </a:xfrm>
            <a:custGeom>
              <a:avLst/>
              <a:gdLst>
                <a:gd name="T0" fmla="*/ 0 w 14"/>
                <a:gd name="T1" fmla="*/ 1 h 20"/>
                <a:gd name="T2" fmla="*/ 3 w 14"/>
                <a:gd name="T3" fmla="*/ 0 h 20"/>
                <a:gd name="T4" fmla="*/ 6 w 14"/>
                <a:gd name="T5" fmla="*/ 0 h 20"/>
                <a:gd name="T6" fmla="*/ 12 w 14"/>
                <a:gd name="T7" fmla="*/ 11 h 20"/>
                <a:gd name="T8" fmla="*/ 14 w 14"/>
                <a:gd name="T9" fmla="*/ 14 h 20"/>
                <a:gd name="T10" fmla="*/ 13 w 14"/>
                <a:gd name="T11" fmla="*/ 18 h 20"/>
                <a:gd name="T12" fmla="*/ 12 w 14"/>
                <a:gd name="T13" fmla="*/ 20 h 20"/>
                <a:gd name="T14" fmla="*/ 10 w 14"/>
                <a:gd name="T15" fmla="*/ 20 h 20"/>
                <a:gd name="T16" fmla="*/ 7 w 14"/>
                <a:gd name="T17" fmla="*/ 18 h 20"/>
                <a:gd name="T18" fmla="*/ 4 w 14"/>
                <a:gd name="T19" fmla="*/ 13 h 20"/>
                <a:gd name="T20" fmla="*/ 0 w 14"/>
                <a:gd name="T21" fmla="*/ 1 h 20"/>
                <a:gd name="T22" fmla="*/ 0 w 14"/>
                <a:gd name="T23" fmla="*/ 1 h 20"/>
                <a:gd name="T24" fmla="*/ 0 w 14"/>
                <a:gd name="T25" fmla="*/ 1 h 20"/>
                <a:gd name="T26" fmla="*/ 0 w 14"/>
                <a:gd name="T27" fmla="*/ 1 h 20"/>
                <a:gd name="T28" fmla="*/ 0 w 14"/>
                <a:gd name="T2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0">
                  <a:moveTo>
                    <a:pt x="0" y="1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2" y="11"/>
                  </a:lnTo>
                  <a:lnTo>
                    <a:pt x="14" y="14"/>
                  </a:lnTo>
                  <a:lnTo>
                    <a:pt x="13" y="18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7" y="18"/>
                  </a:lnTo>
                  <a:lnTo>
                    <a:pt x="4" y="1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91" name="Freeform 102">
              <a:extLst>
                <a:ext uri="{FF2B5EF4-FFF2-40B4-BE49-F238E27FC236}">
                  <a16:creationId xmlns:a16="http://schemas.microsoft.com/office/drawing/2014/main" id="{848DEB4E-ADBD-437E-BB78-E6B38C653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375" y="3038476"/>
              <a:ext cx="1588" cy="1588"/>
            </a:xfrm>
            <a:custGeom>
              <a:avLst/>
              <a:gdLst>
                <a:gd name="T0" fmla="*/ 3 w 5"/>
                <a:gd name="T1" fmla="*/ 0 h 3"/>
                <a:gd name="T2" fmla="*/ 5 w 5"/>
                <a:gd name="T3" fmla="*/ 1 h 3"/>
                <a:gd name="T4" fmla="*/ 5 w 5"/>
                <a:gd name="T5" fmla="*/ 3 h 3"/>
                <a:gd name="T6" fmla="*/ 2 w 5"/>
                <a:gd name="T7" fmla="*/ 3 h 3"/>
                <a:gd name="T8" fmla="*/ 0 w 5"/>
                <a:gd name="T9" fmla="*/ 2 h 3"/>
                <a:gd name="T10" fmla="*/ 1 w 5"/>
                <a:gd name="T11" fmla="*/ 0 h 3"/>
                <a:gd name="T12" fmla="*/ 3 w 5"/>
                <a:gd name="T13" fmla="*/ 0 h 3"/>
                <a:gd name="T14" fmla="*/ 3 w 5"/>
                <a:gd name="T15" fmla="*/ 0 h 3"/>
                <a:gd name="T16" fmla="*/ 3 w 5"/>
                <a:gd name="T17" fmla="*/ 0 h 3"/>
                <a:gd name="T18" fmla="*/ 3 w 5"/>
                <a:gd name="T19" fmla="*/ 0 h 3"/>
                <a:gd name="T20" fmla="*/ 3 w 5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1"/>
                  </a:lnTo>
                  <a:lnTo>
                    <a:pt x="5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92" name="Freeform 103">
              <a:extLst>
                <a:ext uri="{FF2B5EF4-FFF2-40B4-BE49-F238E27FC236}">
                  <a16:creationId xmlns:a16="http://schemas.microsoft.com/office/drawing/2014/main" id="{27F3586C-C521-490E-91E5-0F7E50F7C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3043238"/>
              <a:ext cx="1588" cy="1588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3 h 4"/>
                <a:gd name="T4" fmla="*/ 0 w 4"/>
                <a:gd name="T5" fmla="*/ 4 h 4"/>
                <a:gd name="T6" fmla="*/ 0 w 4"/>
                <a:gd name="T7" fmla="*/ 1 h 4"/>
                <a:gd name="T8" fmla="*/ 2 w 4"/>
                <a:gd name="T9" fmla="*/ 0 h 4"/>
                <a:gd name="T10" fmla="*/ 2 w 4"/>
                <a:gd name="T11" fmla="*/ 0 h 4"/>
                <a:gd name="T12" fmla="*/ 2 w 4"/>
                <a:gd name="T13" fmla="*/ 0 h 4"/>
                <a:gd name="T14" fmla="*/ 2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3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93" name="Freeform 104">
              <a:extLst>
                <a:ext uri="{FF2B5EF4-FFF2-40B4-BE49-F238E27FC236}">
                  <a16:creationId xmlns:a16="http://schemas.microsoft.com/office/drawing/2014/main" id="{ED8FE3EF-611A-4DA7-AC6B-71A36B54E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713" y="3046413"/>
              <a:ext cx="1588" cy="1588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1 h 3"/>
                <a:gd name="T4" fmla="*/ 3 w 4"/>
                <a:gd name="T5" fmla="*/ 3 h 3"/>
                <a:gd name="T6" fmla="*/ 0 w 4"/>
                <a:gd name="T7" fmla="*/ 2 h 3"/>
                <a:gd name="T8" fmla="*/ 2 w 4"/>
                <a:gd name="T9" fmla="*/ 0 h 3"/>
                <a:gd name="T10" fmla="*/ 2 w 4"/>
                <a:gd name="T11" fmla="*/ 0 h 3"/>
                <a:gd name="T12" fmla="*/ 2 w 4"/>
                <a:gd name="T13" fmla="*/ 0 h 3"/>
                <a:gd name="T14" fmla="*/ 2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3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94" name="Freeform 105">
              <a:extLst>
                <a:ext uri="{FF2B5EF4-FFF2-40B4-BE49-F238E27FC236}">
                  <a16:creationId xmlns:a16="http://schemas.microsoft.com/office/drawing/2014/main" id="{758E4466-C6EC-464D-98A0-872CCD1C5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5" y="3049588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2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95" name="Freeform 106">
              <a:extLst>
                <a:ext uri="{FF2B5EF4-FFF2-40B4-BE49-F238E27FC236}">
                  <a16:creationId xmlns:a16="http://schemas.microsoft.com/office/drawing/2014/main" id="{6DCEF8B5-B2F6-452B-AACD-16ACD0092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3054351"/>
              <a:ext cx="1588" cy="1588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0 h 3"/>
                <a:gd name="T4" fmla="*/ 4 w 4"/>
                <a:gd name="T5" fmla="*/ 1 h 3"/>
                <a:gd name="T6" fmla="*/ 3 w 4"/>
                <a:gd name="T7" fmla="*/ 2 h 3"/>
                <a:gd name="T8" fmla="*/ 2 w 4"/>
                <a:gd name="T9" fmla="*/ 3 h 3"/>
                <a:gd name="T10" fmla="*/ 0 w 4"/>
                <a:gd name="T11" fmla="*/ 1 h 3"/>
                <a:gd name="T12" fmla="*/ 1 w 4"/>
                <a:gd name="T13" fmla="*/ 0 h 3"/>
                <a:gd name="T14" fmla="*/ 0 w 4"/>
                <a:gd name="T15" fmla="*/ 0 h 3"/>
                <a:gd name="T16" fmla="*/ 0 w 4"/>
                <a:gd name="T17" fmla="*/ 0 h 3"/>
                <a:gd name="T18" fmla="*/ 0 w 4"/>
                <a:gd name="T19" fmla="*/ 0 h 3"/>
                <a:gd name="T20" fmla="*/ 0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96" name="Freeform 107">
              <a:extLst>
                <a:ext uri="{FF2B5EF4-FFF2-40B4-BE49-F238E27FC236}">
                  <a16:creationId xmlns:a16="http://schemas.microsoft.com/office/drawing/2014/main" id="{4A111B7D-D383-4631-90C9-8F2818D0C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3057526"/>
              <a:ext cx="1588" cy="1588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2 h 3"/>
                <a:gd name="T4" fmla="*/ 1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  <a:gd name="T14" fmla="*/ 0 w 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97" name="Freeform 108">
              <a:extLst>
                <a:ext uri="{FF2B5EF4-FFF2-40B4-BE49-F238E27FC236}">
                  <a16:creationId xmlns:a16="http://schemas.microsoft.com/office/drawing/2014/main" id="{11B40F5A-54B3-4155-9399-1AC0DBB3A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87688"/>
              <a:ext cx="1588" cy="1588"/>
            </a:xfrm>
            <a:custGeom>
              <a:avLst/>
              <a:gdLst>
                <a:gd name="T0" fmla="*/ 2 w 3"/>
                <a:gd name="T1" fmla="*/ 1 h 4"/>
                <a:gd name="T2" fmla="*/ 3 w 3"/>
                <a:gd name="T3" fmla="*/ 4 h 4"/>
                <a:gd name="T4" fmla="*/ 0 w 3"/>
                <a:gd name="T5" fmla="*/ 2 h 4"/>
                <a:gd name="T6" fmla="*/ 0 w 3"/>
                <a:gd name="T7" fmla="*/ 0 h 4"/>
                <a:gd name="T8" fmla="*/ 2 w 3"/>
                <a:gd name="T9" fmla="*/ 1 h 4"/>
                <a:gd name="T10" fmla="*/ 2 w 3"/>
                <a:gd name="T11" fmla="*/ 1 h 4"/>
                <a:gd name="T12" fmla="*/ 2 w 3"/>
                <a:gd name="T13" fmla="*/ 1 h 4"/>
                <a:gd name="T14" fmla="*/ 2 w 3"/>
                <a:gd name="T15" fmla="*/ 1 h 4"/>
                <a:gd name="T16" fmla="*/ 2 w 3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98" name="Freeform 109">
              <a:extLst>
                <a:ext uri="{FF2B5EF4-FFF2-40B4-BE49-F238E27FC236}">
                  <a16:creationId xmlns:a16="http://schemas.microsoft.com/office/drawing/2014/main" id="{840FF940-B159-479A-AA46-6DB4B3C70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092451"/>
              <a:ext cx="3175" cy="3175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1 h 6"/>
                <a:gd name="T4" fmla="*/ 5 w 6"/>
                <a:gd name="T5" fmla="*/ 2 h 6"/>
                <a:gd name="T6" fmla="*/ 2 w 6"/>
                <a:gd name="T7" fmla="*/ 6 h 6"/>
                <a:gd name="T8" fmla="*/ 0 w 6"/>
                <a:gd name="T9" fmla="*/ 5 h 6"/>
                <a:gd name="T10" fmla="*/ 0 w 6"/>
                <a:gd name="T11" fmla="*/ 3 h 6"/>
                <a:gd name="T12" fmla="*/ 4 w 6"/>
                <a:gd name="T13" fmla="*/ 0 h 6"/>
                <a:gd name="T14" fmla="*/ 4 w 6"/>
                <a:gd name="T15" fmla="*/ 0 h 6"/>
                <a:gd name="T16" fmla="*/ 4 w 6"/>
                <a:gd name="T17" fmla="*/ 0 h 6"/>
                <a:gd name="T18" fmla="*/ 4 w 6"/>
                <a:gd name="T19" fmla="*/ 0 h 6"/>
                <a:gd name="T20" fmla="*/ 4 w 6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2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99" name="Freeform 110">
              <a:extLst>
                <a:ext uri="{FF2B5EF4-FFF2-40B4-BE49-F238E27FC236}">
                  <a16:creationId xmlns:a16="http://schemas.microsoft.com/office/drawing/2014/main" id="{8D0F2313-8033-45C0-B0F5-17490EE44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138" y="3103563"/>
              <a:ext cx="7938" cy="7938"/>
            </a:xfrm>
            <a:custGeom>
              <a:avLst/>
              <a:gdLst>
                <a:gd name="T0" fmla="*/ 15 w 16"/>
                <a:gd name="T1" fmla="*/ 0 h 16"/>
                <a:gd name="T2" fmla="*/ 16 w 16"/>
                <a:gd name="T3" fmla="*/ 2 h 16"/>
                <a:gd name="T4" fmla="*/ 15 w 16"/>
                <a:gd name="T5" fmla="*/ 5 h 16"/>
                <a:gd name="T6" fmla="*/ 6 w 16"/>
                <a:gd name="T7" fmla="*/ 15 h 16"/>
                <a:gd name="T8" fmla="*/ 1 w 16"/>
                <a:gd name="T9" fmla="*/ 16 h 16"/>
                <a:gd name="T10" fmla="*/ 0 w 16"/>
                <a:gd name="T11" fmla="*/ 14 h 16"/>
                <a:gd name="T12" fmla="*/ 1 w 16"/>
                <a:gd name="T13" fmla="*/ 10 h 16"/>
                <a:gd name="T14" fmla="*/ 14 w 16"/>
                <a:gd name="T15" fmla="*/ 0 h 16"/>
                <a:gd name="T16" fmla="*/ 15 w 16"/>
                <a:gd name="T17" fmla="*/ 0 h 16"/>
                <a:gd name="T18" fmla="*/ 15 w 16"/>
                <a:gd name="T19" fmla="*/ 0 h 16"/>
                <a:gd name="T20" fmla="*/ 15 w 16"/>
                <a:gd name="T21" fmla="*/ 0 h 16"/>
                <a:gd name="T22" fmla="*/ 15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15" y="0"/>
                  </a:moveTo>
                  <a:lnTo>
                    <a:pt x="16" y="2"/>
                  </a:lnTo>
                  <a:lnTo>
                    <a:pt x="15" y="5"/>
                  </a:lnTo>
                  <a:lnTo>
                    <a:pt x="6" y="15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00" name="Freeform 111">
              <a:extLst>
                <a:ext uri="{FF2B5EF4-FFF2-40B4-BE49-F238E27FC236}">
                  <a16:creationId xmlns:a16="http://schemas.microsoft.com/office/drawing/2014/main" id="{1B8718EC-9EB2-417E-BDCA-D09A43232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538" y="3179763"/>
              <a:ext cx="1588" cy="1588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1 h 2"/>
                <a:gd name="T4" fmla="*/ 3 w 3"/>
                <a:gd name="T5" fmla="*/ 2 h 2"/>
                <a:gd name="T6" fmla="*/ 0 w 3"/>
                <a:gd name="T7" fmla="*/ 1 h 2"/>
                <a:gd name="T8" fmla="*/ 1 w 3"/>
                <a:gd name="T9" fmla="*/ 0 h 2"/>
                <a:gd name="T10" fmla="*/ 2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01" name="Freeform 112">
              <a:extLst>
                <a:ext uri="{FF2B5EF4-FFF2-40B4-BE49-F238E27FC236}">
                  <a16:creationId xmlns:a16="http://schemas.microsoft.com/office/drawing/2014/main" id="{83266872-CAAA-4B18-AF19-47CB9D4AC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63" y="3187701"/>
              <a:ext cx="6350" cy="7938"/>
            </a:xfrm>
            <a:custGeom>
              <a:avLst/>
              <a:gdLst>
                <a:gd name="T0" fmla="*/ 8 w 12"/>
                <a:gd name="T1" fmla="*/ 1 h 14"/>
                <a:gd name="T2" fmla="*/ 11 w 12"/>
                <a:gd name="T3" fmla="*/ 0 h 14"/>
                <a:gd name="T4" fmla="*/ 12 w 12"/>
                <a:gd name="T5" fmla="*/ 3 h 14"/>
                <a:gd name="T6" fmla="*/ 10 w 12"/>
                <a:gd name="T7" fmla="*/ 8 h 14"/>
                <a:gd name="T8" fmla="*/ 8 w 12"/>
                <a:gd name="T9" fmla="*/ 11 h 14"/>
                <a:gd name="T10" fmla="*/ 2 w 12"/>
                <a:gd name="T11" fmla="*/ 14 h 14"/>
                <a:gd name="T12" fmla="*/ 1 w 12"/>
                <a:gd name="T13" fmla="*/ 14 h 14"/>
                <a:gd name="T14" fmla="*/ 0 w 12"/>
                <a:gd name="T15" fmla="*/ 12 h 14"/>
                <a:gd name="T16" fmla="*/ 2 w 12"/>
                <a:gd name="T17" fmla="*/ 9 h 14"/>
                <a:gd name="T18" fmla="*/ 6 w 12"/>
                <a:gd name="T19" fmla="*/ 5 h 14"/>
                <a:gd name="T20" fmla="*/ 8 w 12"/>
                <a:gd name="T21" fmla="*/ 1 h 14"/>
                <a:gd name="T22" fmla="*/ 8 w 12"/>
                <a:gd name="T23" fmla="*/ 1 h 14"/>
                <a:gd name="T24" fmla="*/ 8 w 12"/>
                <a:gd name="T25" fmla="*/ 1 h 14"/>
                <a:gd name="T26" fmla="*/ 8 w 12"/>
                <a:gd name="T27" fmla="*/ 1 h 14"/>
                <a:gd name="T28" fmla="*/ 8 w 12"/>
                <a:gd name="T2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4">
                  <a:moveTo>
                    <a:pt x="8" y="1"/>
                  </a:moveTo>
                  <a:lnTo>
                    <a:pt x="11" y="0"/>
                  </a:lnTo>
                  <a:lnTo>
                    <a:pt x="12" y="3"/>
                  </a:lnTo>
                  <a:lnTo>
                    <a:pt x="10" y="8"/>
                  </a:lnTo>
                  <a:lnTo>
                    <a:pt x="8" y="11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2" y="9"/>
                  </a:lnTo>
                  <a:lnTo>
                    <a:pt x="6" y="5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02" name="Freeform 113">
              <a:extLst>
                <a:ext uri="{FF2B5EF4-FFF2-40B4-BE49-F238E27FC236}">
                  <a16:creationId xmlns:a16="http://schemas.microsoft.com/office/drawing/2014/main" id="{D81BA2B9-4F88-4597-9381-607D1C62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013" y="3194051"/>
              <a:ext cx="1588" cy="3175"/>
            </a:xfrm>
            <a:custGeom>
              <a:avLst/>
              <a:gdLst>
                <a:gd name="T0" fmla="*/ 3 w 4"/>
                <a:gd name="T1" fmla="*/ 0 h 6"/>
                <a:gd name="T2" fmla="*/ 4 w 4"/>
                <a:gd name="T3" fmla="*/ 0 h 6"/>
                <a:gd name="T4" fmla="*/ 4 w 4"/>
                <a:gd name="T5" fmla="*/ 4 h 6"/>
                <a:gd name="T6" fmla="*/ 3 w 4"/>
                <a:gd name="T7" fmla="*/ 6 h 6"/>
                <a:gd name="T8" fmla="*/ 2 w 4"/>
                <a:gd name="T9" fmla="*/ 6 h 6"/>
                <a:gd name="T10" fmla="*/ 1 w 4"/>
                <a:gd name="T11" fmla="*/ 6 h 6"/>
                <a:gd name="T12" fmla="*/ 0 w 4"/>
                <a:gd name="T13" fmla="*/ 5 h 6"/>
                <a:gd name="T14" fmla="*/ 2 w 4"/>
                <a:gd name="T15" fmla="*/ 0 h 6"/>
                <a:gd name="T16" fmla="*/ 3 w 4"/>
                <a:gd name="T17" fmla="*/ 0 h 6"/>
                <a:gd name="T18" fmla="*/ 3 w 4"/>
                <a:gd name="T19" fmla="*/ 0 h 6"/>
                <a:gd name="T20" fmla="*/ 3 w 4"/>
                <a:gd name="T21" fmla="*/ 0 h 6"/>
                <a:gd name="T22" fmla="*/ 3 w 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03" name="Freeform 114">
              <a:extLst>
                <a:ext uri="{FF2B5EF4-FFF2-40B4-BE49-F238E27FC236}">
                  <a16:creationId xmlns:a16="http://schemas.microsoft.com/office/drawing/2014/main" id="{A13E6960-3380-44D5-9566-C13A6E359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7325" y="3217863"/>
              <a:ext cx="1588" cy="1588"/>
            </a:xfrm>
            <a:custGeom>
              <a:avLst/>
              <a:gdLst>
                <a:gd name="T0" fmla="*/ 1 w 4"/>
                <a:gd name="T1" fmla="*/ 0 h 3"/>
                <a:gd name="T2" fmla="*/ 4 w 4"/>
                <a:gd name="T3" fmla="*/ 1 h 3"/>
                <a:gd name="T4" fmla="*/ 4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1 h 3"/>
                <a:gd name="T12" fmla="*/ 1 w 4"/>
                <a:gd name="T13" fmla="*/ 1 h 3"/>
                <a:gd name="T14" fmla="*/ 1 w 4"/>
                <a:gd name="T15" fmla="*/ 0 h 3"/>
                <a:gd name="T16" fmla="*/ 1 w 4"/>
                <a:gd name="T17" fmla="*/ 0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4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04" name="Freeform 115">
              <a:extLst>
                <a:ext uri="{FF2B5EF4-FFF2-40B4-BE49-F238E27FC236}">
                  <a16:creationId xmlns:a16="http://schemas.microsoft.com/office/drawing/2014/main" id="{D7900454-7D55-43F1-B8DC-32E59370B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300" y="3222626"/>
              <a:ext cx="1588" cy="3175"/>
            </a:xfrm>
            <a:custGeom>
              <a:avLst/>
              <a:gdLst>
                <a:gd name="T0" fmla="*/ 2 w 3"/>
                <a:gd name="T1" fmla="*/ 0 h 5"/>
                <a:gd name="T2" fmla="*/ 3 w 3"/>
                <a:gd name="T3" fmla="*/ 3 h 5"/>
                <a:gd name="T4" fmla="*/ 2 w 3"/>
                <a:gd name="T5" fmla="*/ 5 h 5"/>
                <a:gd name="T6" fmla="*/ 1 w 3"/>
                <a:gd name="T7" fmla="*/ 5 h 5"/>
                <a:gd name="T8" fmla="*/ 0 w 3"/>
                <a:gd name="T9" fmla="*/ 2 h 5"/>
                <a:gd name="T10" fmla="*/ 2 w 3"/>
                <a:gd name="T11" fmla="*/ 0 h 5"/>
                <a:gd name="T12" fmla="*/ 2 w 3"/>
                <a:gd name="T13" fmla="*/ 0 h 5"/>
                <a:gd name="T14" fmla="*/ 2 w 3"/>
                <a:gd name="T15" fmla="*/ 0 h 5"/>
                <a:gd name="T16" fmla="*/ 2 w 3"/>
                <a:gd name="T17" fmla="*/ 0 h 5"/>
                <a:gd name="T18" fmla="*/ 2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3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05" name="Freeform 116">
              <a:extLst>
                <a:ext uri="{FF2B5EF4-FFF2-40B4-BE49-F238E27FC236}">
                  <a16:creationId xmlns:a16="http://schemas.microsoft.com/office/drawing/2014/main" id="{277C186D-9C70-429A-9070-F86979E95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3222626"/>
              <a:ext cx="3175" cy="3175"/>
            </a:xfrm>
            <a:custGeom>
              <a:avLst/>
              <a:gdLst>
                <a:gd name="T0" fmla="*/ 1 w 4"/>
                <a:gd name="T1" fmla="*/ 0 h 5"/>
                <a:gd name="T2" fmla="*/ 4 w 4"/>
                <a:gd name="T3" fmla="*/ 4 h 5"/>
                <a:gd name="T4" fmla="*/ 3 w 4"/>
                <a:gd name="T5" fmla="*/ 5 h 5"/>
                <a:gd name="T6" fmla="*/ 1 w 4"/>
                <a:gd name="T7" fmla="*/ 4 h 5"/>
                <a:gd name="T8" fmla="*/ 0 w 4"/>
                <a:gd name="T9" fmla="*/ 2 h 5"/>
                <a:gd name="T10" fmla="*/ 1 w 4"/>
                <a:gd name="T11" fmla="*/ 0 h 5"/>
                <a:gd name="T12" fmla="*/ 1 w 4"/>
                <a:gd name="T13" fmla="*/ 0 h 5"/>
                <a:gd name="T14" fmla="*/ 1 w 4"/>
                <a:gd name="T15" fmla="*/ 0 h 5"/>
                <a:gd name="T16" fmla="*/ 1 w 4"/>
                <a:gd name="T17" fmla="*/ 0 h 5"/>
                <a:gd name="T18" fmla="*/ 1 w 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lnTo>
                    <a:pt x="4" y="4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06" name="Freeform 117">
              <a:extLst>
                <a:ext uri="{FF2B5EF4-FFF2-40B4-BE49-F238E27FC236}">
                  <a16:creationId xmlns:a16="http://schemas.microsoft.com/office/drawing/2014/main" id="{413B9BF6-98EE-4208-8FE7-10FCAE561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3236913"/>
              <a:ext cx="0" cy="0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07" name="Freeform 118">
              <a:extLst>
                <a:ext uri="{FF2B5EF4-FFF2-40B4-BE49-F238E27FC236}">
                  <a16:creationId xmlns:a16="http://schemas.microsoft.com/office/drawing/2014/main" id="{15A1C4BA-39D4-4AB5-9F59-F283DBAC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236913"/>
              <a:ext cx="4763" cy="3175"/>
            </a:xfrm>
            <a:custGeom>
              <a:avLst/>
              <a:gdLst>
                <a:gd name="T0" fmla="*/ 6 w 8"/>
                <a:gd name="T1" fmla="*/ 1 h 7"/>
                <a:gd name="T2" fmla="*/ 8 w 8"/>
                <a:gd name="T3" fmla="*/ 4 h 7"/>
                <a:gd name="T4" fmla="*/ 6 w 8"/>
                <a:gd name="T5" fmla="*/ 7 h 7"/>
                <a:gd name="T6" fmla="*/ 2 w 8"/>
                <a:gd name="T7" fmla="*/ 7 h 7"/>
                <a:gd name="T8" fmla="*/ 0 w 8"/>
                <a:gd name="T9" fmla="*/ 4 h 7"/>
                <a:gd name="T10" fmla="*/ 3 w 8"/>
                <a:gd name="T11" fmla="*/ 0 h 7"/>
                <a:gd name="T12" fmla="*/ 5 w 8"/>
                <a:gd name="T13" fmla="*/ 0 h 7"/>
                <a:gd name="T14" fmla="*/ 6 w 8"/>
                <a:gd name="T15" fmla="*/ 0 h 7"/>
                <a:gd name="T16" fmla="*/ 6 w 8"/>
                <a:gd name="T17" fmla="*/ 1 h 7"/>
                <a:gd name="T18" fmla="*/ 6 w 8"/>
                <a:gd name="T19" fmla="*/ 1 h 7"/>
                <a:gd name="T20" fmla="*/ 6 w 8"/>
                <a:gd name="T21" fmla="*/ 1 h 7"/>
                <a:gd name="T22" fmla="*/ 6 w 8"/>
                <a:gd name="T2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7">
                  <a:moveTo>
                    <a:pt x="6" y="1"/>
                  </a:moveTo>
                  <a:lnTo>
                    <a:pt x="8" y="4"/>
                  </a:lnTo>
                  <a:lnTo>
                    <a:pt x="6" y="7"/>
                  </a:lnTo>
                  <a:lnTo>
                    <a:pt x="2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08" name="Freeform 119">
              <a:extLst>
                <a:ext uri="{FF2B5EF4-FFF2-40B4-BE49-F238E27FC236}">
                  <a16:creationId xmlns:a16="http://schemas.microsoft.com/office/drawing/2014/main" id="{0EE74364-5501-49D9-BE39-7AA739C60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775" y="3240088"/>
              <a:ext cx="1588" cy="1588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0 h 4"/>
                <a:gd name="T4" fmla="*/ 3 w 3"/>
                <a:gd name="T5" fmla="*/ 1 h 4"/>
                <a:gd name="T6" fmla="*/ 0 w 3"/>
                <a:gd name="T7" fmla="*/ 4 h 4"/>
                <a:gd name="T8" fmla="*/ 0 w 3"/>
                <a:gd name="T9" fmla="*/ 1 h 4"/>
                <a:gd name="T10" fmla="*/ 0 w 3"/>
                <a:gd name="T11" fmla="*/ 0 h 4"/>
                <a:gd name="T12" fmla="*/ 0 w 3"/>
                <a:gd name="T13" fmla="*/ 0 h 4"/>
                <a:gd name="T14" fmla="*/ 0 w 3"/>
                <a:gd name="T15" fmla="*/ 0 h 4"/>
                <a:gd name="T16" fmla="*/ 0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09" name="Freeform 120">
              <a:extLst>
                <a:ext uri="{FF2B5EF4-FFF2-40B4-BE49-F238E27FC236}">
                  <a16:creationId xmlns:a16="http://schemas.microsoft.com/office/drawing/2014/main" id="{5455C8D2-AB88-4826-8AEE-204FED919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8888" y="3332163"/>
              <a:ext cx="0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10" name="Freeform 121">
              <a:extLst>
                <a:ext uri="{FF2B5EF4-FFF2-40B4-BE49-F238E27FC236}">
                  <a16:creationId xmlns:a16="http://schemas.microsoft.com/office/drawing/2014/main" id="{32A75643-A809-4121-A17D-2E6BDB967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5" y="3340101"/>
              <a:ext cx="0" cy="15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0 w 2"/>
                <a:gd name="T5" fmla="*/ 3 h 3"/>
                <a:gd name="T6" fmla="*/ 0 w 2"/>
                <a:gd name="T7" fmla="*/ 1 h 3"/>
                <a:gd name="T8" fmla="*/ 1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11" name="Freeform 122">
              <a:extLst>
                <a:ext uri="{FF2B5EF4-FFF2-40B4-BE49-F238E27FC236}">
                  <a16:creationId xmlns:a16="http://schemas.microsoft.com/office/drawing/2014/main" id="{9B60E5A4-542D-491A-8EB7-41F316F4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825" y="3340101"/>
              <a:ext cx="1588" cy="3175"/>
            </a:xfrm>
            <a:custGeom>
              <a:avLst/>
              <a:gdLst>
                <a:gd name="T0" fmla="*/ 1 w 3"/>
                <a:gd name="T1" fmla="*/ 0 h 5"/>
                <a:gd name="T2" fmla="*/ 3 w 3"/>
                <a:gd name="T3" fmla="*/ 4 h 5"/>
                <a:gd name="T4" fmla="*/ 1 w 3"/>
                <a:gd name="T5" fmla="*/ 5 h 5"/>
                <a:gd name="T6" fmla="*/ 0 w 3"/>
                <a:gd name="T7" fmla="*/ 1 h 5"/>
                <a:gd name="T8" fmla="*/ 1 w 3"/>
                <a:gd name="T9" fmla="*/ 0 h 5"/>
                <a:gd name="T10" fmla="*/ 1 w 3"/>
                <a:gd name="T11" fmla="*/ 0 h 5"/>
                <a:gd name="T12" fmla="*/ 1 w 3"/>
                <a:gd name="T13" fmla="*/ 0 h 5"/>
                <a:gd name="T14" fmla="*/ 1 w 3"/>
                <a:gd name="T15" fmla="*/ 0 h 5"/>
                <a:gd name="T16" fmla="*/ 1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3" y="4"/>
                  </a:lnTo>
                  <a:lnTo>
                    <a:pt x="1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12" name="Freeform 123">
              <a:extLst>
                <a:ext uri="{FF2B5EF4-FFF2-40B4-BE49-F238E27FC236}">
                  <a16:creationId xmlns:a16="http://schemas.microsoft.com/office/drawing/2014/main" id="{5BCAD2ED-7E8B-4638-B668-8FB59F367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5" y="3346451"/>
              <a:ext cx="0" cy="1588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1 h 3"/>
                <a:gd name="T4" fmla="*/ 0 w 1"/>
                <a:gd name="T5" fmla="*/ 3 h 3"/>
                <a:gd name="T6" fmla="*/ 0 w 1"/>
                <a:gd name="T7" fmla="*/ 1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13" name="Freeform 124">
              <a:extLst>
                <a:ext uri="{FF2B5EF4-FFF2-40B4-BE49-F238E27FC236}">
                  <a16:creationId xmlns:a16="http://schemas.microsoft.com/office/drawing/2014/main" id="{5D907E86-378A-493A-A87F-9664357FD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3381376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14" name="Freeform 126">
              <a:extLst>
                <a:ext uri="{FF2B5EF4-FFF2-40B4-BE49-F238E27FC236}">
                  <a16:creationId xmlns:a16="http://schemas.microsoft.com/office/drawing/2014/main" id="{64B2EEC6-8E73-4381-AAC2-05623068E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3429001"/>
              <a:ext cx="4763" cy="9525"/>
            </a:xfrm>
            <a:custGeom>
              <a:avLst/>
              <a:gdLst>
                <a:gd name="T0" fmla="*/ 3 w 9"/>
                <a:gd name="T1" fmla="*/ 1 h 16"/>
                <a:gd name="T2" fmla="*/ 5 w 9"/>
                <a:gd name="T3" fmla="*/ 0 h 16"/>
                <a:gd name="T4" fmla="*/ 6 w 9"/>
                <a:gd name="T5" fmla="*/ 1 h 16"/>
                <a:gd name="T6" fmla="*/ 6 w 9"/>
                <a:gd name="T7" fmla="*/ 5 h 16"/>
                <a:gd name="T8" fmla="*/ 9 w 9"/>
                <a:gd name="T9" fmla="*/ 11 h 16"/>
                <a:gd name="T10" fmla="*/ 9 w 9"/>
                <a:gd name="T11" fmla="*/ 13 h 16"/>
                <a:gd name="T12" fmla="*/ 3 w 9"/>
                <a:gd name="T13" fmla="*/ 16 h 16"/>
                <a:gd name="T14" fmla="*/ 1 w 9"/>
                <a:gd name="T15" fmla="*/ 15 h 16"/>
                <a:gd name="T16" fmla="*/ 0 w 9"/>
                <a:gd name="T17" fmla="*/ 14 h 16"/>
                <a:gd name="T18" fmla="*/ 0 w 9"/>
                <a:gd name="T19" fmla="*/ 10 h 16"/>
                <a:gd name="T20" fmla="*/ 3 w 9"/>
                <a:gd name="T21" fmla="*/ 1 h 16"/>
                <a:gd name="T22" fmla="*/ 3 w 9"/>
                <a:gd name="T23" fmla="*/ 1 h 16"/>
                <a:gd name="T24" fmla="*/ 3 w 9"/>
                <a:gd name="T25" fmla="*/ 1 h 16"/>
                <a:gd name="T26" fmla="*/ 3 w 9"/>
                <a:gd name="T27" fmla="*/ 1 h 16"/>
                <a:gd name="T28" fmla="*/ 3 w 9"/>
                <a:gd name="T2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6">
                  <a:moveTo>
                    <a:pt x="3" y="1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6" y="5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3" y="16"/>
                  </a:lnTo>
                  <a:lnTo>
                    <a:pt x="1" y="15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15" name="Freeform 127">
              <a:extLst>
                <a:ext uri="{FF2B5EF4-FFF2-40B4-BE49-F238E27FC236}">
                  <a16:creationId xmlns:a16="http://schemas.microsoft.com/office/drawing/2014/main" id="{E094E617-823B-40D1-B35B-84FED5707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225" y="3548063"/>
              <a:ext cx="1588" cy="15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0 w 2"/>
                <a:gd name="T7" fmla="*/ 1 h 1"/>
                <a:gd name="T8" fmla="*/ 0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16" name="Freeform 129">
              <a:extLst>
                <a:ext uri="{FF2B5EF4-FFF2-40B4-BE49-F238E27FC236}">
                  <a16:creationId xmlns:a16="http://schemas.microsoft.com/office/drawing/2014/main" id="{287CFF8C-0EA5-42F6-89E4-F82DF1D03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225" y="3571876"/>
              <a:ext cx="1588" cy="158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  <a:gd name="T16" fmla="*/ 2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817" name="Freeform 130">
              <a:extLst>
                <a:ext uri="{FF2B5EF4-FFF2-40B4-BE49-F238E27FC236}">
                  <a16:creationId xmlns:a16="http://schemas.microsoft.com/office/drawing/2014/main" id="{D6B7F456-1B5B-4A36-908C-D3587C55E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700" y="3575051"/>
              <a:ext cx="1588" cy="1588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3 h 3"/>
                <a:gd name="T4" fmla="*/ 0 w 1"/>
                <a:gd name="T5" fmla="*/ 3 h 3"/>
                <a:gd name="T6" fmla="*/ 0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0 h 3"/>
                <a:gd name="T14" fmla="*/ 1 w 1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sp>
        <p:nvSpPr>
          <p:cNvPr id="57" name="安徽">
            <a:extLst>
              <a:ext uri="{FF2B5EF4-FFF2-40B4-BE49-F238E27FC236}">
                <a16:creationId xmlns:a16="http://schemas.microsoft.com/office/drawing/2014/main" id="{EF1DCD8D-1409-44B1-9780-8DCE281802F5}"/>
              </a:ext>
            </a:extLst>
          </p:cNvPr>
          <p:cNvSpPr>
            <a:spLocks/>
          </p:cNvSpPr>
          <p:nvPr/>
        </p:nvSpPr>
        <p:spPr bwMode="auto">
          <a:xfrm>
            <a:off x="5300419" y="2887841"/>
            <a:ext cx="611290" cy="579856"/>
          </a:xfrm>
          <a:custGeom>
            <a:avLst/>
            <a:gdLst>
              <a:gd name="T0" fmla="*/ 336 w 1372"/>
              <a:gd name="T1" fmla="*/ 1476 h 1734"/>
              <a:gd name="T2" fmla="*/ 314 w 1372"/>
              <a:gd name="T3" fmla="*/ 1379 h 1734"/>
              <a:gd name="T4" fmla="*/ 309 w 1372"/>
              <a:gd name="T5" fmla="*/ 1291 h 1734"/>
              <a:gd name="T6" fmla="*/ 335 w 1372"/>
              <a:gd name="T7" fmla="*/ 1228 h 1734"/>
              <a:gd name="T8" fmla="*/ 255 w 1372"/>
              <a:gd name="T9" fmla="*/ 1180 h 1734"/>
              <a:gd name="T10" fmla="*/ 161 w 1372"/>
              <a:gd name="T11" fmla="*/ 1128 h 1734"/>
              <a:gd name="T12" fmla="*/ 205 w 1372"/>
              <a:gd name="T13" fmla="*/ 1018 h 1734"/>
              <a:gd name="T14" fmla="*/ 301 w 1372"/>
              <a:gd name="T15" fmla="*/ 854 h 1734"/>
              <a:gd name="T16" fmla="*/ 266 w 1372"/>
              <a:gd name="T17" fmla="*/ 742 h 1734"/>
              <a:gd name="T18" fmla="*/ 203 w 1372"/>
              <a:gd name="T19" fmla="*/ 770 h 1734"/>
              <a:gd name="T20" fmla="*/ 118 w 1372"/>
              <a:gd name="T21" fmla="*/ 737 h 1734"/>
              <a:gd name="T22" fmla="*/ 34 w 1372"/>
              <a:gd name="T23" fmla="*/ 610 h 1734"/>
              <a:gd name="T24" fmla="*/ 17 w 1372"/>
              <a:gd name="T25" fmla="*/ 540 h 1734"/>
              <a:gd name="T26" fmla="*/ 112 w 1372"/>
              <a:gd name="T27" fmla="*/ 428 h 1734"/>
              <a:gd name="T28" fmla="*/ 174 w 1372"/>
              <a:gd name="T29" fmla="*/ 302 h 1734"/>
              <a:gd name="T30" fmla="*/ 170 w 1372"/>
              <a:gd name="T31" fmla="*/ 240 h 1734"/>
              <a:gd name="T32" fmla="*/ 244 w 1372"/>
              <a:gd name="T33" fmla="*/ 234 h 1734"/>
              <a:gd name="T34" fmla="*/ 338 w 1372"/>
              <a:gd name="T35" fmla="*/ 318 h 1734"/>
              <a:gd name="T36" fmla="*/ 420 w 1372"/>
              <a:gd name="T37" fmla="*/ 266 h 1734"/>
              <a:gd name="T38" fmla="*/ 436 w 1372"/>
              <a:gd name="T39" fmla="*/ 162 h 1734"/>
              <a:gd name="T40" fmla="*/ 378 w 1372"/>
              <a:gd name="T41" fmla="*/ 120 h 1734"/>
              <a:gd name="T42" fmla="*/ 341 w 1372"/>
              <a:gd name="T43" fmla="*/ 37 h 1734"/>
              <a:gd name="T44" fmla="*/ 435 w 1372"/>
              <a:gd name="T45" fmla="*/ 50 h 1734"/>
              <a:gd name="T46" fmla="*/ 539 w 1372"/>
              <a:gd name="T47" fmla="*/ 90 h 1734"/>
              <a:gd name="T48" fmla="*/ 581 w 1372"/>
              <a:gd name="T49" fmla="*/ 175 h 1734"/>
              <a:gd name="T50" fmla="*/ 699 w 1372"/>
              <a:gd name="T51" fmla="*/ 182 h 1734"/>
              <a:gd name="T52" fmla="*/ 750 w 1372"/>
              <a:gd name="T53" fmla="*/ 234 h 1734"/>
              <a:gd name="T54" fmla="*/ 816 w 1372"/>
              <a:gd name="T55" fmla="*/ 288 h 1734"/>
              <a:gd name="T56" fmla="*/ 872 w 1372"/>
              <a:gd name="T57" fmla="*/ 355 h 1734"/>
              <a:gd name="T58" fmla="*/ 835 w 1372"/>
              <a:gd name="T59" fmla="*/ 453 h 1734"/>
              <a:gd name="T60" fmla="*/ 906 w 1372"/>
              <a:gd name="T61" fmla="*/ 461 h 1734"/>
              <a:gd name="T62" fmla="*/ 932 w 1372"/>
              <a:gd name="T63" fmla="*/ 572 h 1734"/>
              <a:gd name="T64" fmla="*/ 976 w 1372"/>
              <a:gd name="T65" fmla="*/ 614 h 1734"/>
              <a:gd name="T66" fmla="*/ 1071 w 1372"/>
              <a:gd name="T67" fmla="*/ 574 h 1734"/>
              <a:gd name="T68" fmla="*/ 1133 w 1372"/>
              <a:gd name="T69" fmla="*/ 521 h 1734"/>
              <a:gd name="T70" fmla="*/ 1202 w 1372"/>
              <a:gd name="T71" fmla="*/ 642 h 1734"/>
              <a:gd name="T72" fmla="*/ 1143 w 1372"/>
              <a:gd name="T73" fmla="*/ 671 h 1734"/>
              <a:gd name="T74" fmla="*/ 1026 w 1372"/>
              <a:gd name="T75" fmla="*/ 657 h 1734"/>
              <a:gd name="T76" fmla="*/ 1059 w 1372"/>
              <a:gd name="T77" fmla="*/ 754 h 1734"/>
              <a:gd name="T78" fmla="*/ 988 w 1372"/>
              <a:gd name="T79" fmla="*/ 879 h 1734"/>
              <a:gd name="T80" fmla="*/ 1080 w 1372"/>
              <a:gd name="T81" fmla="*/ 943 h 1734"/>
              <a:gd name="T82" fmla="*/ 1116 w 1372"/>
              <a:gd name="T83" fmla="*/ 968 h 1734"/>
              <a:gd name="T84" fmla="*/ 1115 w 1372"/>
              <a:gd name="T85" fmla="*/ 1070 h 1734"/>
              <a:gd name="T86" fmla="*/ 1167 w 1372"/>
              <a:gd name="T87" fmla="*/ 1099 h 1734"/>
              <a:gd name="T88" fmla="*/ 1257 w 1372"/>
              <a:gd name="T89" fmla="*/ 1085 h 1734"/>
              <a:gd name="T90" fmla="*/ 1321 w 1372"/>
              <a:gd name="T91" fmla="*/ 1112 h 1734"/>
              <a:gd name="T92" fmla="*/ 1343 w 1372"/>
              <a:gd name="T93" fmla="*/ 1245 h 1734"/>
              <a:gd name="T94" fmla="*/ 1276 w 1372"/>
              <a:gd name="T95" fmla="*/ 1297 h 1734"/>
              <a:gd name="T96" fmla="*/ 1318 w 1372"/>
              <a:gd name="T97" fmla="*/ 1364 h 1734"/>
              <a:gd name="T98" fmla="*/ 1267 w 1372"/>
              <a:gd name="T99" fmla="*/ 1410 h 1734"/>
              <a:gd name="T100" fmla="*/ 1188 w 1372"/>
              <a:gd name="T101" fmla="*/ 1449 h 1734"/>
              <a:gd name="T102" fmla="*/ 1185 w 1372"/>
              <a:gd name="T103" fmla="*/ 1536 h 1734"/>
              <a:gd name="T104" fmla="*/ 1134 w 1372"/>
              <a:gd name="T105" fmla="*/ 1640 h 1734"/>
              <a:gd name="T106" fmla="*/ 1017 w 1372"/>
              <a:gd name="T107" fmla="*/ 1734 h 1734"/>
              <a:gd name="T108" fmla="*/ 913 w 1372"/>
              <a:gd name="T109" fmla="*/ 1693 h 1734"/>
              <a:gd name="T110" fmla="*/ 811 w 1372"/>
              <a:gd name="T111" fmla="*/ 1671 h 1734"/>
              <a:gd name="T112" fmla="*/ 750 w 1372"/>
              <a:gd name="T113" fmla="*/ 1608 h 1734"/>
              <a:gd name="T114" fmla="*/ 692 w 1372"/>
              <a:gd name="T115" fmla="*/ 1605 h 1734"/>
              <a:gd name="T116" fmla="*/ 623 w 1372"/>
              <a:gd name="T117" fmla="*/ 1701 h 1734"/>
              <a:gd name="T118" fmla="*/ 558 w 1372"/>
              <a:gd name="T119" fmla="*/ 1689 h 1734"/>
              <a:gd name="T120" fmla="*/ 613 w 1372"/>
              <a:gd name="T121" fmla="*/ 1597 h 1734"/>
              <a:gd name="T122" fmla="*/ 576 w 1372"/>
              <a:gd name="T123" fmla="*/ 1549 h 1734"/>
              <a:gd name="T124" fmla="*/ 460 w 1372"/>
              <a:gd name="T125" fmla="*/ 1638 h 1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72" h="1734">
                <a:moveTo>
                  <a:pt x="411" y="1635"/>
                </a:moveTo>
                <a:lnTo>
                  <a:pt x="406" y="1625"/>
                </a:lnTo>
                <a:lnTo>
                  <a:pt x="393" y="1591"/>
                </a:lnTo>
                <a:lnTo>
                  <a:pt x="391" y="1579"/>
                </a:lnTo>
                <a:lnTo>
                  <a:pt x="387" y="1543"/>
                </a:lnTo>
                <a:lnTo>
                  <a:pt x="378" y="1524"/>
                </a:lnTo>
                <a:lnTo>
                  <a:pt x="371" y="1503"/>
                </a:lnTo>
                <a:lnTo>
                  <a:pt x="366" y="1494"/>
                </a:lnTo>
                <a:lnTo>
                  <a:pt x="361" y="1490"/>
                </a:lnTo>
                <a:lnTo>
                  <a:pt x="351" y="1485"/>
                </a:lnTo>
                <a:lnTo>
                  <a:pt x="338" y="1479"/>
                </a:lnTo>
                <a:lnTo>
                  <a:pt x="336" y="1476"/>
                </a:lnTo>
                <a:lnTo>
                  <a:pt x="335" y="1470"/>
                </a:lnTo>
                <a:lnTo>
                  <a:pt x="329" y="1455"/>
                </a:lnTo>
                <a:lnTo>
                  <a:pt x="332" y="1450"/>
                </a:lnTo>
                <a:lnTo>
                  <a:pt x="340" y="1439"/>
                </a:lnTo>
                <a:lnTo>
                  <a:pt x="341" y="1436"/>
                </a:lnTo>
                <a:lnTo>
                  <a:pt x="340" y="1433"/>
                </a:lnTo>
                <a:lnTo>
                  <a:pt x="332" y="1423"/>
                </a:lnTo>
                <a:lnTo>
                  <a:pt x="329" y="1418"/>
                </a:lnTo>
                <a:lnTo>
                  <a:pt x="328" y="1408"/>
                </a:lnTo>
                <a:lnTo>
                  <a:pt x="325" y="1386"/>
                </a:lnTo>
                <a:lnTo>
                  <a:pt x="322" y="1382"/>
                </a:lnTo>
                <a:lnTo>
                  <a:pt x="314" y="1379"/>
                </a:lnTo>
                <a:lnTo>
                  <a:pt x="310" y="1377"/>
                </a:lnTo>
                <a:lnTo>
                  <a:pt x="305" y="1367"/>
                </a:lnTo>
                <a:lnTo>
                  <a:pt x="296" y="1359"/>
                </a:lnTo>
                <a:lnTo>
                  <a:pt x="291" y="1350"/>
                </a:lnTo>
                <a:lnTo>
                  <a:pt x="288" y="1337"/>
                </a:lnTo>
                <a:lnTo>
                  <a:pt x="288" y="1330"/>
                </a:lnTo>
                <a:lnTo>
                  <a:pt x="294" y="1321"/>
                </a:lnTo>
                <a:lnTo>
                  <a:pt x="311" y="1315"/>
                </a:lnTo>
                <a:lnTo>
                  <a:pt x="311" y="1312"/>
                </a:lnTo>
                <a:lnTo>
                  <a:pt x="309" y="1305"/>
                </a:lnTo>
                <a:lnTo>
                  <a:pt x="307" y="1299"/>
                </a:lnTo>
                <a:lnTo>
                  <a:pt x="309" y="1291"/>
                </a:lnTo>
                <a:lnTo>
                  <a:pt x="311" y="1286"/>
                </a:lnTo>
                <a:lnTo>
                  <a:pt x="315" y="1283"/>
                </a:lnTo>
                <a:lnTo>
                  <a:pt x="324" y="1280"/>
                </a:lnTo>
                <a:lnTo>
                  <a:pt x="330" y="1278"/>
                </a:lnTo>
                <a:lnTo>
                  <a:pt x="349" y="1264"/>
                </a:lnTo>
                <a:lnTo>
                  <a:pt x="369" y="1258"/>
                </a:lnTo>
                <a:lnTo>
                  <a:pt x="372" y="1254"/>
                </a:lnTo>
                <a:lnTo>
                  <a:pt x="372" y="1248"/>
                </a:lnTo>
                <a:lnTo>
                  <a:pt x="369" y="1244"/>
                </a:lnTo>
                <a:lnTo>
                  <a:pt x="365" y="1241"/>
                </a:lnTo>
                <a:lnTo>
                  <a:pt x="342" y="1231"/>
                </a:lnTo>
                <a:lnTo>
                  <a:pt x="335" y="1228"/>
                </a:lnTo>
                <a:lnTo>
                  <a:pt x="328" y="1220"/>
                </a:lnTo>
                <a:lnTo>
                  <a:pt x="319" y="1212"/>
                </a:lnTo>
                <a:lnTo>
                  <a:pt x="315" y="1207"/>
                </a:lnTo>
                <a:lnTo>
                  <a:pt x="311" y="1200"/>
                </a:lnTo>
                <a:lnTo>
                  <a:pt x="307" y="1198"/>
                </a:lnTo>
                <a:lnTo>
                  <a:pt x="300" y="1196"/>
                </a:lnTo>
                <a:lnTo>
                  <a:pt x="286" y="1205"/>
                </a:lnTo>
                <a:lnTo>
                  <a:pt x="283" y="1206"/>
                </a:lnTo>
                <a:lnTo>
                  <a:pt x="279" y="1205"/>
                </a:lnTo>
                <a:lnTo>
                  <a:pt x="275" y="1203"/>
                </a:lnTo>
                <a:lnTo>
                  <a:pt x="260" y="1184"/>
                </a:lnTo>
                <a:lnTo>
                  <a:pt x="255" y="1180"/>
                </a:lnTo>
                <a:lnTo>
                  <a:pt x="249" y="1177"/>
                </a:lnTo>
                <a:lnTo>
                  <a:pt x="242" y="1181"/>
                </a:lnTo>
                <a:lnTo>
                  <a:pt x="226" y="1193"/>
                </a:lnTo>
                <a:lnTo>
                  <a:pt x="222" y="1195"/>
                </a:lnTo>
                <a:lnTo>
                  <a:pt x="219" y="1195"/>
                </a:lnTo>
                <a:lnTo>
                  <a:pt x="214" y="1191"/>
                </a:lnTo>
                <a:lnTo>
                  <a:pt x="210" y="1186"/>
                </a:lnTo>
                <a:lnTo>
                  <a:pt x="190" y="1144"/>
                </a:lnTo>
                <a:lnTo>
                  <a:pt x="181" y="1137"/>
                </a:lnTo>
                <a:lnTo>
                  <a:pt x="169" y="1135"/>
                </a:lnTo>
                <a:lnTo>
                  <a:pt x="163" y="1133"/>
                </a:lnTo>
                <a:lnTo>
                  <a:pt x="161" y="1128"/>
                </a:lnTo>
                <a:lnTo>
                  <a:pt x="159" y="1117"/>
                </a:lnTo>
                <a:lnTo>
                  <a:pt x="159" y="1117"/>
                </a:lnTo>
                <a:lnTo>
                  <a:pt x="161" y="1114"/>
                </a:lnTo>
                <a:lnTo>
                  <a:pt x="162" y="1109"/>
                </a:lnTo>
                <a:lnTo>
                  <a:pt x="162" y="1094"/>
                </a:lnTo>
                <a:lnTo>
                  <a:pt x="165" y="1087"/>
                </a:lnTo>
                <a:lnTo>
                  <a:pt x="177" y="1068"/>
                </a:lnTo>
                <a:lnTo>
                  <a:pt x="181" y="1054"/>
                </a:lnTo>
                <a:lnTo>
                  <a:pt x="189" y="1047"/>
                </a:lnTo>
                <a:lnTo>
                  <a:pt x="191" y="1032"/>
                </a:lnTo>
                <a:lnTo>
                  <a:pt x="198" y="1023"/>
                </a:lnTo>
                <a:lnTo>
                  <a:pt x="205" y="1018"/>
                </a:lnTo>
                <a:lnTo>
                  <a:pt x="215" y="1011"/>
                </a:lnTo>
                <a:lnTo>
                  <a:pt x="264" y="983"/>
                </a:lnTo>
                <a:lnTo>
                  <a:pt x="297" y="976"/>
                </a:lnTo>
                <a:lnTo>
                  <a:pt x="304" y="974"/>
                </a:lnTo>
                <a:lnTo>
                  <a:pt x="305" y="973"/>
                </a:lnTo>
                <a:lnTo>
                  <a:pt x="301" y="961"/>
                </a:lnTo>
                <a:lnTo>
                  <a:pt x="299" y="955"/>
                </a:lnTo>
                <a:lnTo>
                  <a:pt x="301" y="949"/>
                </a:lnTo>
                <a:lnTo>
                  <a:pt x="304" y="939"/>
                </a:lnTo>
                <a:lnTo>
                  <a:pt x="305" y="934"/>
                </a:lnTo>
                <a:lnTo>
                  <a:pt x="305" y="889"/>
                </a:lnTo>
                <a:lnTo>
                  <a:pt x="301" y="854"/>
                </a:lnTo>
                <a:lnTo>
                  <a:pt x="298" y="835"/>
                </a:lnTo>
                <a:lnTo>
                  <a:pt x="284" y="773"/>
                </a:lnTo>
                <a:lnTo>
                  <a:pt x="274" y="759"/>
                </a:lnTo>
                <a:lnTo>
                  <a:pt x="277" y="749"/>
                </a:lnTo>
                <a:lnTo>
                  <a:pt x="289" y="725"/>
                </a:lnTo>
                <a:lnTo>
                  <a:pt x="292" y="718"/>
                </a:lnTo>
                <a:lnTo>
                  <a:pt x="292" y="713"/>
                </a:lnTo>
                <a:lnTo>
                  <a:pt x="291" y="710"/>
                </a:lnTo>
                <a:lnTo>
                  <a:pt x="286" y="710"/>
                </a:lnTo>
                <a:lnTo>
                  <a:pt x="281" y="714"/>
                </a:lnTo>
                <a:lnTo>
                  <a:pt x="271" y="735"/>
                </a:lnTo>
                <a:lnTo>
                  <a:pt x="266" y="742"/>
                </a:lnTo>
                <a:lnTo>
                  <a:pt x="263" y="746"/>
                </a:lnTo>
                <a:lnTo>
                  <a:pt x="257" y="747"/>
                </a:lnTo>
                <a:lnTo>
                  <a:pt x="250" y="749"/>
                </a:lnTo>
                <a:lnTo>
                  <a:pt x="232" y="745"/>
                </a:lnTo>
                <a:lnTo>
                  <a:pt x="231" y="746"/>
                </a:lnTo>
                <a:lnTo>
                  <a:pt x="227" y="753"/>
                </a:lnTo>
                <a:lnTo>
                  <a:pt x="225" y="771"/>
                </a:lnTo>
                <a:lnTo>
                  <a:pt x="223" y="773"/>
                </a:lnTo>
                <a:lnTo>
                  <a:pt x="220" y="774"/>
                </a:lnTo>
                <a:lnTo>
                  <a:pt x="213" y="774"/>
                </a:lnTo>
                <a:lnTo>
                  <a:pt x="204" y="770"/>
                </a:lnTo>
                <a:lnTo>
                  <a:pt x="203" y="770"/>
                </a:lnTo>
                <a:lnTo>
                  <a:pt x="197" y="773"/>
                </a:lnTo>
                <a:lnTo>
                  <a:pt x="189" y="769"/>
                </a:lnTo>
                <a:lnTo>
                  <a:pt x="184" y="762"/>
                </a:lnTo>
                <a:lnTo>
                  <a:pt x="175" y="746"/>
                </a:lnTo>
                <a:lnTo>
                  <a:pt x="169" y="741"/>
                </a:lnTo>
                <a:lnTo>
                  <a:pt x="154" y="733"/>
                </a:lnTo>
                <a:lnTo>
                  <a:pt x="149" y="722"/>
                </a:lnTo>
                <a:lnTo>
                  <a:pt x="132" y="727"/>
                </a:lnTo>
                <a:lnTo>
                  <a:pt x="124" y="738"/>
                </a:lnTo>
                <a:lnTo>
                  <a:pt x="122" y="740"/>
                </a:lnTo>
                <a:lnTo>
                  <a:pt x="120" y="740"/>
                </a:lnTo>
                <a:lnTo>
                  <a:pt x="118" y="737"/>
                </a:lnTo>
                <a:lnTo>
                  <a:pt x="117" y="721"/>
                </a:lnTo>
                <a:lnTo>
                  <a:pt x="97" y="720"/>
                </a:lnTo>
                <a:lnTo>
                  <a:pt x="93" y="718"/>
                </a:lnTo>
                <a:lnTo>
                  <a:pt x="90" y="715"/>
                </a:lnTo>
                <a:lnTo>
                  <a:pt x="85" y="683"/>
                </a:lnTo>
                <a:lnTo>
                  <a:pt x="86" y="669"/>
                </a:lnTo>
                <a:lnTo>
                  <a:pt x="88" y="641"/>
                </a:lnTo>
                <a:lnTo>
                  <a:pt x="87" y="636"/>
                </a:lnTo>
                <a:lnTo>
                  <a:pt x="85" y="633"/>
                </a:lnTo>
                <a:lnTo>
                  <a:pt x="68" y="617"/>
                </a:lnTo>
                <a:lnTo>
                  <a:pt x="47" y="615"/>
                </a:lnTo>
                <a:lnTo>
                  <a:pt x="34" y="610"/>
                </a:lnTo>
                <a:lnTo>
                  <a:pt x="14" y="607"/>
                </a:lnTo>
                <a:lnTo>
                  <a:pt x="1" y="598"/>
                </a:lnTo>
                <a:lnTo>
                  <a:pt x="0" y="593"/>
                </a:lnTo>
                <a:lnTo>
                  <a:pt x="0" y="589"/>
                </a:lnTo>
                <a:lnTo>
                  <a:pt x="10" y="579"/>
                </a:lnTo>
                <a:lnTo>
                  <a:pt x="10" y="577"/>
                </a:lnTo>
                <a:lnTo>
                  <a:pt x="9" y="570"/>
                </a:lnTo>
                <a:lnTo>
                  <a:pt x="5" y="558"/>
                </a:lnTo>
                <a:lnTo>
                  <a:pt x="5" y="551"/>
                </a:lnTo>
                <a:lnTo>
                  <a:pt x="7" y="542"/>
                </a:lnTo>
                <a:lnTo>
                  <a:pt x="10" y="537"/>
                </a:lnTo>
                <a:lnTo>
                  <a:pt x="17" y="540"/>
                </a:lnTo>
                <a:lnTo>
                  <a:pt x="28" y="552"/>
                </a:lnTo>
                <a:lnTo>
                  <a:pt x="32" y="553"/>
                </a:lnTo>
                <a:lnTo>
                  <a:pt x="45" y="556"/>
                </a:lnTo>
                <a:lnTo>
                  <a:pt x="61" y="554"/>
                </a:lnTo>
                <a:lnTo>
                  <a:pt x="70" y="551"/>
                </a:lnTo>
                <a:lnTo>
                  <a:pt x="99" y="533"/>
                </a:lnTo>
                <a:lnTo>
                  <a:pt x="104" y="526"/>
                </a:lnTo>
                <a:lnTo>
                  <a:pt x="108" y="518"/>
                </a:lnTo>
                <a:lnTo>
                  <a:pt x="112" y="507"/>
                </a:lnTo>
                <a:lnTo>
                  <a:pt x="114" y="492"/>
                </a:lnTo>
                <a:lnTo>
                  <a:pt x="115" y="469"/>
                </a:lnTo>
                <a:lnTo>
                  <a:pt x="112" y="428"/>
                </a:lnTo>
                <a:lnTo>
                  <a:pt x="112" y="413"/>
                </a:lnTo>
                <a:lnTo>
                  <a:pt x="114" y="402"/>
                </a:lnTo>
                <a:lnTo>
                  <a:pt x="127" y="405"/>
                </a:lnTo>
                <a:lnTo>
                  <a:pt x="140" y="392"/>
                </a:lnTo>
                <a:lnTo>
                  <a:pt x="174" y="386"/>
                </a:lnTo>
                <a:lnTo>
                  <a:pt x="181" y="384"/>
                </a:lnTo>
                <a:lnTo>
                  <a:pt x="190" y="378"/>
                </a:lnTo>
                <a:lnTo>
                  <a:pt x="189" y="373"/>
                </a:lnTo>
                <a:lnTo>
                  <a:pt x="183" y="355"/>
                </a:lnTo>
                <a:lnTo>
                  <a:pt x="179" y="343"/>
                </a:lnTo>
                <a:lnTo>
                  <a:pt x="179" y="312"/>
                </a:lnTo>
                <a:lnTo>
                  <a:pt x="174" y="302"/>
                </a:lnTo>
                <a:lnTo>
                  <a:pt x="173" y="295"/>
                </a:lnTo>
                <a:lnTo>
                  <a:pt x="173" y="293"/>
                </a:lnTo>
                <a:lnTo>
                  <a:pt x="174" y="292"/>
                </a:lnTo>
                <a:lnTo>
                  <a:pt x="183" y="293"/>
                </a:lnTo>
                <a:lnTo>
                  <a:pt x="187" y="292"/>
                </a:lnTo>
                <a:lnTo>
                  <a:pt x="188" y="291"/>
                </a:lnTo>
                <a:lnTo>
                  <a:pt x="188" y="289"/>
                </a:lnTo>
                <a:lnTo>
                  <a:pt x="186" y="283"/>
                </a:lnTo>
                <a:lnTo>
                  <a:pt x="183" y="277"/>
                </a:lnTo>
                <a:lnTo>
                  <a:pt x="171" y="269"/>
                </a:lnTo>
                <a:lnTo>
                  <a:pt x="170" y="246"/>
                </a:lnTo>
                <a:lnTo>
                  <a:pt x="170" y="240"/>
                </a:lnTo>
                <a:lnTo>
                  <a:pt x="173" y="235"/>
                </a:lnTo>
                <a:lnTo>
                  <a:pt x="179" y="225"/>
                </a:lnTo>
                <a:lnTo>
                  <a:pt x="187" y="220"/>
                </a:lnTo>
                <a:lnTo>
                  <a:pt x="193" y="217"/>
                </a:lnTo>
                <a:lnTo>
                  <a:pt x="203" y="214"/>
                </a:lnTo>
                <a:lnTo>
                  <a:pt x="209" y="213"/>
                </a:lnTo>
                <a:lnTo>
                  <a:pt x="220" y="214"/>
                </a:lnTo>
                <a:lnTo>
                  <a:pt x="227" y="211"/>
                </a:lnTo>
                <a:lnTo>
                  <a:pt x="231" y="213"/>
                </a:lnTo>
                <a:lnTo>
                  <a:pt x="234" y="217"/>
                </a:lnTo>
                <a:lnTo>
                  <a:pt x="241" y="231"/>
                </a:lnTo>
                <a:lnTo>
                  <a:pt x="244" y="234"/>
                </a:lnTo>
                <a:lnTo>
                  <a:pt x="247" y="233"/>
                </a:lnTo>
                <a:lnTo>
                  <a:pt x="253" y="225"/>
                </a:lnTo>
                <a:lnTo>
                  <a:pt x="255" y="223"/>
                </a:lnTo>
                <a:lnTo>
                  <a:pt x="271" y="223"/>
                </a:lnTo>
                <a:lnTo>
                  <a:pt x="283" y="225"/>
                </a:lnTo>
                <a:lnTo>
                  <a:pt x="287" y="232"/>
                </a:lnTo>
                <a:lnTo>
                  <a:pt x="289" y="251"/>
                </a:lnTo>
                <a:lnTo>
                  <a:pt x="300" y="270"/>
                </a:lnTo>
                <a:lnTo>
                  <a:pt x="310" y="294"/>
                </a:lnTo>
                <a:lnTo>
                  <a:pt x="315" y="300"/>
                </a:lnTo>
                <a:lnTo>
                  <a:pt x="327" y="307"/>
                </a:lnTo>
                <a:lnTo>
                  <a:pt x="338" y="318"/>
                </a:lnTo>
                <a:lnTo>
                  <a:pt x="340" y="319"/>
                </a:lnTo>
                <a:lnTo>
                  <a:pt x="346" y="318"/>
                </a:lnTo>
                <a:lnTo>
                  <a:pt x="358" y="313"/>
                </a:lnTo>
                <a:lnTo>
                  <a:pt x="367" y="313"/>
                </a:lnTo>
                <a:lnTo>
                  <a:pt x="374" y="305"/>
                </a:lnTo>
                <a:lnTo>
                  <a:pt x="379" y="301"/>
                </a:lnTo>
                <a:lnTo>
                  <a:pt x="391" y="296"/>
                </a:lnTo>
                <a:lnTo>
                  <a:pt x="407" y="291"/>
                </a:lnTo>
                <a:lnTo>
                  <a:pt x="409" y="289"/>
                </a:lnTo>
                <a:lnTo>
                  <a:pt x="410" y="280"/>
                </a:lnTo>
                <a:lnTo>
                  <a:pt x="411" y="278"/>
                </a:lnTo>
                <a:lnTo>
                  <a:pt x="420" y="266"/>
                </a:lnTo>
                <a:lnTo>
                  <a:pt x="440" y="252"/>
                </a:lnTo>
                <a:lnTo>
                  <a:pt x="456" y="248"/>
                </a:lnTo>
                <a:lnTo>
                  <a:pt x="459" y="243"/>
                </a:lnTo>
                <a:lnTo>
                  <a:pt x="462" y="238"/>
                </a:lnTo>
                <a:lnTo>
                  <a:pt x="463" y="232"/>
                </a:lnTo>
                <a:lnTo>
                  <a:pt x="463" y="228"/>
                </a:lnTo>
                <a:lnTo>
                  <a:pt x="461" y="222"/>
                </a:lnTo>
                <a:lnTo>
                  <a:pt x="447" y="203"/>
                </a:lnTo>
                <a:lnTo>
                  <a:pt x="427" y="182"/>
                </a:lnTo>
                <a:lnTo>
                  <a:pt x="427" y="174"/>
                </a:lnTo>
                <a:lnTo>
                  <a:pt x="435" y="164"/>
                </a:lnTo>
                <a:lnTo>
                  <a:pt x="436" y="162"/>
                </a:lnTo>
                <a:lnTo>
                  <a:pt x="435" y="157"/>
                </a:lnTo>
                <a:lnTo>
                  <a:pt x="430" y="148"/>
                </a:lnTo>
                <a:lnTo>
                  <a:pt x="428" y="143"/>
                </a:lnTo>
                <a:lnTo>
                  <a:pt x="432" y="131"/>
                </a:lnTo>
                <a:lnTo>
                  <a:pt x="432" y="128"/>
                </a:lnTo>
                <a:lnTo>
                  <a:pt x="425" y="124"/>
                </a:lnTo>
                <a:lnTo>
                  <a:pt x="414" y="121"/>
                </a:lnTo>
                <a:lnTo>
                  <a:pt x="408" y="129"/>
                </a:lnTo>
                <a:lnTo>
                  <a:pt x="399" y="128"/>
                </a:lnTo>
                <a:lnTo>
                  <a:pt x="389" y="131"/>
                </a:lnTo>
                <a:lnTo>
                  <a:pt x="383" y="132"/>
                </a:lnTo>
                <a:lnTo>
                  <a:pt x="378" y="120"/>
                </a:lnTo>
                <a:lnTo>
                  <a:pt x="374" y="115"/>
                </a:lnTo>
                <a:lnTo>
                  <a:pt x="357" y="105"/>
                </a:lnTo>
                <a:lnTo>
                  <a:pt x="339" y="99"/>
                </a:lnTo>
                <a:lnTo>
                  <a:pt x="336" y="94"/>
                </a:lnTo>
                <a:lnTo>
                  <a:pt x="335" y="85"/>
                </a:lnTo>
                <a:lnTo>
                  <a:pt x="332" y="77"/>
                </a:lnTo>
                <a:lnTo>
                  <a:pt x="325" y="69"/>
                </a:lnTo>
                <a:lnTo>
                  <a:pt x="323" y="64"/>
                </a:lnTo>
                <a:lnTo>
                  <a:pt x="323" y="41"/>
                </a:lnTo>
                <a:lnTo>
                  <a:pt x="323" y="41"/>
                </a:lnTo>
                <a:lnTo>
                  <a:pt x="334" y="39"/>
                </a:lnTo>
                <a:lnTo>
                  <a:pt x="341" y="37"/>
                </a:lnTo>
                <a:lnTo>
                  <a:pt x="342" y="34"/>
                </a:lnTo>
                <a:lnTo>
                  <a:pt x="341" y="24"/>
                </a:lnTo>
                <a:lnTo>
                  <a:pt x="342" y="18"/>
                </a:lnTo>
                <a:lnTo>
                  <a:pt x="351" y="16"/>
                </a:lnTo>
                <a:lnTo>
                  <a:pt x="355" y="10"/>
                </a:lnTo>
                <a:lnTo>
                  <a:pt x="360" y="7"/>
                </a:lnTo>
                <a:lnTo>
                  <a:pt x="379" y="0"/>
                </a:lnTo>
                <a:lnTo>
                  <a:pt x="379" y="0"/>
                </a:lnTo>
                <a:lnTo>
                  <a:pt x="387" y="1"/>
                </a:lnTo>
                <a:lnTo>
                  <a:pt x="407" y="25"/>
                </a:lnTo>
                <a:lnTo>
                  <a:pt x="435" y="49"/>
                </a:lnTo>
                <a:lnTo>
                  <a:pt x="435" y="50"/>
                </a:lnTo>
                <a:lnTo>
                  <a:pt x="429" y="58"/>
                </a:lnTo>
                <a:lnTo>
                  <a:pt x="430" y="59"/>
                </a:lnTo>
                <a:lnTo>
                  <a:pt x="456" y="66"/>
                </a:lnTo>
                <a:lnTo>
                  <a:pt x="485" y="78"/>
                </a:lnTo>
                <a:lnTo>
                  <a:pt x="491" y="78"/>
                </a:lnTo>
                <a:lnTo>
                  <a:pt x="502" y="75"/>
                </a:lnTo>
                <a:lnTo>
                  <a:pt x="513" y="74"/>
                </a:lnTo>
                <a:lnTo>
                  <a:pt x="523" y="74"/>
                </a:lnTo>
                <a:lnTo>
                  <a:pt x="530" y="77"/>
                </a:lnTo>
                <a:lnTo>
                  <a:pt x="531" y="80"/>
                </a:lnTo>
                <a:lnTo>
                  <a:pt x="533" y="87"/>
                </a:lnTo>
                <a:lnTo>
                  <a:pt x="539" y="90"/>
                </a:lnTo>
                <a:lnTo>
                  <a:pt x="541" y="93"/>
                </a:lnTo>
                <a:lnTo>
                  <a:pt x="545" y="114"/>
                </a:lnTo>
                <a:lnTo>
                  <a:pt x="548" y="123"/>
                </a:lnTo>
                <a:lnTo>
                  <a:pt x="552" y="127"/>
                </a:lnTo>
                <a:lnTo>
                  <a:pt x="564" y="132"/>
                </a:lnTo>
                <a:lnTo>
                  <a:pt x="567" y="135"/>
                </a:lnTo>
                <a:lnTo>
                  <a:pt x="566" y="140"/>
                </a:lnTo>
                <a:lnTo>
                  <a:pt x="559" y="150"/>
                </a:lnTo>
                <a:lnTo>
                  <a:pt x="558" y="154"/>
                </a:lnTo>
                <a:lnTo>
                  <a:pt x="560" y="158"/>
                </a:lnTo>
                <a:lnTo>
                  <a:pt x="566" y="164"/>
                </a:lnTo>
                <a:lnTo>
                  <a:pt x="581" y="175"/>
                </a:lnTo>
                <a:lnTo>
                  <a:pt x="599" y="181"/>
                </a:lnTo>
                <a:lnTo>
                  <a:pt x="609" y="183"/>
                </a:lnTo>
                <a:lnTo>
                  <a:pt x="629" y="177"/>
                </a:lnTo>
                <a:lnTo>
                  <a:pt x="639" y="176"/>
                </a:lnTo>
                <a:lnTo>
                  <a:pt x="641" y="177"/>
                </a:lnTo>
                <a:lnTo>
                  <a:pt x="646" y="183"/>
                </a:lnTo>
                <a:lnTo>
                  <a:pt x="653" y="189"/>
                </a:lnTo>
                <a:lnTo>
                  <a:pt x="658" y="193"/>
                </a:lnTo>
                <a:lnTo>
                  <a:pt x="662" y="194"/>
                </a:lnTo>
                <a:lnTo>
                  <a:pt x="671" y="192"/>
                </a:lnTo>
                <a:lnTo>
                  <a:pt x="691" y="184"/>
                </a:lnTo>
                <a:lnTo>
                  <a:pt x="699" y="182"/>
                </a:lnTo>
                <a:lnTo>
                  <a:pt x="702" y="189"/>
                </a:lnTo>
                <a:lnTo>
                  <a:pt x="704" y="203"/>
                </a:lnTo>
                <a:lnTo>
                  <a:pt x="706" y="205"/>
                </a:lnTo>
                <a:lnTo>
                  <a:pt x="709" y="206"/>
                </a:lnTo>
                <a:lnTo>
                  <a:pt x="716" y="205"/>
                </a:lnTo>
                <a:lnTo>
                  <a:pt x="729" y="188"/>
                </a:lnTo>
                <a:lnTo>
                  <a:pt x="734" y="189"/>
                </a:lnTo>
                <a:lnTo>
                  <a:pt x="735" y="192"/>
                </a:lnTo>
                <a:lnTo>
                  <a:pt x="737" y="205"/>
                </a:lnTo>
                <a:lnTo>
                  <a:pt x="744" y="230"/>
                </a:lnTo>
                <a:lnTo>
                  <a:pt x="747" y="232"/>
                </a:lnTo>
                <a:lnTo>
                  <a:pt x="750" y="234"/>
                </a:lnTo>
                <a:lnTo>
                  <a:pt x="761" y="232"/>
                </a:lnTo>
                <a:lnTo>
                  <a:pt x="763" y="233"/>
                </a:lnTo>
                <a:lnTo>
                  <a:pt x="764" y="234"/>
                </a:lnTo>
                <a:lnTo>
                  <a:pt x="765" y="249"/>
                </a:lnTo>
                <a:lnTo>
                  <a:pt x="756" y="278"/>
                </a:lnTo>
                <a:lnTo>
                  <a:pt x="763" y="283"/>
                </a:lnTo>
                <a:lnTo>
                  <a:pt x="769" y="286"/>
                </a:lnTo>
                <a:lnTo>
                  <a:pt x="774" y="287"/>
                </a:lnTo>
                <a:lnTo>
                  <a:pt x="781" y="288"/>
                </a:lnTo>
                <a:lnTo>
                  <a:pt x="798" y="286"/>
                </a:lnTo>
                <a:lnTo>
                  <a:pt x="811" y="290"/>
                </a:lnTo>
                <a:lnTo>
                  <a:pt x="816" y="288"/>
                </a:lnTo>
                <a:lnTo>
                  <a:pt x="828" y="272"/>
                </a:lnTo>
                <a:lnTo>
                  <a:pt x="841" y="273"/>
                </a:lnTo>
                <a:lnTo>
                  <a:pt x="864" y="272"/>
                </a:lnTo>
                <a:lnTo>
                  <a:pt x="869" y="273"/>
                </a:lnTo>
                <a:lnTo>
                  <a:pt x="878" y="276"/>
                </a:lnTo>
                <a:lnTo>
                  <a:pt x="878" y="278"/>
                </a:lnTo>
                <a:lnTo>
                  <a:pt x="877" y="287"/>
                </a:lnTo>
                <a:lnTo>
                  <a:pt x="880" y="293"/>
                </a:lnTo>
                <a:lnTo>
                  <a:pt x="881" y="297"/>
                </a:lnTo>
                <a:lnTo>
                  <a:pt x="879" y="304"/>
                </a:lnTo>
                <a:lnTo>
                  <a:pt x="871" y="319"/>
                </a:lnTo>
                <a:lnTo>
                  <a:pt x="872" y="355"/>
                </a:lnTo>
                <a:lnTo>
                  <a:pt x="871" y="361"/>
                </a:lnTo>
                <a:lnTo>
                  <a:pt x="870" y="364"/>
                </a:lnTo>
                <a:lnTo>
                  <a:pt x="864" y="364"/>
                </a:lnTo>
                <a:lnTo>
                  <a:pt x="860" y="366"/>
                </a:lnTo>
                <a:lnTo>
                  <a:pt x="855" y="374"/>
                </a:lnTo>
                <a:lnTo>
                  <a:pt x="853" y="382"/>
                </a:lnTo>
                <a:lnTo>
                  <a:pt x="852" y="397"/>
                </a:lnTo>
                <a:lnTo>
                  <a:pt x="850" y="403"/>
                </a:lnTo>
                <a:lnTo>
                  <a:pt x="844" y="411"/>
                </a:lnTo>
                <a:lnTo>
                  <a:pt x="842" y="415"/>
                </a:lnTo>
                <a:lnTo>
                  <a:pt x="840" y="431"/>
                </a:lnTo>
                <a:lnTo>
                  <a:pt x="835" y="453"/>
                </a:lnTo>
                <a:lnTo>
                  <a:pt x="838" y="456"/>
                </a:lnTo>
                <a:lnTo>
                  <a:pt x="844" y="457"/>
                </a:lnTo>
                <a:lnTo>
                  <a:pt x="847" y="458"/>
                </a:lnTo>
                <a:lnTo>
                  <a:pt x="853" y="471"/>
                </a:lnTo>
                <a:lnTo>
                  <a:pt x="860" y="477"/>
                </a:lnTo>
                <a:lnTo>
                  <a:pt x="864" y="484"/>
                </a:lnTo>
                <a:lnTo>
                  <a:pt x="878" y="476"/>
                </a:lnTo>
                <a:lnTo>
                  <a:pt x="884" y="472"/>
                </a:lnTo>
                <a:lnTo>
                  <a:pt x="891" y="467"/>
                </a:lnTo>
                <a:lnTo>
                  <a:pt x="897" y="457"/>
                </a:lnTo>
                <a:lnTo>
                  <a:pt x="901" y="457"/>
                </a:lnTo>
                <a:lnTo>
                  <a:pt x="906" y="461"/>
                </a:lnTo>
                <a:lnTo>
                  <a:pt x="912" y="472"/>
                </a:lnTo>
                <a:lnTo>
                  <a:pt x="916" y="499"/>
                </a:lnTo>
                <a:lnTo>
                  <a:pt x="925" y="526"/>
                </a:lnTo>
                <a:lnTo>
                  <a:pt x="930" y="530"/>
                </a:lnTo>
                <a:lnTo>
                  <a:pt x="942" y="536"/>
                </a:lnTo>
                <a:lnTo>
                  <a:pt x="938" y="539"/>
                </a:lnTo>
                <a:lnTo>
                  <a:pt x="926" y="546"/>
                </a:lnTo>
                <a:lnTo>
                  <a:pt x="923" y="551"/>
                </a:lnTo>
                <a:lnTo>
                  <a:pt x="920" y="556"/>
                </a:lnTo>
                <a:lnTo>
                  <a:pt x="924" y="564"/>
                </a:lnTo>
                <a:lnTo>
                  <a:pt x="927" y="572"/>
                </a:lnTo>
                <a:lnTo>
                  <a:pt x="932" y="572"/>
                </a:lnTo>
                <a:lnTo>
                  <a:pt x="934" y="573"/>
                </a:lnTo>
                <a:lnTo>
                  <a:pt x="941" y="581"/>
                </a:lnTo>
                <a:lnTo>
                  <a:pt x="945" y="588"/>
                </a:lnTo>
                <a:lnTo>
                  <a:pt x="949" y="590"/>
                </a:lnTo>
                <a:lnTo>
                  <a:pt x="955" y="590"/>
                </a:lnTo>
                <a:lnTo>
                  <a:pt x="955" y="600"/>
                </a:lnTo>
                <a:lnTo>
                  <a:pt x="959" y="600"/>
                </a:lnTo>
                <a:lnTo>
                  <a:pt x="963" y="597"/>
                </a:lnTo>
                <a:lnTo>
                  <a:pt x="965" y="598"/>
                </a:lnTo>
                <a:lnTo>
                  <a:pt x="967" y="615"/>
                </a:lnTo>
                <a:lnTo>
                  <a:pt x="970" y="615"/>
                </a:lnTo>
                <a:lnTo>
                  <a:pt x="976" y="614"/>
                </a:lnTo>
                <a:lnTo>
                  <a:pt x="984" y="601"/>
                </a:lnTo>
                <a:lnTo>
                  <a:pt x="986" y="603"/>
                </a:lnTo>
                <a:lnTo>
                  <a:pt x="988" y="610"/>
                </a:lnTo>
                <a:lnTo>
                  <a:pt x="991" y="611"/>
                </a:lnTo>
                <a:lnTo>
                  <a:pt x="1023" y="608"/>
                </a:lnTo>
                <a:lnTo>
                  <a:pt x="1039" y="602"/>
                </a:lnTo>
                <a:lnTo>
                  <a:pt x="1058" y="606"/>
                </a:lnTo>
                <a:lnTo>
                  <a:pt x="1062" y="606"/>
                </a:lnTo>
                <a:lnTo>
                  <a:pt x="1067" y="603"/>
                </a:lnTo>
                <a:lnTo>
                  <a:pt x="1070" y="599"/>
                </a:lnTo>
                <a:lnTo>
                  <a:pt x="1071" y="595"/>
                </a:lnTo>
                <a:lnTo>
                  <a:pt x="1071" y="574"/>
                </a:lnTo>
                <a:lnTo>
                  <a:pt x="1073" y="562"/>
                </a:lnTo>
                <a:lnTo>
                  <a:pt x="1074" y="561"/>
                </a:lnTo>
                <a:lnTo>
                  <a:pt x="1084" y="560"/>
                </a:lnTo>
                <a:lnTo>
                  <a:pt x="1088" y="556"/>
                </a:lnTo>
                <a:lnTo>
                  <a:pt x="1090" y="549"/>
                </a:lnTo>
                <a:lnTo>
                  <a:pt x="1092" y="527"/>
                </a:lnTo>
                <a:lnTo>
                  <a:pt x="1098" y="524"/>
                </a:lnTo>
                <a:lnTo>
                  <a:pt x="1104" y="525"/>
                </a:lnTo>
                <a:lnTo>
                  <a:pt x="1109" y="529"/>
                </a:lnTo>
                <a:lnTo>
                  <a:pt x="1111" y="530"/>
                </a:lnTo>
                <a:lnTo>
                  <a:pt x="1128" y="522"/>
                </a:lnTo>
                <a:lnTo>
                  <a:pt x="1133" y="521"/>
                </a:lnTo>
                <a:lnTo>
                  <a:pt x="1136" y="522"/>
                </a:lnTo>
                <a:lnTo>
                  <a:pt x="1141" y="525"/>
                </a:lnTo>
                <a:lnTo>
                  <a:pt x="1144" y="534"/>
                </a:lnTo>
                <a:lnTo>
                  <a:pt x="1149" y="542"/>
                </a:lnTo>
                <a:lnTo>
                  <a:pt x="1159" y="553"/>
                </a:lnTo>
                <a:lnTo>
                  <a:pt x="1170" y="560"/>
                </a:lnTo>
                <a:lnTo>
                  <a:pt x="1187" y="564"/>
                </a:lnTo>
                <a:lnTo>
                  <a:pt x="1192" y="567"/>
                </a:lnTo>
                <a:lnTo>
                  <a:pt x="1194" y="571"/>
                </a:lnTo>
                <a:lnTo>
                  <a:pt x="1196" y="577"/>
                </a:lnTo>
                <a:lnTo>
                  <a:pt x="1204" y="641"/>
                </a:lnTo>
                <a:lnTo>
                  <a:pt x="1202" y="642"/>
                </a:lnTo>
                <a:lnTo>
                  <a:pt x="1193" y="642"/>
                </a:lnTo>
                <a:lnTo>
                  <a:pt x="1189" y="644"/>
                </a:lnTo>
                <a:lnTo>
                  <a:pt x="1189" y="650"/>
                </a:lnTo>
                <a:lnTo>
                  <a:pt x="1195" y="659"/>
                </a:lnTo>
                <a:lnTo>
                  <a:pt x="1196" y="662"/>
                </a:lnTo>
                <a:lnTo>
                  <a:pt x="1186" y="681"/>
                </a:lnTo>
                <a:lnTo>
                  <a:pt x="1184" y="684"/>
                </a:lnTo>
                <a:lnTo>
                  <a:pt x="1181" y="686"/>
                </a:lnTo>
                <a:lnTo>
                  <a:pt x="1175" y="688"/>
                </a:lnTo>
                <a:lnTo>
                  <a:pt x="1156" y="669"/>
                </a:lnTo>
                <a:lnTo>
                  <a:pt x="1153" y="668"/>
                </a:lnTo>
                <a:lnTo>
                  <a:pt x="1143" y="671"/>
                </a:lnTo>
                <a:lnTo>
                  <a:pt x="1138" y="667"/>
                </a:lnTo>
                <a:lnTo>
                  <a:pt x="1129" y="656"/>
                </a:lnTo>
                <a:lnTo>
                  <a:pt x="1126" y="653"/>
                </a:lnTo>
                <a:lnTo>
                  <a:pt x="1115" y="651"/>
                </a:lnTo>
                <a:lnTo>
                  <a:pt x="1107" y="646"/>
                </a:lnTo>
                <a:lnTo>
                  <a:pt x="1102" y="644"/>
                </a:lnTo>
                <a:lnTo>
                  <a:pt x="1094" y="644"/>
                </a:lnTo>
                <a:lnTo>
                  <a:pt x="1059" y="648"/>
                </a:lnTo>
                <a:lnTo>
                  <a:pt x="1049" y="651"/>
                </a:lnTo>
                <a:lnTo>
                  <a:pt x="1032" y="653"/>
                </a:lnTo>
                <a:lnTo>
                  <a:pt x="1030" y="654"/>
                </a:lnTo>
                <a:lnTo>
                  <a:pt x="1026" y="657"/>
                </a:lnTo>
                <a:lnTo>
                  <a:pt x="1025" y="662"/>
                </a:lnTo>
                <a:lnTo>
                  <a:pt x="1026" y="665"/>
                </a:lnTo>
                <a:lnTo>
                  <a:pt x="1036" y="675"/>
                </a:lnTo>
                <a:lnTo>
                  <a:pt x="1038" y="680"/>
                </a:lnTo>
                <a:lnTo>
                  <a:pt x="1039" y="688"/>
                </a:lnTo>
                <a:lnTo>
                  <a:pt x="1040" y="691"/>
                </a:lnTo>
                <a:lnTo>
                  <a:pt x="1043" y="692"/>
                </a:lnTo>
                <a:lnTo>
                  <a:pt x="1056" y="695"/>
                </a:lnTo>
                <a:lnTo>
                  <a:pt x="1060" y="697"/>
                </a:lnTo>
                <a:lnTo>
                  <a:pt x="1062" y="715"/>
                </a:lnTo>
                <a:lnTo>
                  <a:pt x="1063" y="742"/>
                </a:lnTo>
                <a:lnTo>
                  <a:pt x="1059" y="754"/>
                </a:lnTo>
                <a:lnTo>
                  <a:pt x="1060" y="775"/>
                </a:lnTo>
                <a:lnTo>
                  <a:pt x="1058" y="779"/>
                </a:lnTo>
                <a:lnTo>
                  <a:pt x="1052" y="782"/>
                </a:lnTo>
                <a:lnTo>
                  <a:pt x="1041" y="786"/>
                </a:lnTo>
                <a:lnTo>
                  <a:pt x="1019" y="790"/>
                </a:lnTo>
                <a:lnTo>
                  <a:pt x="1018" y="811"/>
                </a:lnTo>
                <a:lnTo>
                  <a:pt x="1017" y="814"/>
                </a:lnTo>
                <a:lnTo>
                  <a:pt x="994" y="833"/>
                </a:lnTo>
                <a:lnTo>
                  <a:pt x="992" y="839"/>
                </a:lnTo>
                <a:lnTo>
                  <a:pt x="994" y="852"/>
                </a:lnTo>
                <a:lnTo>
                  <a:pt x="987" y="874"/>
                </a:lnTo>
                <a:lnTo>
                  <a:pt x="988" y="879"/>
                </a:lnTo>
                <a:lnTo>
                  <a:pt x="991" y="883"/>
                </a:lnTo>
                <a:lnTo>
                  <a:pt x="1000" y="889"/>
                </a:lnTo>
                <a:lnTo>
                  <a:pt x="1003" y="890"/>
                </a:lnTo>
                <a:lnTo>
                  <a:pt x="1015" y="892"/>
                </a:lnTo>
                <a:lnTo>
                  <a:pt x="1019" y="902"/>
                </a:lnTo>
                <a:lnTo>
                  <a:pt x="1027" y="926"/>
                </a:lnTo>
                <a:lnTo>
                  <a:pt x="1042" y="943"/>
                </a:lnTo>
                <a:lnTo>
                  <a:pt x="1046" y="942"/>
                </a:lnTo>
                <a:lnTo>
                  <a:pt x="1059" y="936"/>
                </a:lnTo>
                <a:lnTo>
                  <a:pt x="1066" y="935"/>
                </a:lnTo>
                <a:lnTo>
                  <a:pt x="1072" y="937"/>
                </a:lnTo>
                <a:lnTo>
                  <a:pt x="1080" y="943"/>
                </a:lnTo>
                <a:lnTo>
                  <a:pt x="1082" y="948"/>
                </a:lnTo>
                <a:lnTo>
                  <a:pt x="1076" y="967"/>
                </a:lnTo>
                <a:lnTo>
                  <a:pt x="1076" y="975"/>
                </a:lnTo>
                <a:lnTo>
                  <a:pt x="1076" y="978"/>
                </a:lnTo>
                <a:lnTo>
                  <a:pt x="1081" y="979"/>
                </a:lnTo>
                <a:lnTo>
                  <a:pt x="1091" y="978"/>
                </a:lnTo>
                <a:lnTo>
                  <a:pt x="1100" y="979"/>
                </a:lnTo>
                <a:lnTo>
                  <a:pt x="1106" y="971"/>
                </a:lnTo>
                <a:lnTo>
                  <a:pt x="1110" y="957"/>
                </a:lnTo>
                <a:lnTo>
                  <a:pt x="1112" y="954"/>
                </a:lnTo>
                <a:lnTo>
                  <a:pt x="1114" y="958"/>
                </a:lnTo>
                <a:lnTo>
                  <a:pt x="1116" y="968"/>
                </a:lnTo>
                <a:lnTo>
                  <a:pt x="1120" y="971"/>
                </a:lnTo>
                <a:lnTo>
                  <a:pt x="1127" y="973"/>
                </a:lnTo>
                <a:lnTo>
                  <a:pt x="1136" y="972"/>
                </a:lnTo>
                <a:lnTo>
                  <a:pt x="1139" y="974"/>
                </a:lnTo>
                <a:lnTo>
                  <a:pt x="1141" y="978"/>
                </a:lnTo>
                <a:lnTo>
                  <a:pt x="1142" y="987"/>
                </a:lnTo>
                <a:lnTo>
                  <a:pt x="1142" y="1015"/>
                </a:lnTo>
                <a:lnTo>
                  <a:pt x="1141" y="1033"/>
                </a:lnTo>
                <a:lnTo>
                  <a:pt x="1138" y="1048"/>
                </a:lnTo>
                <a:lnTo>
                  <a:pt x="1132" y="1058"/>
                </a:lnTo>
                <a:lnTo>
                  <a:pt x="1117" y="1069"/>
                </a:lnTo>
                <a:lnTo>
                  <a:pt x="1115" y="1070"/>
                </a:lnTo>
                <a:lnTo>
                  <a:pt x="1113" y="1069"/>
                </a:lnTo>
                <a:lnTo>
                  <a:pt x="1111" y="1062"/>
                </a:lnTo>
                <a:lnTo>
                  <a:pt x="1110" y="1060"/>
                </a:lnTo>
                <a:lnTo>
                  <a:pt x="1110" y="1061"/>
                </a:lnTo>
                <a:lnTo>
                  <a:pt x="1106" y="1067"/>
                </a:lnTo>
                <a:lnTo>
                  <a:pt x="1104" y="1077"/>
                </a:lnTo>
                <a:lnTo>
                  <a:pt x="1105" y="1081"/>
                </a:lnTo>
                <a:lnTo>
                  <a:pt x="1109" y="1083"/>
                </a:lnTo>
                <a:lnTo>
                  <a:pt x="1112" y="1086"/>
                </a:lnTo>
                <a:lnTo>
                  <a:pt x="1127" y="1108"/>
                </a:lnTo>
                <a:lnTo>
                  <a:pt x="1144" y="1104"/>
                </a:lnTo>
                <a:lnTo>
                  <a:pt x="1167" y="1099"/>
                </a:lnTo>
                <a:lnTo>
                  <a:pt x="1170" y="1099"/>
                </a:lnTo>
                <a:lnTo>
                  <a:pt x="1177" y="1104"/>
                </a:lnTo>
                <a:lnTo>
                  <a:pt x="1182" y="1105"/>
                </a:lnTo>
                <a:lnTo>
                  <a:pt x="1192" y="1100"/>
                </a:lnTo>
                <a:lnTo>
                  <a:pt x="1204" y="1097"/>
                </a:lnTo>
                <a:lnTo>
                  <a:pt x="1212" y="1094"/>
                </a:lnTo>
                <a:lnTo>
                  <a:pt x="1218" y="1090"/>
                </a:lnTo>
                <a:lnTo>
                  <a:pt x="1229" y="1077"/>
                </a:lnTo>
                <a:lnTo>
                  <a:pt x="1233" y="1075"/>
                </a:lnTo>
                <a:lnTo>
                  <a:pt x="1238" y="1076"/>
                </a:lnTo>
                <a:lnTo>
                  <a:pt x="1251" y="1084"/>
                </a:lnTo>
                <a:lnTo>
                  <a:pt x="1257" y="1085"/>
                </a:lnTo>
                <a:lnTo>
                  <a:pt x="1267" y="1083"/>
                </a:lnTo>
                <a:lnTo>
                  <a:pt x="1274" y="1081"/>
                </a:lnTo>
                <a:lnTo>
                  <a:pt x="1285" y="1072"/>
                </a:lnTo>
                <a:lnTo>
                  <a:pt x="1289" y="1075"/>
                </a:lnTo>
                <a:lnTo>
                  <a:pt x="1291" y="1079"/>
                </a:lnTo>
                <a:lnTo>
                  <a:pt x="1290" y="1096"/>
                </a:lnTo>
                <a:lnTo>
                  <a:pt x="1290" y="1100"/>
                </a:lnTo>
                <a:lnTo>
                  <a:pt x="1294" y="1103"/>
                </a:lnTo>
                <a:lnTo>
                  <a:pt x="1300" y="1102"/>
                </a:lnTo>
                <a:lnTo>
                  <a:pt x="1302" y="1102"/>
                </a:lnTo>
                <a:lnTo>
                  <a:pt x="1300" y="1109"/>
                </a:lnTo>
                <a:lnTo>
                  <a:pt x="1321" y="1112"/>
                </a:lnTo>
                <a:lnTo>
                  <a:pt x="1340" y="1111"/>
                </a:lnTo>
                <a:lnTo>
                  <a:pt x="1355" y="1119"/>
                </a:lnTo>
                <a:lnTo>
                  <a:pt x="1361" y="1119"/>
                </a:lnTo>
                <a:lnTo>
                  <a:pt x="1370" y="1117"/>
                </a:lnTo>
                <a:lnTo>
                  <a:pt x="1370" y="1117"/>
                </a:lnTo>
                <a:lnTo>
                  <a:pt x="1372" y="1116"/>
                </a:lnTo>
                <a:lnTo>
                  <a:pt x="1369" y="1126"/>
                </a:lnTo>
                <a:lnTo>
                  <a:pt x="1367" y="1154"/>
                </a:lnTo>
                <a:lnTo>
                  <a:pt x="1364" y="1172"/>
                </a:lnTo>
                <a:lnTo>
                  <a:pt x="1357" y="1223"/>
                </a:lnTo>
                <a:lnTo>
                  <a:pt x="1356" y="1227"/>
                </a:lnTo>
                <a:lnTo>
                  <a:pt x="1343" y="1245"/>
                </a:lnTo>
                <a:lnTo>
                  <a:pt x="1341" y="1264"/>
                </a:lnTo>
                <a:lnTo>
                  <a:pt x="1339" y="1268"/>
                </a:lnTo>
                <a:lnTo>
                  <a:pt x="1330" y="1284"/>
                </a:lnTo>
                <a:lnTo>
                  <a:pt x="1326" y="1289"/>
                </a:lnTo>
                <a:lnTo>
                  <a:pt x="1323" y="1288"/>
                </a:lnTo>
                <a:lnTo>
                  <a:pt x="1316" y="1279"/>
                </a:lnTo>
                <a:lnTo>
                  <a:pt x="1313" y="1277"/>
                </a:lnTo>
                <a:lnTo>
                  <a:pt x="1311" y="1277"/>
                </a:lnTo>
                <a:lnTo>
                  <a:pt x="1306" y="1280"/>
                </a:lnTo>
                <a:lnTo>
                  <a:pt x="1294" y="1296"/>
                </a:lnTo>
                <a:lnTo>
                  <a:pt x="1278" y="1296"/>
                </a:lnTo>
                <a:lnTo>
                  <a:pt x="1276" y="1297"/>
                </a:lnTo>
                <a:lnTo>
                  <a:pt x="1276" y="1299"/>
                </a:lnTo>
                <a:lnTo>
                  <a:pt x="1276" y="1303"/>
                </a:lnTo>
                <a:lnTo>
                  <a:pt x="1283" y="1306"/>
                </a:lnTo>
                <a:lnTo>
                  <a:pt x="1279" y="1320"/>
                </a:lnTo>
                <a:lnTo>
                  <a:pt x="1279" y="1323"/>
                </a:lnTo>
                <a:lnTo>
                  <a:pt x="1288" y="1326"/>
                </a:lnTo>
                <a:lnTo>
                  <a:pt x="1303" y="1320"/>
                </a:lnTo>
                <a:lnTo>
                  <a:pt x="1305" y="1320"/>
                </a:lnTo>
                <a:lnTo>
                  <a:pt x="1307" y="1323"/>
                </a:lnTo>
                <a:lnTo>
                  <a:pt x="1312" y="1352"/>
                </a:lnTo>
                <a:lnTo>
                  <a:pt x="1314" y="1361"/>
                </a:lnTo>
                <a:lnTo>
                  <a:pt x="1318" y="1364"/>
                </a:lnTo>
                <a:lnTo>
                  <a:pt x="1331" y="1370"/>
                </a:lnTo>
                <a:lnTo>
                  <a:pt x="1330" y="1373"/>
                </a:lnTo>
                <a:lnTo>
                  <a:pt x="1327" y="1377"/>
                </a:lnTo>
                <a:lnTo>
                  <a:pt x="1322" y="1380"/>
                </a:lnTo>
                <a:lnTo>
                  <a:pt x="1306" y="1382"/>
                </a:lnTo>
                <a:lnTo>
                  <a:pt x="1297" y="1386"/>
                </a:lnTo>
                <a:lnTo>
                  <a:pt x="1289" y="1389"/>
                </a:lnTo>
                <a:lnTo>
                  <a:pt x="1285" y="1393"/>
                </a:lnTo>
                <a:lnTo>
                  <a:pt x="1278" y="1406"/>
                </a:lnTo>
                <a:lnTo>
                  <a:pt x="1274" y="1410"/>
                </a:lnTo>
                <a:lnTo>
                  <a:pt x="1272" y="1411"/>
                </a:lnTo>
                <a:lnTo>
                  <a:pt x="1267" y="1410"/>
                </a:lnTo>
                <a:lnTo>
                  <a:pt x="1250" y="1404"/>
                </a:lnTo>
                <a:lnTo>
                  <a:pt x="1244" y="1405"/>
                </a:lnTo>
                <a:lnTo>
                  <a:pt x="1238" y="1408"/>
                </a:lnTo>
                <a:lnTo>
                  <a:pt x="1235" y="1408"/>
                </a:lnTo>
                <a:lnTo>
                  <a:pt x="1226" y="1402"/>
                </a:lnTo>
                <a:lnTo>
                  <a:pt x="1213" y="1401"/>
                </a:lnTo>
                <a:lnTo>
                  <a:pt x="1203" y="1399"/>
                </a:lnTo>
                <a:lnTo>
                  <a:pt x="1193" y="1400"/>
                </a:lnTo>
                <a:lnTo>
                  <a:pt x="1184" y="1405"/>
                </a:lnTo>
                <a:lnTo>
                  <a:pt x="1183" y="1413"/>
                </a:lnTo>
                <a:lnTo>
                  <a:pt x="1183" y="1422"/>
                </a:lnTo>
                <a:lnTo>
                  <a:pt x="1188" y="1449"/>
                </a:lnTo>
                <a:lnTo>
                  <a:pt x="1187" y="1452"/>
                </a:lnTo>
                <a:lnTo>
                  <a:pt x="1175" y="1460"/>
                </a:lnTo>
                <a:lnTo>
                  <a:pt x="1174" y="1462"/>
                </a:lnTo>
                <a:lnTo>
                  <a:pt x="1174" y="1464"/>
                </a:lnTo>
                <a:lnTo>
                  <a:pt x="1175" y="1468"/>
                </a:lnTo>
                <a:lnTo>
                  <a:pt x="1178" y="1473"/>
                </a:lnTo>
                <a:lnTo>
                  <a:pt x="1189" y="1498"/>
                </a:lnTo>
                <a:lnTo>
                  <a:pt x="1195" y="1518"/>
                </a:lnTo>
                <a:lnTo>
                  <a:pt x="1196" y="1527"/>
                </a:lnTo>
                <a:lnTo>
                  <a:pt x="1194" y="1532"/>
                </a:lnTo>
                <a:lnTo>
                  <a:pt x="1187" y="1535"/>
                </a:lnTo>
                <a:lnTo>
                  <a:pt x="1185" y="1536"/>
                </a:lnTo>
                <a:lnTo>
                  <a:pt x="1181" y="1557"/>
                </a:lnTo>
                <a:lnTo>
                  <a:pt x="1178" y="1563"/>
                </a:lnTo>
                <a:lnTo>
                  <a:pt x="1174" y="1565"/>
                </a:lnTo>
                <a:lnTo>
                  <a:pt x="1164" y="1562"/>
                </a:lnTo>
                <a:lnTo>
                  <a:pt x="1160" y="1570"/>
                </a:lnTo>
                <a:lnTo>
                  <a:pt x="1156" y="1580"/>
                </a:lnTo>
                <a:lnTo>
                  <a:pt x="1154" y="1584"/>
                </a:lnTo>
                <a:lnTo>
                  <a:pt x="1157" y="1608"/>
                </a:lnTo>
                <a:lnTo>
                  <a:pt x="1154" y="1615"/>
                </a:lnTo>
                <a:lnTo>
                  <a:pt x="1146" y="1629"/>
                </a:lnTo>
                <a:lnTo>
                  <a:pt x="1136" y="1640"/>
                </a:lnTo>
                <a:lnTo>
                  <a:pt x="1134" y="1640"/>
                </a:lnTo>
                <a:lnTo>
                  <a:pt x="1129" y="1638"/>
                </a:lnTo>
                <a:lnTo>
                  <a:pt x="1125" y="1638"/>
                </a:lnTo>
                <a:lnTo>
                  <a:pt x="1118" y="1640"/>
                </a:lnTo>
                <a:lnTo>
                  <a:pt x="1110" y="1644"/>
                </a:lnTo>
                <a:lnTo>
                  <a:pt x="1100" y="1652"/>
                </a:lnTo>
                <a:lnTo>
                  <a:pt x="1077" y="1678"/>
                </a:lnTo>
                <a:lnTo>
                  <a:pt x="1061" y="1692"/>
                </a:lnTo>
                <a:lnTo>
                  <a:pt x="1053" y="1697"/>
                </a:lnTo>
                <a:lnTo>
                  <a:pt x="1039" y="1697"/>
                </a:lnTo>
                <a:lnTo>
                  <a:pt x="1031" y="1713"/>
                </a:lnTo>
                <a:lnTo>
                  <a:pt x="1018" y="1731"/>
                </a:lnTo>
                <a:lnTo>
                  <a:pt x="1017" y="1734"/>
                </a:lnTo>
                <a:lnTo>
                  <a:pt x="1017" y="1734"/>
                </a:lnTo>
                <a:lnTo>
                  <a:pt x="1005" y="1727"/>
                </a:lnTo>
                <a:lnTo>
                  <a:pt x="998" y="1722"/>
                </a:lnTo>
                <a:lnTo>
                  <a:pt x="994" y="1706"/>
                </a:lnTo>
                <a:lnTo>
                  <a:pt x="991" y="1703"/>
                </a:lnTo>
                <a:lnTo>
                  <a:pt x="980" y="1693"/>
                </a:lnTo>
                <a:lnTo>
                  <a:pt x="971" y="1689"/>
                </a:lnTo>
                <a:lnTo>
                  <a:pt x="959" y="1688"/>
                </a:lnTo>
                <a:lnTo>
                  <a:pt x="946" y="1688"/>
                </a:lnTo>
                <a:lnTo>
                  <a:pt x="935" y="1689"/>
                </a:lnTo>
                <a:lnTo>
                  <a:pt x="920" y="1693"/>
                </a:lnTo>
                <a:lnTo>
                  <a:pt x="913" y="1693"/>
                </a:lnTo>
                <a:lnTo>
                  <a:pt x="908" y="1693"/>
                </a:lnTo>
                <a:lnTo>
                  <a:pt x="899" y="1688"/>
                </a:lnTo>
                <a:lnTo>
                  <a:pt x="893" y="1688"/>
                </a:lnTo>
                <a:lnTo>
                  <a:pt x="869" y="1695"/>
                </a:lnTo>
                <a:lnTo>
                  <a:pt x="862" y="1693"/>
                </a:lnTo>
                <a:lnTo>
                  <a:pt x="855" y="1683"/>
                </a:lnTo>
                <a:lnTo>
                  <a:pt x="848" y="1679"/>
                </a:lnTo>
                <a:lnTo>
                  <a:pt x="834" y="1687"/>
                </a:lnTo>
                <a:lnTo>
                  <a:pt x="827" y="1688"/>
                </a:lnTo>
                <a:lnTo>
                  <a:pt x="823" y="1687"/>
                </a:lnTo>
                <a:lnTo>
                  <a:pt x="818" y="1681"/>
                </a:lnTo>
                <a:lnTo>
                  <a:pt x="811" y="1671"/>
                </a:lnTo>
                <a:lnTo>
                  <a:pt x="808" y="1669"/>
                </a:lnTo>
                <a:lnTo>
                  <a:pt x="800" y="1665"/>
                </a:lnTo>
                <a:lnTo>
                  <a:pt x="793" y="1657"/>
                </a:lnTo>
                <a:lnTo>
                  <a:pt x="785" y="1631"/>
                </a:lnTo>
                <a:lnTo>
                  <a:pt x="784" y="1611"/>
                </a:lnTo>
                <a:lnTo>
                  <a:pt x="781" y="1608"/>
                </a:lnTo>
                <a:lnTo>
                  <a:pt x="778" y="1608"/>
                </a:lnTo>
                <a:lnTo>
                  <a:pt x="769" y="1615"/>
                </a:lnTo>
                <a:lnTo>
                  <a:pt x="764" y="1616"/>
                </a:lnTo>
                <a:lnTo>
                  <a:pt x="762" y="1615"/>
                </a:lnTo>
                <a:lnTo>
                  <a:pt x="755" y="1607"/>
                </a:lnTo>
                <a:lnTo>
                  <a:pt x="750" y="1608"/>
                </a:lnTo>
                <a:lnTo>
                  <a:pt x="744" y="1612"/>
                </a:lnTo>
                <a:lnTo>
                  <a:pt x="737" y="1612"/>
                </a:lnTo>
                <a:lnTo>
                  <a:pt x="732" y="1607"/>
                </a:lnTo>
                <a:lnTo>
                  <a:pt x="729" y="1602"/>
                </a:lnTo>
                <a:lnTo>
                  <a:pt x="728" y="1587"/>
                </a:lnTo>
                <a:lnTo>
                  <a:pt x="722" y="1583"/>
                </a:lnTo>
                <a:lnTo>
                  <a:pt x="716" y="1582"/>
                </a:lnTo>
                <a:lnTo>
                  <a:pt x="707" y="1583"/>
                </a:lnTo>
                <a:lnTo>
                  <a:pt x="693" y="1590"/>
                </a:lnTo>
                <a:lnTo>
                  <a:pt x="691" y="1593"/>
                </a:lnTo>
                <a:lnTo>
                  <a:pt x="693" y="1601"/>
                </a:lnTo>
                <a:lnTo>
                  <a:pt x="692" y="1605"/>
                </a:lnTo>
                <a:lnTo>
                  <a:pt x="678" y="1614"/>
                </a:lnTo>
                <a:lnTo>
                  <a:pt x="680" y="1620"/>
                </a:lnTo>
                <a:lnTo>
                  <a:pt x="686" y="1627"/>
                </a:lnTo>
                <a:lnTo>
                  <a:pt x="688" y="1631"/>
                </a:lnTo>
                <a:lnTo>
                  <a:pt x="683" y="1644"/>
                </a:lnTo>
                <a:lnTo>
                  <a:pt x="681" y="1654"/>
                </a:lnTo>
                <a:lnTo>
                  <a:pt x="677" y="1659"/>
                </a:lnTo>
                <a:lnTo>
                  <a:pt x="668" y="1665"/>
                </a:lnTo>
                <a:lnTo>
                  <a:pt x="647" y="1674"/>
                </a:lnTo>
                <a:lnTo>
                  <a:pt x="641" y="1678"/>
                </a:lnTo>
                <a:lnTo>
                  <a:pt x="631" y="1688"/>
                </a:lnTo>
                <a:lnTo>
                  <a:pt x="623" y="1701"/>
                </a:lnTo>
                <a:lnTo>
                  <a:pt x="619" y="1704"/>
                </a:lnTo>
                <a:lnTo>
                  <a:pt x="611" y="1706"/>
                </a:lnTo>
                <a:lnTo>
                  <a:pt x="605" y="1705"/>
                </a:lnTo>
                <a:lnTo>
                  <a:pt x="602" y="1703"/>
                </a:lnTo>
                <a:lnTo>
                  <a:pt x="595" y="1693"/>
                </a:lnTo>
                <a:lnTo>
                  <a:pt x="591" y="1691"/>
                </a:lnTo>
                <a:lnTo>
                  <a:pt x="586" y="1694"/>
                </a:lnTo>
                <a:lnTo>
                  <a:pt x="576" y="1705"/>
                </a:lnTo>
                <a:lnTo>
                  <a:pt x="573" y="1706"/>
                </a:lnTo>
                <a:lnTo>
                  <a:pt x="571" y="1706"/>
                </a:lnTo>
                <a:lnTo>
                  <a:pt x="567" y="1702"/>
                </a:lnTo>
                <a:lnTo>
                  <a:pt x="558" y="1689"/>
                </a:lnTo>
                <a:lnTo>
                  <a:pt x="558" y="1686"/>
                </a:lnTo>
                <a:lnTo>
                  <a:pt x="565" y="1675"/>
                </a:lnTo>
                <a:lnTo>
                  <a:pt x="558" y="1667"/>
                </a:lnTo>
                <a:lnTo>
                  <a:pt x="558" y="1663"/>
                </a:lnTo>
                <a:lnTo>
                  <a:pt x="570" y="1642"/>
                </a:lnTo>
                <a:lnTo>
                  <a:pt x="577" y="1633"/>
                </a:lnTo>
                <a:lnTo>
                  <a:pt x="587" y="1627"/>
                </a:lnTo>
                <a:lnTo>
                  <a:pt x="601" y="1626"/>
                </a:lnTo>
                <a:lnTo>
                  <a:pt x="609" y="1619"/>
                </a:lnTo>
                <a:lnTo>
                  <a:pt x="613" y="1611"/>
                </a:lnTo>
                <a:lnTo>
                  <a:pt x="612" y="1602"/>
                </a:lnTo>
                <a:lnTo>
                  <a:pt x="613" y="1597"/>
                </a:lnTo>
                <a:lnTo>
                  <a:pt x="617" y="1594"/>
                </a:lnTo>
                <a:lnTo>
                  <a:pt x="624" y="1588"/>
                </a:lnTo>
                <a:lnTo>
                  <a:pt x="625" y="1583"/>
                </a:lnTo>
                <a:lnTo>
                  <a:pt x="624" y="1577"/>
                </a:lnTo>
                <a:lnTo>
                  <a:pt x="621" y="1572"/>
                </a:lnTo>
                <a:lnTo>
                  <a:pt x="607" y="1573"/>
                </a:lnTo>
                <a:lnTo>
                  <a:pt x="605" y="1571"/>
                </a:lnTo>
                <a:lnTo>
                  <a:pt x="603" y="1564"/>
                </a:lnTo>
                <a:lnTo>
                  <a:pt x="593" y="1561"/>
                </a:lnTo>
                <a:lnTo>
                  <a:pt x="589" y="1555"/>
                </a:lnTo>
                <a:lnTo>
                  <a:pt x="583" y="1552"/>
                </a:lnTo>
                <a:lnTo>
                  <a:pt x="576" y="1549"/>
                </a:lnTo>
                <a:lnTo>
                  <a:pt x="567" y="1547"/>
                </a:lnTo>
                <a:lnTo>
                  <a:pt x="545" y="1545"/>
                </a:lnTo>
                <a:lnTo>
                  <a:pt x="537" y="1552"/>
                </a:lnTo>
                <a:lnTo>
                  <a:pt x="534" y="1558"/>
                </a:lnTo>
                <a:lnTo>
                  <a:pt x="533" y="1563"/>
                </a:lnTo>
                <a:lnTo>
                  <a:pt x="529" y="1596"/>
                </a:lnTo>
                <a:lnTo>
                  <a:pt x="526" y="1602"/>
                </a:lnTo>
                <a:lnTo>
                  <a:pt x="522" y="1605"/>
                </a:lnTo>
                <a:lnTo>
                  <a:pt x="505" y="1607"/>
                </a:lnTo>
                <a:lnTo>
                  <a:pt x="492" y="1617"/>
                </a:lnTo>
                <a:lnTo>
                  <a:pt x="475" y="1626"/>
                </a:lnTo>
                <a:lnTo>
                  <a:pt x="460" y="1638"/>
                </a:lnTo>
                <a:lnTo>
                  <a:pt x="450" y="1643"/>
                </a:lnTo>
                <a:lnTo>
                  <a:pt x="447" y="1644"/>
                </a:lnTo>
                <a:lnTo>
                  <a:pt x="443" y="1643"/>
                </a:lnTo>
                <a:lnTo>
                  <a:pt x="433" y="1636"/>
                </a:lnTo>
                <a:lnTo>
                  <a:pt x="431" y="1636"/>
                </a:lnTo>
                <a:lnTo>
                  <a:pt x="422" y="1635"/>
                </a:lnTo>
                <a:lnTo>
                  <a:pt x="412" y="1636"/>
                </a:lnTo>
                <a:lnTo>
                  <a:pt x="411" y="1635"/>
                </a:lnTo>
                <a:lnTo>
                  <a:pt x="411" y="1635"/>
                </a:lnTo>
                <a:lnTo>
                  <a:pt x="411" y="1635"/>
                </a:lnTo>
                <a:lnTo>
                  <a:pt x="411" y="1635"/>
                </a:lnTo>
                <a:close/>
              </a:path>
            </a:pathLst>
          </a:custGeom>
          <a:solidFill>
            <a:srgbClr val="FF9191"/>
          </a:solidFill>
          <a:ln>
            <a:solidFill>
              <a:srgbClr val="1F497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58" name="四川">
            <a:extLst>
              <a:ext uri="{FF2B5EF4-FFF2-40B4-BE49-F238E27FC236}">
                <a16:creationId xmlns:a16="http://schemas.microsoft.com/office/drawing/2014/main" id="{D757BFA5-E2FF-4D8F-927E-6B7B6B1516CF}"/>
              </a:ext>
            </a:extLst>
          </p:cNvPr>
          <p:cNvSpPr>
            <a:spLocks/>
          </p:cNvSpPr>
          <p:nvPr/>
        </p:nvSpPr>
        <p:spPr bwMode="auto">
          <a:xfrm>
            <a:off x="3145522" y="2887841"/>
            <a:ext cx="1373731" cy="954054"/>
          </a:xfrm>
          <a:custGeom>
            <a:avLst/>
            <a:gdLst>
              <a:gd name="T0" fmla="*/ 56 w 3083"/>
              <a:gd name="T1" fmla="*/ 372 h 2853"/>
              <a:gd name="T2" fmla="*/ 71 w 3083"/>
              <a:gd name="T3" fmla="*/ 207 h 2853"/>
              <a:gd name="T4" fmla="*/ 179 w 3083"/>
              <a:gd name="T5" fmla="*/ 3 h 2853"/>
              <a:gd name="T6" fmla="*/ 381 w 3083"/>
              <a:gd name="T7" fmla="*/ 212 h 2853"/>
              <a:gd name="T8" fmla="*/ 471 w 3083"/>
              <a:gd name="T9" fmla="*/ 420 h 2853"/>
              <a:gd name="T10" fmla="*/ 703 w 3083"/>
              <a:gd name="T11" fmla="*/ 465 h 2853"/>
              <a:gd name="T12" fmla="*/ 798 w 3083"/>
              <a:gd name="T13" fmla="*/ 577 h 2853"/>
              <a:gd name="T14" fmla="*/ 916 w 3083"/>
              <a:gd name="T15" fmla="*/ 634 h 2853"/>
              <a:gd name="T16" fmla="*/ 1062 w 3083"/>
              <a:gd name="T17" fmla="*/ 556 h 2853"/>
              <a:gd name="T18" fmla="*/ 1069 w 3083"/>
              <a:gd name="T19" fmla="*/ 419 h 2853"/>
              <a:gd name="T20" fmla="*/ 1215 w 3083"/>
              <a:gd name="T21" fmla="*/ 440 h 2853"/>
              <a:gd name="T22" fmla="*/ 1267 w 3083"/>
              <a:gd name="T23" fmla="*/ 332 h 2853"/>
              <a:gd name="T24" fmla="*/ 1258 w 3083"/>
              <a:gd name="T25" fmla="*/ 489 h 2853"/>
              <a:gd name="T26" fmla="*/ 1404 w 3083"/>
              <a:gd name="T27" fmla="*/ 341 h 2853"/>
              <a:gd name="T28" fmla="*/ 1407 w 3083"/>
              <a:gd name="T29" fmla="*/ 211 h 2853"/>
              <a:gd name="T30" fmla="*/ 1525 w 3083"/>
              <a:gd name="T31" fmla="*/ 122 h 2853"/>
              <a:gd name="T32" fmla="*/ 1622 w 3083"/>
              <a:gd name="T33" fmla="*/ 194 h 2853"/>
              <a:gd name="T34" fmla="*/ 1722 w 3083"/>
              <a:gd name="T35" fmla="*/ 292 h 2853"/>
              <a:gd name="T36" fmla="*/ 1926 w 3083"/>
              <a:gd name="T37" fmla="*/ 452 h 2853"/>
              <a:gd name="T38" fmla="*/ 1924 w 3083"/>
              <a:gd name="T39" fmla="*/ 589 h 2853"/>
              <a:gd name="T40" fmla="*/ 2147 w 3083"/>
              <a:gd name="T41" fmla="*/ 714 h 2853"/>
              <a:gd name="T42" fmla="*/ 2326 w 3083"/>
              <a:gd name="T43" fmla="*/ 674 h 2853"/>
              <a:gd name="T44" fmla="*/ 2497 w 3083"/>
              <a:gd name="T45" fmla="*/ 727 h 2853"/>
              <a:gd name="T46" fmla="*/ 2702 w 3083"/>
              <a:gd name="T47" fmla="*/ 788 h 2853"/>
              <a:gd name="T48" fmla="*/ 2868 w 3083"/>
              <a:gd name="T49" fmla="*/ 844 h 2853"/>
              <a:gd name="T50" fmla="*/ 3018 w 3083"/>
              <a:gd name="T51" fmla="*/ 873 h 2853"/>
              <a:gd name="T52" fmla="*/ 3012 w 3083"/>
              <a:gd name="T53" fmla="*/ 948 h 2853"/>
              <a:gd name="T54" fmla="*/ 3029 w 3083"/>
              <a:gd name="T55" fmla="*/ 1093 h 2853"/>
              <a:gd name="T56" fmla="*/ 2935 w 3083"/>
              <a:gd name="T57" fmla="*/ 1238 h 2853"/>
              <a:gd name="T58" fmla="*/ 2826 w 3083"/>
              <a:gd name="T59" fmla="*/ 1330 h 2853"/>
              <a:gd name="T60" fmla="*/ 2624 w 3083"/>
              <a:gd name="T61" fmla="*/ 1593 h 2853"/>
              <a:gd name="T62" fmla="*/ 2419 w 3083"/>
              <a:gd name="T63" fmla="*/ 1541 h 2853"/>
              <a:gd name="T64" fmla="*/ 2230 w 3083"/>
              <a:gd name="T65" fmla="*/ 1567 h 2853"/>
              <a:gd name="T66" fmla="*/ 2136 w 3083"/>
              <a:gd name="T67" fmla="*/ 1756 h 2853"/>
              <a:gd name="T68" fmla="*/ 2250 w 3083"/>
              <a:gd name="T69" fmla="*/ 1943 h 2853"/>
              <a:gd name="T70" fmla="*/ 2438 w 3083"/>
              <a:gd name="T71" fmla="*/ 2124 h 2853"/>
              <a:gd name="T72" fmla="*/ 2235 w 3083"/>
              <a:gd name="T73" fmla="*/ 2079 h 2853"/>
              <a:gd name="T74" fmla="*/ 2306 w 3083"/>
              <a:gd name="T75" fmla="*/ 2241 h 2853"/>
              <a:gd name="T76" fmla="*/ 2362 w 3083"/>
              <a:gd name="T77" fmla="*/ 2359 h 2853"/>
              <a:gd name="T78" fmla="*/ 2106 w 3083"/>
              <a:gd name="T79" fmla="*/ 2341 h 2853"/>
              <a:gd name="T80" fmla="*/ 2031 w 3083"/>
              <a:gd name="T81" fmla="*/ 2237 h 2853"/>
              <a:gd name="T82" fmla="*/ 1843 w 3083"/>
              <a:gd name="T83" fmla="*/ 2234 h 2853"/>
              <a:gd name="T84" fmla="*/ 1816 w 3083"/>
              <a:gd name="T85" fmla="*/ 2079 h 2853"/>
              <a:gd name="T86" fmla="*/ 1700 w 3083"/>
              <a:gd name="T87" fmla="*/ 2024 h 2853"/>
              <a:gd name="T88" fmla="*/ 1571 w 3083"/>
              <a:gd name="T89" fmla="*/ 2231 h 2853"/>
              <a:gd name="T90" fmla="*/ 1478 w 3083"/>
              <a:gd name="T91" fmla="*/ 2402 h 2853"/>
              <a:gd name="T92" fmla="*/ 1405 w 3083"/>
              <a:gd name="T93" fmla="*/ 2686 h 2853"/>
              <a:gd name="T94" fmla="*/ 1297 w 3083"/>
              <a:gd name="T95" fmla="*/ 2819 h 2853"/>
              <a:gd name="T96" fmla="*/ 1114 w 3083"/>
              <a:gd name="T97" fmla="*/ 2845 h 2853"/>
              <a:gd name="T98" fmla="*/ 1000 w 3083"/>
              <a:gd name="T99" fmla="*/ 2749 h 2853"/>
              <a:gd name="T100" fmla="*/ 949 w 3083"/>
              <a:gd name="T101" fmla="*/ 2616 h 2853"/>
              <a:gd name="T102" fmla="*/ 852 w 3083"/>
              <a:gd name="T103" fmla="*/ 2426 h 2853"/>
              <a:gd name="T104" fmla="*/ 786 w 3083"/>
              <a:gd name="T105" fmla="*/ 2286 h 2853"/>
              <a:gd name="T106" fmla="*/ 649 w 3083"/>
              <a:gd name="T107" fmla="*/ 2260 h 2853"/>
              <a:gd name="T108" fmla="*/ 594 w 3083"/>
              <a:gd name="T109" fmla="*/ 2017 h 2853"/>
              <a:gd name="T110" fmla="*/ 454 w 3083"/>
              <a:gd name="T111" fmla="*/ 1919 h 2853"/>
              <a:gd name="T112" fmla="*/ 389 w 3083"/>
              <a:gd name="T113" fmla="*/ 2081 h 2853"/>
              <a:gd name="T114" fmla="*/ 334 w 3083"/>
              <a:gd name="T115" fmla="*/ 1567 h 2853"/>
              <a:gd name="T116" fmla="*/ 322 w 3083"/>
              <a:gd name="T117" fmla="*/ 1155 h 2853"/>
              <a:gd name="T118" fmla="*/ 360 w 3083"/>
              <a:gd name="T119" fmla="*/ 997 h 2853"/>
              <a:gd name="T120" fmla="*/ 152 w 3083"/>
              <a:gd name="T121" fmla="*/ 609 h 2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083" h="2853">
                <a:moveTo>
                  <a:pt x="90" y="565"/>
                </a:moveTo>
                <a:lnTo>
                  <a:pt x="75" y="551"/>
                </a:lnTo>
                <a:lnTo>
                  <a:pt x="57" y="526"/>
                </a:lnTo>
                <a:lnTo>
                  <a:pt x="48" y="516"/>
                </a:lnTo>
                <a:lnTo>
                  <a:pt x="37" y="506"/>
                </a:lnTo>
                <a:lnTo>
                  <a:pt x="17" y="492"/>
                </a:lnTo>
                <a:lnTo>
                  <a:pt x="14" y="488"/>
                </a:lnTo>
                <a:lnTo>
                  <a:pt x="10" y="478"/>
                </a:lnTo>
                <a:lnTo>
                  <a:pt x="5" y="465"/>
                </a:lnTo>
                <a:lnTo>
                  <a:pt x="6" y="461"/>
                </a:lnTo>
                <a:lnTo>
                  <a:pt x="10" y="451"/>
                </a:lnTo>
                <a:lnTo>
                  <a:pt x="9" y="443"/>
                </a:lnTo>
                <a:lnTo>
                  <a:pt x="6" y="437"/>
                </a:lnTo>
                <a:lnTo>
                  <a:pt x="0" y="428"/>
                </a:lnTo>
                <a:lnTo>
                  <a:pt x="9" y="409"/>
                </a:lnTo>
                <a:lnTo>
                  <a:pt x="14" y="406"/>
                </a:lnTo>
                <a:lnTo>
                  <a:pt x="19" y="404"/>
                </a:lnTo>
                <a:lnTo>
                  <a:pt x="47" y="407"/>
                </a:lnTo>
                <a:lnTo>
                  <a:pt x="49" y="406"/>
                </a:lnTo>
                <a:lnTo>
                  <a:pt x="51" y="401"/>
                </a:lnTo>
                <a:lnTo>
                  <a:pt x="53" y="394"/>
                </a:lnTo>
                <a:lnTo>
                  <a:pt x="60" y="384"/>
                </a:lnTo>
                <a:lnTo>
                  <a:pt x="60" y="380"/>
                </a:lnTo>
                <a:lnTo>
                  <a:pt x="56" y="372"/>
                </a:lnTo>
                <a:lnTo>
                  <a:pt x="45" y="356"/>
                </a:lnTo>
                <a:lnTo>
                  <a:pt x="44" y="350"/>
                </a:lnTo>
                <a:lnTo>
                  <a:pt x="44" y="348"/>
                </a:lnTo>
                <a:lnTo>
                  <a:pt x="49" y="343"/>
                </a:lnTo>
                <a:lnTo>
                  <a:pt x="65" y="332"/>
                </a:lnTo>
                <a:lnTo>
                  <a:pt x="72" y="326"/>
                </a:lnTo>
                <a:lnTo>
                  <a:pt x="82" y="317"/>
                </a:lnTo>
                <a:lnTo>
                  <a:pt x="93" y="299"/>
                </a:lnTo>
                <a:lnTo>
                  <a:pt x="99" y="292"/>
                </a:lnTo>
                <a:lnTo>
                  <a:pt x="102" y="290"/>
                </a:lnTo>
                <a:lnTo>
                  <a:pt x="109" y="289"/>
                </a:lnTo>
                <a:lnTo>
                  <a:pt x="116" y="287"/>
                </a:lnTo>
                <a:lnTo>
                  <a:pt x="128" y="279"/>
                </a:lnTo>
                <a:lnTo>
                  <a:pt x="132" y="274"/>
                </a:lnTo>
                <a:lnTo>
                  <a:pt x="131" y="270"/>
                </a:lnTo>
                <a:lnTo>
                  <a:pt x="116" y="263"/>
                </a:lnTo>
                <a:lnTo>
                  <a:pt x="110" y="259"/>
                </a:lnTo>
                <a:lnTo>
                  <a:pt x="99" y="248"/>
                </a:lnTo>
                <a:lnTo>
                  <a:pt x="95" y="246"/>
                </a:lnTo>
                <a:lnTo>
                  <a:pt x="86" y="243"/>
                </a:lnTo>
                <a:lnTo>
                  <a:pt x="77" y="235"/>
                </a:lnTo>
                <a:lnTo>
                  <a:pt x="75" y="233"/>
                </a:lnTo>
                <a:lnTo>
                  <a:pt x="74" y="231"/>
                </a:lnTo>
                <a:lnTo>
                  <a:pt x="71" y="207"/>
                </a:lnTo>
                <a:lnTo>
                  <a:pt x="67" y="205"/>
                </a:lnTo>
                <a:lnTo>
                  <a:pt x="56" y="202"/>
                </a:lnTo>
                <a:lnTo>
                  <a:pt x="50" y="198"/>
                </a:lnTo>
                <a:lnTo>
                  <a:pt x="48" y="188"/>
                </a:lnTo>
                <a:lnTo>
                  <a:pt x="55" y="173"/>
                </a:lnTo>
                <a:lnTo>
                  <a:pt x="56" y="163"/>
                </a:lnTo>
                <a:lnTo>
                  <a:pt x="54" y="149"/>
                </a:lnTo>
                <a:lnTo>
                  <a:pt x="47" y="129"/>
                </a:lnTo>
                <a:lnTo>
                  <a:pt x="47" y="123"/>
                </a:lnTo>
                <a:lnTo>
                  <a:pt x="48" y="121"/>
                </a:lnTo>
                <a:lnTo>
                  <a:pt x="55" y="115"/>
                </a:lnTo>
                <a:lnTo>
                  <a:pt x="58" y="97"/>
                </a:lnTo>
                <a:lnTo>
                  <a:pt x="78" y="99"/>
                </a:lnTo>
                <a:lnTo>
                  <a:pt x="106" y="95"/>
                </a:lnTo>
                <a:lnTo>
                  <a:pt x="119" y="94"/>
                </a:lnTo>
                <a:lnTo>
                  <a:pt x="125" y="95"/>
                </a:lnTo>
                <a:lnTo>
                  <a:pt x="128" y="94"/>
                </a:lnTo>
                <a:lnTo>
                  <a:pt x="130" y="91"/>
                </a:lnTo>
                <a:lnTo>
                  <a:pt x="136" y="72"/>
                </a:lnTo>
                <a:lnTo>
                  <a:pt x="141" y="60"/>
                </a:lnTo>
                <a:lnTo>
                  <a:pt x="147" y="34"/>
                </a:lnTo>
                <a:lnTo>
                  <a:pt x="149" y="26"/>
                </a:lnTo>
                <a:lnTo>
                  <a:pt x="167" y="14"/>
                </a:lnTo>
                <a:lnTo>
                  <a:pt x="179" y="3"/>
                </a:lnTo>
                <a:lnTo>
                  <a:pt x="186" y="0"/>
                </a:lnTo>
                <a:lnTo>
                  <a:pt x="196" y="1"/>
                </a:lnTo>
                <a:lnTo>
                  <a:pt x="203" y="4"/>
                </a:lnTo>
                <a:lnTo>
                  <a:pt x="220" y="25"/>
                </a:lnTo>
                <a:lnTo>
                  <a:pt x="235" y="42"/>
                </a:lnTo>
                <a:lnTo>
                  <a:pt x="246" y="42"/>
                </a:lnTo>
                <a:lnTo>
                  <a:pt x="260" y="45"/>
                </a:lnTo>
                <a:lnTo>
                  <a:pt x="284" y="58"/>
                </a:lnTo>
                <a:lnTo>
                  <a:pt x="291" y="60"/>
                </a:lnTo>
                <a:lnTo>
                  <a:pt x="309" y="62"/>
                </a:lnTo>
                <a:lnTo>
                  <a:pt x="337" y="65"/>
                </a:lnTo>
                <a:lnTo>
                  <a:pt x="339" y="77"/>
                </a:lnTo>
                <a:lnTo>
                  <a:pt x="343" y="91"/>
                </a:lnTo>
                <a:lnTo>
                  <a:pt x="343" y="97"/>
                </a:lnTo>
                <a:lnTo>
                  <a:pt x="343" y="106"/>
                </a:lnTo>
                <a:lnTo>
                  <a:pt x="338" y="120"/>
                </a:lnTo>
                <a:lnTo>
                  <a:pt x="340" y="133"/>
                </a:lnTo>
                <a:lnTo>
                  <a:pt x="346" y="148"/>
                </a:lnTo>
                <a:lnTo>
                  <a:pt x="350" y="158"/>
                </a:lnTo>
                <a:lnTo>
                  <a:pt x="353" y="168"/>
                </a:lnTo>
                <a:lnTo>
                  <a:pt x="359" y="178"/>
                </a:lnTo>
                <a:lnTo>
                  <a:pt x="370" y="192"/>
                </a:lnTo>
                <a:lnTo>
                  <a:pt x="376" y="201"/>
                </a:lnTo>
                <a:lnTo>
                  <a:pt x="381" y="212"/>
                </a:lnTo>
                <a:lnTo>
                  <a:pt x="384" y="227"/>
                </a:lnTo>
                <a:lnTo>
                  <a:pt x="391" y="235"/>
                </a:lnTo>
                <a:lnTo>
                  <a:pt x="391" y="239"/>
                </a:lnTo>
                <a:lnTo>
                  <a:pt x="386" y="251"/>
                </a:lnTo>
                <a:lnTo>
                  <a:pt x="386" y="254"/>
                </a:lnTo>
                <a:lnTo>
                  <a:pt x="390" y="260"/>
                </a:lnTo>
                <a:lnTo>
                  <a:pt x="402" y="273"/>
                </a:lnTo>
                <a:lnTo>
                  <a:pt x="406" y="276"/>
                </a:lnTo>
                <a:lnTo>
                  <a:pt x="406" y="281"/>
                </a:lnTo>
                <a:lnTo>
                  <a:pt x="404" y="305"/>
                </a:lnTo>
                <a:lnTo>
                  <a:pt x="405" y="311"/>
                </a:lnTo>
                <a:lnTo>
                  <a:pt x="409" y="319"/>
                </a:lnTo>
                <a:lnTo>
                  <a:pt x="409" y="322"/>
                </a:lnTo>
                <a:lnTo>
                  <a:pt x="408" y="326"/>
                </a:lnTo>
                <a:lnTo>
                  <a:pt x="400" y="338"/>
                </a:lnTo>
                <a:lnTo>
                  <a:pt x="402" y="342"/>
                </a:lnTo>
                <a:lnTo>
                  <a:pt x="410" y="350"/>
                </a:lnTo>
                <a:lnTo>
                  <a:pt x="413" y="356"/>
                </a:lnTo>
                <a:lnTo>
                  <a:pt x="415" y="377"/>
                </a:lnTo>
                <a:lnTo>
                  <a:pt x="418" y="386"/>
                </a:lnTo>
                <a:lnTo>
                  <a:pt x="422" y="392"/>
                </a:lnTo>
                <a:lnTo>
                  <a:pt x="461" y="422"/>
                </a:lnTo>
                <a:lnTo>
                  <a:pt x="466" y="424"/>
                </a:lnTo>
                <a:lnTo>
                  <a:pt x="471" y="420"/>
                </a:lnTo>
                <a:lnTo>
                  <a:pt x="481" y="422"/>
                </a:lnTo>
                <a:lnTo>
                  <a:pt x="488" y="428"/>
                </a:lnTo>
                <a:lnTo>
                  <a:pt x="500" y="438"/>
                </a:lnTo>
                <a:lnTo>
                  <a:pt x="508" y="443"/>
                </a:lnTo>
                <a:lnTo>
                  <a:pt x="514" y="447"/>
                </a:lnTo>
                <a:lnTo>
                  <a:pt x="520" y="461"/>
                </a:lnTo>
                <a:lnTo>
                  <a:pt x="530" y="490"/>
                </a:lnTo>
                <a:lnTo>
                  <a:pt x="533" y="497"/>
                </a:lnTo>
                <a:lnTo>
                  <a:pt x="540" y="500"/>
                </a:lnTo>
                <a:lnTo>
                  <a:pt x="569" y="504"/>
                </a:lnTo>
                <a:lnTo>
                  <a:pt x="601" y="522"/>
                </a:lnTo>
                <a:lnTo>
                  <a:pt x="607" y="525"/>
                </a:lnTo>
                <a:lnTo>
                  <a:pt x="622" y="540"/>
                </a:lnTo>
                <a:lnTo>
                  <a:pt x="631" y="544"/>
                </a:lnTo>
                <a:lnTo>
                  <a:pt x="642" y="552"/>
                </a:lnTo>
                <a:lnTo>
                  <a:pt x="649" y="568"/>
                </a:lnTo>
                <a:lnTo>
                  <a:pt x="675" y="521"/>
                </a:lnTo>
                <a:lnTo>
                  <a:pt x="677" y="492"/>
                </a:lnTo>
                <a:lnTo>
                  <a:pt x="682" y="489"/>
                </a:lnTo>
                <a:lnTo>
                  <a:pt x="693" y="485"/>
                </a:lnTo>
                <a:lnTo>
                  <a:pt x="697" y="483"/>
                </a:lnTo>
                <a:lnTo>
                  <a:pt x="698" y="481"/>
                </a:lnTo>
                <a:lnTo>
                  <a:pt x="702" y="466"/>
                </a:lnTo>
                <a:lnTo>
                  <a:pt x="703" y="465"/>
                </a:lnTo>
                <a:lnTo>
                  <a:pt x="705" y="466"/>
                </a:lnTo>
                <a:lnTo>
                  <a:pt x="725" y="493"/>
                </a:lnTo>
                <a:lnTo>
                  <a:pt x="731" y="500"/>
                </a:lnTo>
                <a:lnTo>
                  <a:pt x="742" y="508"/>
                </a:lnTo>
                <a:lnTo>
                  <a:pt x="744" y="512"/>
                </a:lnTo>
                <a:lnTo>
                  <a:pt x="745" y="519"/>
                </a:lnTo>
                <a:lnTo>
                  <a:pt x="747" y="523"/>
                </a:lnTo>
                <a:lnTo>
                  <a:pt x="756" y="529"/>
                </a:lnTo>
                <a:lnTo>
                  <a:pt x="758" y="533"/>
                </a:lnTo>
                <a:lnTo>
                  <a:pt x="761" y="550"/>
                </a:lnTo>
                <a:lnTo>
                  <a:pt x="761" y="570"/>
                </a:lnTo>
                <a:lnTo>
                  <a:pt x="759" y="579"/>
                </a:lnTo>
                <a:lnTo>
                  <a:pt x="752" y="593"/>
                </a:lnTo>
                <a:lnTo>
                  <a:pt x="750" y="599"/>
                </a:lnTo>
                <a:lnTo>
                  <a:pt x="751" y="600"/>
                </a:lnTo>
                <a:lnTo>
                  <a:pt x="755" y="604"/>
                </a:lnTo>
                <a:lnTo>
                  <a:pt x="769" y="609"/>
                </a:lnTo>
                <a:lnTo>
                  <a:pt x="776" y="617"/>
                </a:lnTo>
                <a:lnTo>
                  <a:pt x="779" y="616"/>
                </a:lnTo>
                <a:lnTo>
                  <a:pt x="784" y="612"/>
                </a:lnTo>
                <a:lnTo>
                  <a:pt x="788" y="601"/>
                </a:lnTo>
                <a:lnTo>
                  <a:pt x="792" y="580"/>
                </a:lnTo>
                <a:lnTo>
                  <a:pt x="794" y="577"/>
                </a:lnTo>
                <a:lnTo>
                  <a:pt x="798" y="577"/>
                </a:lnTo>
                <a:lnTo>
                  <a:pt x="813" y="583"/>
                </a:lnTo>
                <a:lnTo>
                  <a:pt x="821" y="583"/>
                </a:lnTo>
                <a:lnTo>
                  <a:pt x="831" y="581"/>
                </a:lnTo>
                <a:lnTo>
                  <a:pt x="835" y="582"/>
                </a:lnTo>
                <a:lnTo>
                  <a:pt x="838" y="587"/>
                </a:lnTo>
                <a:lnTo>
                  <a:pt x="832" y="597"/>
                </a:lnTo>
                <a:lnTo>
                  <a:pt x="831" y="601"/>
                </a:lnTo>
                <a:lnTo>
                  <a:pt x="833" y="605"/>
                </a:lnTo>
                <a:lnTo>
                  <a:pt x="834" y="605"/>
                </a:lnTo>
                <a:lnTo>
                  <a:pt x="837" y="604"/>
                </a:lnTo>
                <a:lnTo>
                  <a:pt x="843" y="598"/>
                </a:lnTo>
                <a:lnTo>
                  <a:pt x="844" y="598"/>
                </a:lnTo>
                <a:lnTo>
                  <a:pt x="847" y="599"/>
                </a:lnTo>
                <a:lnTo>
                  <a:pt x="855" y="608"/>
                </a:lnTo>
                <a:lnTo>
                  <a:pt x="864" y="629"/>
                </a:lnTo>
                <a:lnTo>
                  <a:pt x="867" y="634"/>
                </a:lnTo>
                <a:lnTo>
                  <a:pt x="882" y="646"/>
                </a:lnTo>
                <a:lnTo>
                  <a:pt x="896" y="654"/>
                </a:lnTo>
                <a:lnTo>
                  <a:pt x="897" y="653"/>
                </a:lnTo>
                <a:lnTo>
                  <a:pt x="899" y="651"/>
                </a:lnTo>
                <a:lnTo>
                  <a:pt x="901" y="642"/>
                </a:lnTo>
                <a:lnTo>
                  <a:pt x="904" y="638"/>
                </a:lnTo>
                <a:lnTo>
                  <a:pt x="909" y="635"/>
                </a:lnTo>
                <a:lnTo>
                  <a:pt x="916" y="634"/>
                </a:lnTo>
                <a:lnTo>
                  <a:pt x="918" y="633"/>
                </a:lnTo>
                <a:lnTo>
                  <a:pt x="917" y="627"/>
                </a:lnTo>
                <a:lnTo>
                  <a:pt x="912" y="614"/>
                </a:lnTo>
                <a:lnTo>
                  <a:pt x="911" y="610"/>
                </a:lnTo>
                <a:lnTo>
                  <a:pt x="912" y="608"/>
                </a:lnTo>
                <a:lnTo>
                  <a:pt x="918" y="609"/>
                </a:lnTo>
                <a:lnTo>
                  <a:pt x="935" y="617"/>
                </a:lnTo>
                <a:lnTo>
                  <a:pt x="966" y="627"/>
                </a:lnTo>
                <a:lnTo>
                  <a:pt x="978" y="638"/>
                </a:lnTo>
                <a:lnTo>
                  <a:pt x="986" y="637"/>
                </a:lnTo>
                <a:lnTo>
                  <a:pt x="991" y="635"/>
                </a:lnTo>
                <a:lnTo>
                  <a:pt x="997" y="631"/>
                </a:lnTo>
                <a:lnTo>
                  <a:pt x="1007" y="622"/>
                </a:lnTo>
                <a:lnTo>
                  <a:pt x="1014" y="618"/>
                </a:lnTo>
                <a:lnTo>
                  <a:pt x="1020" y="618"/>
                </a:lnTo>
                <a:lnTo>
                  <a:pt x="1031" y="625"/>
                </a:lnTo>
                <a:lnTo>
                  <a:pt x="1041" y="623"/>
                </a:lnTo>
                <a:lnTo>
                  <a:pt x="1050" y="618"/>
                </a:lnTo>
                <a:lnTo>
                  <a:pt x="1058" y="610"/>
                </a:lnTo>
                <a:lnTo>
                  <a:pt x="1065" y="598"/>
                </a:lnTo>
                <a:lnTo>
                  <a:pt x="1067" y="583"/>
                </a:lnTo>
                <a:lnTo>
                  <a:pt x="1066" y="568"/>
                </a:lnTo>
                <a:lnTo>
                  <a:pt x="1064" y="559"/>
                </a:lnTo>
                <a:lnTo>
                  <a:pt x="1062" y="556"/>
                </a:lnTo>
                <a:lnTo>
                  <a:pt x="1055" y="550"/>
                </a:lnTo>
                <a:lnTo>
                  <a:pt x="1041" y="542"/>
                </a:lnTo>
                <a:lnTo>
                  <a:pt x="1039" y="539"/>
                </a:lnTo>
                <a:lnTo>
                  <a:pt x="1041" y="529"/>
                </a:lnTo>
                <a:lnTo>
                  <a:pt x="1043" y="518"/>
                </a:lnTo>
                <a:lnTo>
                  <a:pt x="1048" y="515"/>
                </a:lnTo>
                <a:lnTo>
                  <a:pt x="1062" y="514"/>
                </a:lnTo>
                <a:lnTo>
                  <a:pt x="1064" y="510"/>
                </a:lnTo>
                <a:lnTo>
                  <a:pt x="1065" y="505"/>
                </a:lnTo>
                <a:lnTo>
                  <a:pt x="1065" y="503"/>
                </a:lnTo>
                <a:lnTo>
                  <a:pt x="1056" y="498"/>
                </a:lnTo>
                <a:lnTo>
                  <a:pt x="1051" y="489"/>
                </a:lnTo>
                <a:lnTo>
                  <a:pt x="1053" y="479"/>
                </a:lnTo>
                <a:lnTo>
                  <a:pt x="1054" y="476"/>
                </a:lnTo>
                <a:lnTo>
                  <a:pt x="1058" y="474"/>
                </a:lnTo>
                <a:lnTo>
                  <a:pt x="1060" y="470"/>
                </a:lnTo>
                <a:lnTo>
                  <a:pt x="1060" y="466"/>
                </a:lnTo>
                <a:lnTo>
                  <a:pt x="1059" y="462"/>
                </a:lnTo>
                <a:lnTo>
                  <a:pt x="1056" y="456"/>
                </a:lnTo>
                <a:lnTo>
                  <a:pt x="1042" y="442"/>
                </a:lnTo>
                <a:lnTo>
                  <a:pt x="1041" y="440"/>
                </a:lnTo>
                <a:lnTo>
                  <a:pt x="1042" y="438"/>
                </a:lnTo>
                <a:lnTo>
                  <a:pt x="1051" y="430"/>
                </a:lnTo>
                <a:lnTo>
                  <a:pt x="1069" y="419"/>
                </a:lnTo>
                <a:lnTo>
                  <a:pt x="1078" y="417"/>
                </a:lnTo>
                <a:lnTo>
                  <a:pt x="1089" y="419"/>
                </a:lnTo>
                <a:lnTo>
                  <a:pt x="1092" y="420"/>
                </a:lnTo>
                <a:lnTo>
                  <a:pt x="1097" y="425"/>
                </a:lnTo>
                <a:lnTo>
                  <a:pt x="1105" y="436"/>
                </a:lnTo>
                <a:lnTo>
                  <a:pt x="1110" y="444"/>
                </a:lnTo>
                <a:lnTo>
                  <a:pt x="1116" y="463"/>
                </a:lnTo>
                <a:lnTo>
                  <a:pt x="1118" y="466"/>
                </a:lnTo>
                <a:lnTo>
                  <a:pt x="1120" y="466"/>
                </a:lnTo>
                <a:lnTo>
                  <a:pt x="1122" y="465"/>
                </a:lnTo>
                <a:lnTo>
                  <a:pt x="1126" y="445"/>
                </a:lnTo>
                <a:lnTo>
                  <a:pt x="1128" y="442"/>
                </a:lnTo>
                <a:lnTo>
                  <a:pt x="1135" y="439"/>
                </a:lnTo>
                <a:lnTo>
                  <a:pt x="1146" y="440"/>
                </a:lnTo>
                <a:lnTo>
                  <a:pt x="1152" y="444"/>
                </a:lnTo>
                <a:lnTo>
                  <a:pt x="1158" y="448"/>
                </a:lnTo>
                <a:lnTo>
                  <a:pt x="1181" y="480"/>
                </a:lnTo>
                <a:lnTo>
                  <a:pt x="1186" y="484"/>
                </a:lnTo>
                <a:lnTo>
                  <a:pt x="1189" y="485"/>
                </a:lnTo>
                <a:lnTo>
                  <a:pt x="1192" y="482"/>
                </a:lnTo>
                <a:lnTo>
                  <a:pt x="1195" y="463"/>
                </a:lnTo>
                <a:lnTo>
                  <a:pt x="1200" y="452"/>
                </a:lnTo>
                <a:lnTo>
                  <a:pt x="1204" y="446"/>
                </a:lnTo>
                <a:lnTo>
                  <a:pt x="1215" y="440"/>
                </a:lnTo>
                <a:lnTo>
                  <a:pt x="1217" y="437"/>
                </a:lnTo>
                <a:lnTo>
                  <a:pt x="1218" y="435"/>
                </a:lnTo>
                <a:lnTo>
                  <a:pt x="1217" y="430"/>
                </a:lnTo>
                <a:lnTo>
                  <a:pt x="1216" y="427"/>
                </a:lnTo>
                <a:lnTo>
                  <a:pt x="1211" y="425"/>
                </a:lnTo>
                <a:lnTo>
                  <a:pt x="1202" y="422"/>
                </a:lnTo>
                <a:lnTo>
                  <a:pt x="1198" y="418"/>
                </a:lnTo>
                <a:lnTo>
                  <a:pt x="1198" y="407"/>
                </a:lnTo>
                <a:lnTo>
                  <a:pt x="1201" y="393"/>
                </a:lnTo>
                <a:lnTo>
                  <a:pt x="1205" y="385"/>
                </a:lnTo>
                <a:lnTo>
                  <a:pt x="1208" y="381"/>
                </a:lnTo>
                <a:lnTo>
                  <a:pt x="1217" y="379"/>
                </a:lnTo>
                <a:lnTo>
                  <a:pt x="1230" y="377"/>
                </a:lnTo>
                <a:lnTo>
                  <a:pt x="1238" y="373"/>
                </a:lnTo>
                <a:lnTo>
                  <a:pt x="1239" y="367"/>
                </a:lnTo>
                <a:lnTo>
                  <a:pt x="1238" y="354"/>
                </a:lnTo>
                <a:lnTo>
                  <a:pt x="1238" y="354"/>
                </a:lnTo>
                <a:lnTo>
                  <a:pt x="1248" y="348"/>
                </a:lnTo>
                <a:lnTo>
                  <a:pt x="1253" y="344"/>
                </a:lnTo>
                <a:lnTo>
                  <a:pt x="1254" y="340"/>
                </a:lnTo>
                <a:lnTo>
                  <a:pt x="1254" y="326"/>
                </a:lnTo>
                <a:lnTo>
                  <a:pt x="1256" y="323"/>
                </a:lnTo>
                <a:lnTo>
                  <a:pt x="1258" y="323"/>
                </a:lnTo>
                <a:lnTo>
                  <a:pt x="1267" y="332"/>
                </a:lnTo>
                <a:lnTo>
                  <a:pt x="1272" y="339"/>
                </a:lnTo>
                <a:lnTo>
                  <a:pt x="1273" y="344"/>
                </a:lnTo>
                <a:lnTo>
                  <a:pt x="1270" y="356"/>
                </a:lnTo>
                <a:lnTo>
                  <a:pt x="1270" y="361"/>
                </a:lnTo>
                <a:lnTo>
                  <a:pt x="1278" y="378"/>
                </a:lnTo>
                <a:lnTo>
                  <a:pt x="1270" y="386"/>
                </a:lnTo>
                <a:lnTo>
                  <a:pt x="1262" y="399"/>
                </a:lnTo>
                <a:lnTo>
                  <a:pt x="1259" y="409"/>
                </a:lnTo>
                <a:lnTo>
                  <a:pt x="1259" y="417"/>
                </a:lnTo>
                <a:lnTo>
                  <a:pt x="1258" y="421"/>
                </a:lnTo>
                <a:lnTo>
                  <a:pt x="1247" y="428"/>
                </a:lnTo>
                <a:lnTo>
                  <a:pt x="1241" y="434"/>
                </a:lnTo>
                <a:lnTo>
                  <a:pt x="1231" y="438"/>
                </a:lnTo>
                <a:lnTo>
                  <a:pt x="1230" y="440"/>
                </a:lnTo>
                <a:lnTo>
                  <a:pt x="1230" y="445"/>
                </a:lnTo>
                <a:lnTo>
                  <a:pt x="1230" y="448"/>
                </a:lnTo>
                <a:lnTo>
                  <a:pt x="1244" y="456"/>
                </a:lnTo>
                <a:lnTo>
                  <a:pt x="1246" y="458"/>
                </a:lnTo>
                <a:lnTo>
                  <a:pt x="1245" y="466"/>
                </a:lnTo>
                <a:lnTo>
                  <a:pt x="1240" y="483"/>
                </a:lnTo>
                <a:lnTo>
                  <a:pt x="1243" y="487"/>
                </a:lnTo>
                <a:lnTo>
                  <a:pt x="1249" y="491"/>
                </a:lnTo>
                <a:lnTo>
                  <a:pt x="1255" y="491"/>
                </a:lnTo>
                <a:lnTo>
                  <a:pt x="1258" y="489"/>
                </a:lnTo>
                <a:lnTo>
                  <a:pt x="1275" y="471"/>
                </a:lnTo>
                <a:lnTo>
                  <a:pt x="1280" y="467"/>
                </a:lnTo>
                <a:lnTo>
                  <a:pt x="1289" y="465"/>
                </a:lnTo>
                <a:lnTo>
                  <a:pt x="1310" y="465"/>
                </a:lnTo>
                <a:lnTo>
                  <a:pt x="1318" y="442"/>
                </a:lnTo>
                <a:lnTo>
                  <a:pt x="1336" y="458"/>
                </a:lnTo>
                <a:lnTo>
                  <a:pt x="1341" y="462"/>
                </a:lnTo>
                <a:lnTo>
                  <a:pt x="1344" y="463"/>
                </a:lnTo>
                <a:lnTo>
                  <a:pt x="1349" y="454"/>
                </a:lnTo>
                <a:lnTo>
                  <a:pt x="1349" y="446"/>
                </a:lnTo>
                <a:lnTo>
                  <a:pt x="1349" y="432"/>
                </a:lnTo>
                <a:lnTo>
                  <a:pt x="1344" y="424"/>
                </a:lnTo>
                <a:lnTo>
                  <a:pt x="1344" y="419"/>
                </a:lnTo>
                <a:lnTo>
                  <a:pt x="1368" y="397"/>
                </a:lnTo>
                <a:lnTo>
                  <a:pt x="1389" y="400"/>
                </a:lnTo>
                <a:lnTo>
                  <a:pt x="1396" y="397"/>
                </a:lnTo>
                <a:lnTo>
                  <a:pt x="1404" y="390"/>
                </a:lnTo>
                <a:lnTo>
                  <a:pt x="1416" y="385"/>
                </a:lnTo>
                <a:lnTo>
                  <a:pt x="1414" y="377"/>
                </a:lnTo>
                <a:lnTo>
                  <a:pt x="1414" y="370"/>
                </a:lnTo>
                <a:lnTo>
                  <a:pt x="1415" y="366"/>
                </a:lnTo>
                <a:lnTo>
                  <a:pt x="1419" y="359"/>
                </a:lnTo>
                <a:lnTo>
                  <a:pt x="1416" y="353"/>
                </a:lnTo>
                <a:lnTo>
                  <a:pt x="1404" y="341"/>
                </a:lnTo>
                <a:lnTo>
                  <a:pt x="1391" y="327"/>
                </a:lnTo>
                <a:lnTo>
                  <a:pt x="1388" y="316"/>
                </a:lnTo>
                <a:lnTo>
                  <a:pt x="1388" y="301"/>
                </a:lnTo>
                <a:lnTo>
                  <a:pt x="1387" y="295"/>
                </a:lnTo>
                <a:lnTo>
                  <a:pt x="1386" y="292"/>
                </a:lnTo>
                <a:lnTo>
                  <a:pt x="1379" y="288"/>
                </a:lnTo>
                <a:lnTo>
                  <a:pt x="1380" y="282"/>
                </a:lnTo>
                <a:lnTo>
                  <a:pt x="1383" y="274"/>
                </a:lnTo>
                <a:lnTo>
                  <a:pt x="1383" y="271"/>
                </a:lnTo>
                <a:lnTo>
                  <a:pt x="1381" y="269"/>
                </a:lnTo>
                <a:lnTo>
                  <a:pt x="1374" y="267"/>
                </a:lnTo>
                <a:lnTo>
                  <a:pt x="1372" y="265"/>
                </a:lnTo>
                <a:lnTo>
                  <a:pt x="1372" y="252"/>
                </a:lnTo>
                <a:lnTo>
                  <a:pt x="1369" y="240"/>
                </a:lnTo>
                <a:lnTo>
                  <a:pt x="1353" y="220"/>
                </a:lnTo>
                <a:lnTo>
                  <a:pt x="1344" y="212"/>
                </a:lnTo>
                <a:lnTo>
                  <a:pt x="1345" y="211"/>
                </a:lnTo>
                <a:lnTo>
                  <a:pt x="1353" y="201"/>
                </a:lnTo>
                <a:lnTo>
                  <a:pt x="1361" y="200"/>
                </a:lnTo>
                <a:lnTo>
                  <a:pt x="1366" y="200"/>
                </a:lnTo>
                <a:lnTo>
                  <a:pt x="1380" y="204"/>
                </a:lnTo>
                <a:lnTo>
                  <a:pt x="1391" y="202"/>
                </a:lnTo>
                <a:lnTo>
                  <a:pt x="1399" y="205"/>
                </a:lnTo>
                <a:lnTo>
                  <a:pt x="1407" y="211"/>
                </a:lnTo>
                <a:lnTo>
                  <a:pt x="1414" y="210"/>
                </a:lnTo>
                <a:lnTo>
                  <a:pt x="1417" y="206"/>
                </a:lnTo>
                <a:lnTo>
                  <a:pt x="1420" y="199"/>
                </a:lnTo>
                <a:lnTo>
                  <a:pt x="1429" y="182"/>
                </a:lnTo>
                <a:lnTo>
                  <a:pt x="1435" y="167"/>
                </a:lnTo>
                <a:lnTo>
                  <a:pt x="1437" y="165"/>
                </a:lnTo>
                <a:lnTo>
                  <a:pt x="1440" y="164"/>
                </a:lnTo>
                <a:lnTo>
                  <a:pt x="1443" y="164"/>
                </a:lnTo>
                <a:lnTo>
                  <a:pt x="1456" y="168"/>
                </a:lnTo>
                <a:lnTo>
                  <a:pt x="1465" y="169"/>
                </a:lnTo>
                <a:lnTo>
                  <a:pt x="1472" y="173"/>
                </a:lnTo>
                <a:lnTo>
                  <a:pt x="1480" y="178"/>
                </a:lnTo>
                <a:lnTo>
                  <a:pt x="1486" y="178"/>
                </a:lnTo>
                <a:lnTo>
                  <a:pt x="1488" y="176"/>
                </a:lnTo>
                <a:lnTo>
                  <a:pt x="1490" y="173"/>
                </a:lnTo>
                <a:lnTo>
                  <a:pt x="1491" y="167"/>
                </a:lnTo>
                <a:lnTo>
                  <a:pt x="1490" y="163"/>
                </a:lnTo>
                <a:lnTo>
                  <a:pt x="1487" y="159"/>
                </a:lnTo>
                <a:lnTo>
                  <a:pt x="1476" y="150"/>
                </a:lnTo>
                <a:lnTo>
                  <a:pt x="1474" y="147"/>
                </a:lnTo>
                <a:lnTo>
                  <a:pt x="1474" y="145"/>
                </a:lnTo>
                <a:lnTo>
                  <a:pt x="1489" y="141"/>
                </a:lnTo>
                <a:lnTo>
                  <a:pt x="1507" y="130"/>
                </a:lnTo>
                <a:lnTo>
                  <a:pt x="1525" y="122"/>
                </a:lnTo>
                <a:lnTo>
                  <a:pt x="1532" y="107"/>
                </a:lnTo>
                <a:lnTo>
                  <a:pt x="1536" y="108"/>
                </a:lnTo>
                <a:lnTo>
                  <a:pt x="1544" y="115"/>
                </a:lnTo>
                <a:lnTo>
                  <a:pt x="1548" y="117"/>
                </a:lnTo>
                <a:lnTo>
                  <a:pt x="1549" y="115"/>
                </a:lnTo>
                <a:lnTo>
                  <a:pt x="1550" y="114"/>
                </a:lnTo>
                <a:lnTo>
                  <a:pt x="1550" y="102"/>
                </a:lnTo>
                <a:lnTo>
                  <a:pt x="1561" y="104"/>
                </a:lnTo>
                <a:lnTo>
                  <a:pt x="1566" y="105"/>
                </a:lnTo>
                <a:lnTo>
                  <a:pt x="1571" y="109"/>
                </a:lnTo>
                <a:lnTo>
                  <a:pt x="1577" y="113"/>
                </a:lnTo>
                <a:lnTo>
                  <a:pt x="1581" y="121"/>
                </a:lnTo>
                <a:lnTo>
                  <a:pt x="1584" y="130"/>
                </a:lnTo>
                <a:lnTo>
                  <a:pt x="1584" y="134"/>
                </a:lnTo>
                <a:lnTo>
                  <a:pt x="1582" y="142"/>
                </a:lnTo>
                <a:lnTo>
                  <a:pt x="1584" y="146"/>
                </a:lnTo>
                <a:lnTo>
                  <a:pt x="1590" y="150"/>
                </a:lnTo>
                <a:lnTo>
                  <a:pt x="1613" y="155"/>
                </a:lnTo>
                <a:lnTo>
                  <a:pt x="1616" y="156"/>
                </a:lnTo>
                <a:lnTo>
                  <a:pt x="1619" y="161"/>
                </a:lnTo>
                <a:lnTo>
                  <a:pt x="1622" y="176"/>
                </a:lnTo>
                <a:lnTo>
                  <a:pt x="1630" y="184"/>
                </a:lnTo>
                <a:lnTo>
                  <a:pt x="1630" y="186"/>
                </a:lnTo>
                <a:lnTo>
                  <a:pt x="1622" y="194"/>
                </a:lnTo>
                <a:lnTo>
                  <a:pt x="1626" y="212"/>
                </a:lnTo>
                <a:lnTo>
                  <a:pt x="1617" y="223"/>
                </a:lnTo>
                <a:lnTo>
                  <a:pt x="1616" y="228"/>
                </a:lnTo>
                <a:lnTo>
                  <a:pt x="1617" y="232"/>
                </a:lnTo>
                <a:lnTo>
                  <a:pt x="1625" y="239"/>
                </a:lnTo>
                <a:lnTo>
                  <a:pt x="1627" y="245"/>
                </a:lnTo>
                <a:lnTo>
                  <a:pt x="1620" y="276"/>
                </a:lnTo>
                <a:lnTo>
                  <a:pt x="1621" y="279"/>
                </a:lnTo>
                <a:lnTo>
                  <a:pt x="1623" y="283"/>
                </a:lnTo>
                <a:lnTo>
                  <a:pt x="1626" y="284"/>
                </a:lnTo>
                <a:lnTo>
                  <a:pt x="1631" y="284"/>
                </a:lnTo>
                <a:lnTo>
                  <a:pt x="1644" y="279"/>
                </a:lnTo>
                <a:lnTo>
                  <a:pt x="1648" y="279"/>
                </a:lnTo>
                <a:lnTo>
                  <a:pt x="1651" y="282"/>
                </a:lnTo>
                <a:lnTo>
                  <a:pt x="1654" y="290"/>
                </a:lnTo>
                <a:lnTo>
                  <a:pt x="1658" y="294"/>
                </a:lnTo>
                <a:lnTo>
                  <a:pt x="1669" y="300"/>
                </a:lnTo>
                <a:lnTo>
                  <a:pt x="1681" y="304"/>
                </a:lnTo>
                <a:lnTo>
                  <a:pt x="1686" y="303"/>
                </a:lnTo>
                <a:lnTo>
                  <a:pt x="1690" y="300"/>
                </a:lnTo>
                <a:lnTo>
                  <a:pt x="1709" y="285"/>
                </a:lnTo>
                <a:lnTo>
                  <a:pt x="1717" y="284"/>
                </a:lnTo>
                <a:lnTo>
                  <a:pt x="1720" y="286"/>
                </a:lnTo>
                <a:lnTo>
                  <a:pt x="1722" y="292"/>
                </a:lnTo>
                <a:lnTo>
                  <a:pt x="1725" y="307"/>
                </a:lnTo>
                <a:lnTo>
                  <a:pt x="1717" y="322"/>
                </a:lnTo>
                <a:lnTo>
                  <a:pt x="1717" y="324"/>
                </a:lnTo>
                <a:lnTo>
                  <a:pt x="1718" y="325"/>
                </a:lnTo>
                <a:lnTo>
                  <a:pt x="1724" y="324"/>
                </a:lnTo>
                <a:lnTo>
                  <a:pt x="1740" y="318"/>
                </a:lnTo>
                <a:lnTo>
                  <a:pt x="1747" y="317"/>
                </a:lnTo>
                <a:lnTo>
                  <a:pt x="1752" y="318"/>
                </a:lnTo>
                <a:lnTo>
                  <a:pt x="1782" y="335"/>
                </a:lnTo>
                <a:lnTo>
                  <a:pt x="1817" y="334"/>
                </a:lnTo>
                <a:lnTo>
                  <a:pt x="1857" y="339"/>
                </a:lnTo>
                <a:lnTo>
                  <a:pt x="1865" y="342"/>
                </a:lnTo>
                <a:lnTo>
                  <a:pt x="1871" y="346"/>
                </a:lnTo>
                <a:lnTo>
                  <a:pt x="1879" y="353"/>
                </a:lnTo>
                <a:lnTo>
                  <a:pt x="1887" y="361"/>
                </a:lnTo>
                <a:lnTo>
                  <a:pt x="1890" y="366"/>
                </a:lnTo>
                <a:lnTo>
                  <a:pt x="1891" y="372"/>
                </a:lnTo>
                <a:lnTo>
                  <a:pt x="1892" y="389"/>
                </a:lnTo>
                <a:lnTo>
                  <a:pt x="1894" y="399"/>
                </a:lnTo>
                <a:lnTo>
                  <a:pt x="1901" y="415"/>
                </a:lnTo>
                <a:lnTo>
                  <a:pt x="1905" y="431"/>
                </a:lnTo>
                <a:lnTo>
                  <a:pt x="1914" y="437"/>
                </a:lnTo>
                <a:lnTo>
                  <a:pt x="1921" y="448"/>
                </a:lnTo>
                <a:lnTo>
                  <a:pt x="1926" y="452"/>
                </a:lnTo>
                <a:lnTo>
                  <a:pt x="1933" y="455"/>
                </a:lnTo>
                <a:lnTo>
                  <a:pt x="1952" y="460"/>
                </a:lnTo>
                <a:lnTo>
                  <a:pt x="1955" y="461"/>
                </a:lnTo>
                <a:lnTo>
                  <a:pt x="1956" y="464"/>
                </a:lnTo>
                <a:lnTo>
                  <a:pt x="1957" y="470"/>
                </a:lnTo>
                <a:lnTo>
                  <a:pt x="1956" y="471"/>
                </a:lnTo>
                <a:lnTo>
                  <a:pt x="1950" y="471"/>
                </a:lnTo>
                <a:lnTo>
                  <a:pt x="1939" y="468"/>
                </a:lnTo>
                <a:lnTo>
                  <a:pt x="1932" y="469"/>
                </a:lnTo>
                <a:lnTo>
                  <a:pt x="1934" y="486"/>
                </a:lnTo>
                <a:lnTo>
                  <a:pt x="1941" y="517"/>
                </a:lnTo>
                <a:lnTo>
                  <a:pt x="1943" y="532"/>
                </a:lnTo>
                <a:lnTo>
                  <a:pt x="1940" y="536"/>
                </a:lnTo>
                <a:lnTo>
                  <a:pt x="1930" y="543"/>
                </a:lnTo>
                <a:lnTo>
                  <a:pt x="1928" y="545"/>
                </a:lnTo>
                <a:lnTo>
                  <a:pt x="1929" y="550"/>
                </a:lnTo>
                <a:lnTo>
                  <a:pt x="1932" y="554"/>
                </a:lnTo>
                <a:lnTo>
                  <a:pt x="1951" y="562"/>
                </a:lnTo>
                <a:lnTo>
                  <a:pt x="1952" y="563"/>
                </a:lnTo>
                <a:lnTo>
                  <a:pt x="1952" y="566"/>
                </a:lnTo>
                <a:lnTo>
                  <a:pt x="1944" y="576"/>
                </a:lnTo>
                <a:lnTo>
                  <a:pt x="1939" y="584"/>
                </a:lnTo>
                <a:lnTo>
                  <a:pt x="1933" y="587"/>
                </a:lnTo>
                <a:lnTo>
                  <a:pt x="1924" y="589"/>
                </a:lnTo>
                <a:lnTo>
                  <a:pt x="1919" y="591"/>
                </a:lnTo>
                <a:lnTo>
                  <a:pt x="1913" y="604"/>
                </a:lnTo>
                <a:lnTo>
                  <a:pt x="1911" y="613"/>
                </a:lnTo>
                <a:lnTo>
                  <a:pt x="1912" y="619"/>
                </a:lnTo>
                <a:lnTo>
                  <a:pt x="1915" y="625"/>
                </a:lnTo>
                <a:lnTo>
                  <a:pt x="1921" y="629"/>
                </a:lnTo>
                <a:lnTo>
                  <a:pt x="1934" y="637"/>
                </a:lnTo>
                <a:lnTo>
                  <a:pt x="1949" y="651"/>
                </a:lnTo>
                <a:lnTo>
                  <a:pt x="1984" y="665"/>
                </a:lnTo>
                <a:lnTo>
                  <a:pt x="2001" y="681"/>
                </a:lnTo>
                <a:lnTo>
                  <a:pt x="2006" y="685"/>
                </a:lnTo>
                <a:lnTo>
                  <a:pt x="2035" y="694"/>
                </a:lnTo>
                <a:lnTo>
                  <a:pt x="2054" y="696"/>
                </a:lnTo>
                <a:lnTo>
                  <a:pt x="2065" y="698"/>
                </a:lnTo>
                <a:lnTo>
                  <a:pt x="2075" y="712"/>
                </a:lnTo>
                <a:lnTo>
                  <a:pt x="2083" y="710"/>
                </a:lnTo>
                <a:lnTo>
                  <a:pt x="2105" y="703"/>
                </a:lnTo>
                <a:lnTo>
                  <a:pt x="2117" y="701"/>
                </a:lnTo>
                <a:lnTo>
                  <a:pt x="2122" y="706"/>
                </a:lnTo>
                <a:lnTo>
                  <a:pt x="2129" y="717"/>
                </a:lnTo>
                <a:lnTo>
                  <a:pt x="2132" y="720"/>
                </a:lnTo>
                <a:lnTo>
                  <a:pt x="2137" y="720"/>
                </a:lnTo>
                <a:lnTo>
                  <a:pt x="2141" y="718"/>
                </a:lnTo>
                <a:lnTo>
                  <a:pt x="2147" y="714"/>
                </a:lnTo>
                <a:lnTo>
                  <a:pt x="2157" y="704"/>
                </a:lnTo>
                <a:lnTo>
                  <a:pt x="2160" y="702"/>
                </a:lnTo>
                <a:lnTo>
                  <a:pt x="2163" y="701"/>
                </a:lnTo>
                <a:lnTo>
                  <a:pt x="2178" y="706"/>
                </a:lnTo>
                <a:lnTo>
                  <a:pt x="2220" y="681"/>
                </a:lnTo>
                <a:lnTo>
                  <a:pt x="2232" y="671"/>
                </a:lnTo>
                <a:lnTo>
                  <a:pt x="2221" y="665"/>
                </a:lnTo>
                <a:lnTo>
                  <a:pt x="2214" y="650"/>
                </a:lnTo>
                <a:lnTo>
                  <a:pt x="2212" y="629"/>
                </a:lnTo>
                <a:lnTo>
                  <a:pt x="2220" y="620"/>
                </a:lnTo>
                <a:lnTo>
                  <a:pt x="2227" y="613"/>
                </a:lnTo>
                <a:lnTo>
                  <a:pt x="2229" y="610"/>
                </a:lnTo>
                <a:lnTo>
                  <a:pt x="2242" y="615"/>
                </a:lnTo>
                <a:lnTo>
                  <a:pt x="2246" y="620"/>
                </a:lnTo>
                <a:lnTo>
                  <a:pt x="2246" y="620"/>
                </a:lnTo>
                <a:lnTo>
                  <a:pt x="2266" y="683"/>
                </a:lnTo>
                <a:lnTo>
                  <a:pt x="2269" y="686"/>
                </a:lnTo>
                <a:lnTo>
                  <a:pt x="2275" y="689"/>
                </a:lnTo>
                <a:lnTo>
                  <a:pt x="2280" y="688"/>
                </a:lnTo>
                <a:lnTo>
                  <a:pt x="2284" y="686"/>
                </a:lnTo>
                <a:lnTo>
                  <a:pt x="2302" y="676"/>
                </a:lnTo>
                <a:lnTo>
                  <a:pt x="2316" y="668"/>
                </a:lnTo>
                <a:lnTo>
                  <a:pt x="2323" y="674"/>
                </a:lnTo>
                <a:lnTo>
                  <a:pt x="2326" y="674"/>
                </a:lnTo>
                <a:lnTo>
                  <a:pt x="2335" y="667"/>
                </a:lnTo>
                <a:lnTo>
                  <a:pt x="2337" y="663"/>
                </a:lnTo>
                <a:lnTo>
                  <a:pt x="2339" y="655"/>
                </a:lnTo>
                <a:lnTo>
                  <a:pt x="2342" y="652"/>
                </a:lnTo>
                <a:lnTo>
                  <a:pt x="2354" y="651"/>
                </a:lnTo>
                <a:lnTo>
                  <a:pt x="2376" y="647"/>
                </a:lnTo>
                <a:lnTo>
                  <a:pt x="2383" y="647"/>
                </a:lnTo>
                <a:lnTo>
                  <a:pt x="2389" y="645"/>
                </a:lnTo>
                <a:lnTo>
                  <a:pt x="2398" y="637"/>
                </a:lnTo>
                <a:lnTo>
                  <a:pt x="2401" y="636"/>
                </a:lnTo>
                <a:lnTo>
                  <a:pt x="2406" y="637"/>
                </a:lnTo>
                <a:lnTo>
                  <a:pt x="2412" y="655"/>
                </a:lnTo>
                <a:lnTo>
                  <a:pt x="2408" y="667"/>
                </a:lnTo>
                <a:lnTo>
                  <a:pt x="2408" y="672"/>
                </a:lnTo>
                <a:lnTo>
                  <a:pt x="2409" y="682"/>
                </a:lnTo>
                <a:lnTo>
                  <a:pt x="2413" y="689"/>
                </a:lnTo>
                <a:lnTo>
                  <a:pt x="2430" y="702"/>
                </a:lnTo>
                <a:lnTo>
                  <a:pt x="2467" y="710"/>
                </a:lnTo>
                <a:lnTo>
                  <a:pt x="2474" y="713"/>
                </a:lnTo>
                <a:lnTo>
                  <a:pt x="2480" y="717"/>
                </a:lnTo>
                <a:lnTo>
                  <a:pt x="2486" y="725"/>
                </a:lnTo>
                <a:lnTo>
                  <a:pt x="2491" y="728"/>
                </a:lnTo>
                <a:lnTo>
                  <a:pt x="2494" y="728"/>
                </a:lnTo>
                <a:lnTo>
                  <a:pt x="2497" y="727"/>
                </a:lnTo>
                <a:lnTo>
                  <a:pt x="2507" y="714"/>
                </a:lnTo>
                <a:lnTo>
                  <a:pt x="2510" y="712"/>
                </a:lnTo>
                <a:lnTo>
                  <a:pt x="2540" y="710"/>
                </a:lnTo>
                <a:lnTo>
                  <a:pt x="2557" y="707"/>
                </a:lnTo>
                <a:lnTo>
                  <a:pt x="2563" y="702"/>
                </a:lnTo>
                <a:lnTo>
                  <a:pt x="2577" y="687"/>
                </a:lnTo>
                <a:lnTo>
                  <a:pt x="2585" y="685"/>
                </a:lnTo>
                <a:lnTo>
                  <a:pt x="2592" y="684"/>
                </a:lnTo>
                <a:lnTo>
                  <a:pt x="2597" y="686"/>
                </a:lnTo>
                <a:lnTo>
                  <a:pt x="2599" y="701"/>
                </a:lnTo>
                <a:lnTo>
                  <a:pt x="2601" y="702"/>
                </a:lnTo>
                <a:lnTo>
                  <a:pt x="2631" y="699"/>
                </a:lnTo>
                <a:lnTo>
                  <a:pt x="2662" y="700"/>
                </a:lnTo>
                <a:lnTo>
                  <a:pt x="2672" y="701"/>
                </a:lnTo>
                <a:lnTo>
                  <a:pt x="2673" y="703"/>
                </a:lnTo>
                <a:lnTo>
                  <a:pt x="2675" y="712"/>
                </a:lnTo>
                <a:lnTo>
                  <a:pt x="2673" y="731"/>
                </a:lnTo>
                <a:lnTo>
                  <a:pt x="2672" y="740"/>
                </a:lnTo>
                <a:lnTo>
                  <a:pt x="2667" y="759"/>
                </a:lnTo>
                <a:lnTo>
                  <a:pt x="2666" y="767"/>
                </a:lnTo>
                <a:lnTo>
                  <a:pt x="2668" y="770"/>
                </a:lnTo>
                <a:lnTo>
                  <a:pt x="2677" y="775"/>
                </a:lnTo>
                <a:lnTo>
                  <a:pt x="2681" y="782"/>
                </a:lnTo>
                <a:lnTo>
                  <a:pt x="2702" y="788"/>
                </a:lnTo>
                <a:lnTo>
                  <a:pt x="2707" y="792"/>
                </a:lnTo>
                <a:lnTo>
                  <a:pt x="2717" y="804"/>
                </a:lnTo>
                <a:lnTo>
                  <a:pt x="2723" y="807"/>
                </a:lnTo>
                <a:lnTo>
                  <a:pt x="2729" y="803"/>
                </a:lnTo>
                <a:lnTo>
                  <a:pt x="2741" y="784"/>
                </a:lnTo>
                <a:lnTo>
                  <a:pt x="2756" y="768"/>
                </a:lnTo>
                <a:lnTo>
                  <a:pt x="2762" y="766"/>
                </a:lnTo>
                <a:lnTo>
                  <a:pt x="2772" y="768"/>
                </a:lnTo>
                <a:lnTo>
                  <a:pt x="2774" y="771"/>
                </a:lnTo>
                <a:lnTo>
                  <a:pt x="2774" y="779"/>
                </a:lnTo>
                <a:lnTo>
                  <a:pt x="2775" y="785"/>
                </a:lnTo>
                <a:lnTo>
                  <a:pt x="2780" y="796"/>
                </a:lnTo>
                <a:lnTo>
                  <a:pt x="2780" y="804"/>
                </a:lnTo>
                <a:lnTo>
                  <a:pt x="2791" y="807"/>
                </a:lnTo>
                <a:lnTo>
                  <a:pt x="2798" y="815"/>
                </a:lnTo>
                <a:lnTo>
                  <a:pt x="2820" y="812"/>
                </a:lnTo>
                <a:lnTo>
                  <a:pt x="2828" y="813"/>
                </a:lnTo>
                <a:lnTo>
                  <a:pt x="2833" y="815"/>
                </a:lnTo>
                <a:lnTo>
                  <a:pt x="2840" y="822"/>
                </a:lnTo>
                <a:lnTo>
                  <a:pt x="2846" y="831"/>
                </a:lnTo>
                <a:lnTo>
                  <a:pt x="2850" y="837"/>
                </a:lnTo>
                <a:lnTo>
                  <a:pt x="2855" y="839"/>
                </a:lnTo>
                <a:lnTo>
                  <a:pt x="2863" y="840"/>
                </a:lnTo>
                <a:lnTo>
                  <a:pt x="2868" y="844"/>
                </a:lnTo>
                <a:lnTo>
                  <a:pt x="2880" y="869"/>
                </a:lnTo>
                <a:lnTo>
                  <a:pt x="2886" y="877"/>
                </a:lnTo>
                <a:lnTo>
                  <a:pt x="2894" y="882"/>
                </a:lnTo>
                <a:lnTo>
                  <a:pt x="2897" y="883"/>
                </a:lnTo>
                <a:lnTo>
                  <a:pt x="2903" y="882"/>
                </a:lnTo>
                <a:lnTo>
                  <a:pt x="2907" y="882"/>
                </a:lnTo>
                <a:lnTo>
                  <a:pt x="2910" y="885"/>
                </a:lnTo>
                <a:lnTo>
                  <a:pt x="2915" y="893"/>
                </a:lnTo>
                <a:lnTo>
                  <a:pt x="2920" y="897"/>
                </a:lnTo>
                <a:lnTo>
                  <a:pt x="2924" y="897"/>
                </a:lnTo>
                <a:lnTo>
                  <a:pt x="2929" y="895"/>
                </a:lnTo>
                <a:lnTo>
                  <a:pt x="2936" y="882"/>
                </a:lnTo>
                <a:lnTo>
                  <a:pt x="2941" y="877"/>
                </a:lnTo>
                <a:lnTo>
                  <a:pt x="2954" y="871"/>
                </a:lnTo>
                <a:lnTo>
                  <a:pt x="2958" y="873"/>
                </a:lnTo>
                <a:lnTo>
                  <a:pt x="2965" y="877"/>
                </a:lnTo>
                <a:lnTo>
                  <a:pt x="2968" y="877"/>
                </a:lnTo>
                <a:lnTo>
                  <a:pt x="2973" y="873"/>
                </a:lnTo>
                <a:lnTo>
                  <a:pt x="2984" y="874"/>
                </a:lnTo>
                <a:lnTo>
                  <a:pt x="2988" y="871"/>
                </a:lnTo>
                <a:lnTo>
                  <a:pt x="2993" y="863"/>
                </a:lnTo>
                <a:lnTo>
                  <a:pt x="2996" y="861"/>
                </a:lnTo>
                <a:lnTo>
                  <a:pt x="3000" y="861"/>
                </a:lnTo>
                <a:lnTo>
                  <a:pt x="3018" y="873"/>
                </a:lnTo>
                <a:lnTo>
                  <a:pt x="3030" y="866"/>
                </a:lnTo>
                <a:lnTo>
                  <a:pt x="3045" y="865"/>
                </a:lnTo>
                <a:lnTo>
                  <a:pt x="3063" y="858"/>
                </a:lnTo>
                <a:lnTo>
                  <a:pt x="3067" y="863"/>
                </a:lnTo>
                <a:lnTo>
                  <a:pt x="3078" y="878"/>
                </a:lnTo>
                <a:lnTo>
                  <a:pt x="3078" y="878"/>
                </a:lnTo>
                <a:lnTo>
                  <a:pt x="3063" y="884"/>
                </a:lnTo>
                <a:lnTo>
                  <a:pt x="3042" y="887"/>
                </a:lnTo>
                <a:lnTo>
                  <a:pt x="3035" y="892"/>
                </a:lnTo>
                <a:lnTo>
                  <a:pt x="3036" y="895"/>
                </a:lnTo>
                <a:lnTo>
                  <a:pt x="3045" y="902"/>
                </a:lnTo>
                <a:lnTo>
                  <a:pt x="3049" y="907"/>
                </a:lnTo>
                <a:lnTo>
                  <a:pt x="3048" y="913"/>
                </a:lnTo>
                <a:lnTo>
                  <a:pt x="3051" y="924"/>
                </a:lnTo>
                <a:lnTo>
                  <a:pt x="3051" y="927"/>
                </a:lnTo>
                <a:lnTo>
                  <a:pt x="3049" y="928"/>
                </a:lnTo>
                <a:lnTo>
                  <a:pt x="3041" y="931"/>
                </a:lnTo>
                <a:lnTo>
                  <a:pt x="3030" y="929"/>
                </a:lnTo>
                <a:lnTo>
                  <a:pt x="3027" y="938"/>
                </a:lnTo>
                <a:lnTo>
                  <a:pt x="3035" y="955"/>
                </a:lnTo>
                <a:lnTo>
                  <a:pt x="3033" y="958"/>
                </a:lnTo>
                <a:lnTo>
                  <a:pt x="3031" y="959"/>
                </a:lnTo>
                <a:lnTo>
                  <a:pt x="3027" y="958"/>
                </a:lnTo>
                <a:lnTo>
                  <a:pt x="3012" y="948"/>
                </a:lnTo>
                <a:lnTo>
                  <a:pt x="3007" y="946"/>
                </a:lnTo>
                <a:lnTo>
                  <a:pt x="3006" y="946"/>
                </a:lnTo>
                <a:lnTo>
                  <a:pt x="3005" y="947"/>
                </a:lnTo>
                <a:lnTo>
                  <a:pt x="3004" y="955"/>
                </a:lnTo>
                <a:lnTo>
                  <a:pt x="3005" y="959"/>
                </a:lnTo>
                <a:lnTo>
                  <a:pt x="3012" y="974"/>
                </a:lnTo>
                <a:lnTo>
                  <a:pt x="3020" y="985"/>
                </a:lnTo>
                <a:lnTo>
                  <a:pt x="3025" y="992"/>
                </a:lnTo>
                <a:lnTo>
                  <a:pt x="3036" y="999"/>
                </a:lnTo>
                <a:lnTo>
                  <a:pt x="3053" y="1013"/>
                </a:lnTo>
                <a:lnTo>
                  <a:pt x="3061" y="1025"/>
                </a:lnTo>
                <a:lnTo>
                  <a:pt x="3065" y="1026"/>
                </a:lnTo>
                <a:lnTo>
                  <a:pt x="3076" y="1027"/>
                </a:lnTo>
                <a:lnTo>
                  <a:pt x="3079" y="1029"/>
                </a:lnTo>
                <a:lnTo>
                  <a:pt x="3079" y="1036"/>
                </a:lnTo>
                <a:lnTo>
                  <a:pt x="3074" y="1045"/>
                </a:lnTo>
                <a:lnTo>
                  <a:pt x="3073" y="1049"/>
                </a:lnTo>
                <a:lnTo>
                  <a:pt x="3075" y="1055"/>
                </a:lnTo>
                <a:lnTo>
                  <a:pt x="3083" y="1065"/>
                </a:lnTo>
                <a:lnTo>
                  <a:pt x="3083" y="1066"/>
                </a:lnTo>
                <a:lnTo>
                  <a:pt x="3068" y="1076"/>
                </a:lnTo>
                <a:lnTo>
                  <a:pt x="3053" y="1080"/>
                </a:lnTo>
                <a:lnTo>
                  <a:pt x="3031" y="1090"/>
                </a:lnTo>
                <a:lnTo>
                  <a:pt x="3029" y="1093"/>
                </a:lnTo>
                <a:lnTo>
                  <a:pt x="3028" y="1103"/>
                </a:lnTo>
                <a:lnTo>
                  <a:pt x="3025" y="1108"/>
                </a:lnTo>
                <a:lnTo>
                  <a:pt x="3022" y="1111"/>
                </a:lnTo>
                <a:lnTo>
                  <a:pt x="2993" y="1109"/>
                </a:lnTo>
                <a:lnTo>
                  <a:pt x="2987" y="1112"/>
                </a:lnTo>
                <a:lnTo>
                  <a:pt x="2984" y="1115"/>
                </a:lnTo>
                <a:lnTo>
                  <a:pt x="2983" y="1119"/>
                </a:lnTo>
                <a:lnTo>
                  <a:pt x="2989" y="1127"/>
                </a:lnTo>
                <a:lnTo>
                  <a:pt x="2988" y="1133"/>
                </a:lnTo>
                <a:lnTo>
                  <a:pt x="2986" y="1137"/>
                </a:lnTo>
                <a:lnTo>
                  <a:pt x="2977" y="1145"/>
                </a:lnTo>
                <a:lnTo>
                  <a:pt x="2974" y="1149"/>
                </a:lnTo>
                <a:lnTo>
                  <a:pt x="2973" y="1153"/>
                </a:lnTo>
                <a:lnTo>
                  <a:pt x="2973" y="1162"/>
                </a:lnTo>
                <a:lnTo>
                  <a:pt x="2971" y="1167"/>
                </a:lnTo>
                <a:lnTo>
                  <a:pt x="2963" y="1177"/>
                </a:lnTo>
                <a:lnTo>
                  <a:pt x="2928" y="1208"/>
                </a:lnTo>
                <a:lnTo>
                  <a:pt x="2923" y="1215"/>
                </a:lnTo>
                <a:lnTo>
                  <a:pt x="2923" y="1216"/>
                </a:lnTo>
                <a:lnTo>
                  <a:pt x="2923" y="1217"/>
                </a:lnTo>
                <a:lnTo>
                  <a:pt x="2942" y="1220"/>
                </a:lnTo>
                <a:lnTo>
                  <a:pt x="2943" y="1221"/>
                </a:lnTo>
                <a:lnTo>
                  <a:pt x="2945" y="1223"/>
                </a:lnTo>
                <a:lnTo>
                  <a:pt x="2935" y="1238"/>
                </a:lnTo>
                <a:lnTo>
                  <a:pt x="2922" y="1252"/>
                </a:lnTo>
                <a:lnTo>
                  <a:pt x="2923" y="1256"/>
                </a:lnTo>
                <a:lnTo>
                  <a:pt x="2931" y="1263"/>
                </a:lnTo>
                <a:lnTo>
                  <a:pt x="2932" y="1267"/>
                </a:lnTo>
                <a:lnTo>
                  <a:pt x="2921" y="1274"/>
                </a:lnTo>
                <a:lnTo>
                  <a:pt x="2918" y="1284"/>
                </a:lnTo>
                <a:lnTo>
                  <a:pt x="2905" y="1290"/>
                </a:lnTo>
                <a:lnTo>
                  <a:pt x="2902" y="1295"/>
                </a:lnTo>
                <a:lnTo>
                  <a:pt x="2901" y="1304"/>
                </a:lnTo>
                <a:lnTo>
                  <a:pt x="2903" y="1313"/>
                </a:lnTo>
                <a:lnTo>
                  <a:pt x="2906" y="1315"/>
                </a:lnTo>
                <a:lnTo>
                  <a:pt x="2914" y="1318"/>
                </a:lnTo>
                <a:lnTo>
                  <a:pt x="2915" y="1323"/>
                </a:lnTo>
                <a:lnTo>
                  <a:pt x="2892" y="1348"/>
                </a:lnTo>
                <a:lnTo>
                  <a:pt x="2879" y="1359"/>
                </a:lnTo>
                <a:lnTo>
                  <a:pt x="2875" y="1359"/>
                </a:lnTo>
                <a:lnTo>
                  <a:pt x="2867" y="1356"/>
                </a:lnTo>
                <a:lnTo>
                  <a:pt x="2862" y="1352"/>
                </a:lnTo>
                <a:lnTo>
                  <a:pt x="2853" y="1343"/>
                </a:lnTo>
                <a:lnTo>
                  <a:pt x="2845" y="1329"/>
                </a:lnTo>
                <a:lnTo>
                  <a:pt x="2840" y="1325"/>
                </a:lnTo>
                <a:lnTo>
                  <a:pt x="2834" y="1325"/>
                </a:lnTo>
                <a:lnTo>
                  <a:pt x="2830" y="1327"/>
                </a:lnTo>
                <a:lnTo>
                  <a:pt x="2826" y="1330"/>
                </a:lnTo>
                <a:lnTo>
                  <a:pt x="2820" y="1338"/>
                </a:lnTo>
                <a:lnTo>
                  <a:pt x="2816" y="1341"/>
                </a:lnTo>
                <a:lnTo>
                  <a:pt x="2813" y="1338"/>
                </a:lnTo>
                <a:lnTo>
                  <a:pt x="2807" y="1326"/>
                </a:lnTo>
                <a:lnTo>
                  <a:pt x="2798" y="1326"/>
                </a:lnTo>
                <a:lnTo>
                  <a:pt x="2794" y="1327"/>
                </a:lnTo>
                <a:lnTo>
                  <a:pt x="2792" y="1330"/>
                </a:lnTo>
                <a:lnTo>
                  <a:pt x="2787" y="1342"/>
                </a:lnTo>
                <a:lnTo>
                  <a:pt x="2773" y="1367"/>
                </a:lnTo>
                <a:lnTo>
                  <a:pt x="2774" y="1379"/>
                </a:lnTo>
                <a:lnTo>
                  <a:pt x="2779" y="1391"/>
                </a:lnTo>
                <a:lnTo>
                  <a:pt x="2781" y="1398"/>
                </a:lnTo>
                <a:lnTo>
                  <a:pt x="2781" y="1404"/>
                </a:lnTo>
                <a:lnTo>
                  <a:pt x="2780" y="1410"/>
                </a:lnTo>
                <a:lnTo>
                  <a:pt x="2741" y="1462"/>
                </a:lnTo>
                <a:lnTo>
                  <a:pt x="2680" y="1559"/>
                </a:lnTo>
                <a:lnTo>
                  <a:pt x="2653" y="1589"/>
                </a:lnTo>
                <a:lnTo>
                  <a:pt x="2651" y="1600"/>
                </a:lnTo>
                <a:lnTo>
                  <a:pt x="2645" y="1601"/>
                </a:lnTo>
                <a:lnTo>
                  <a:pt x="2639" y="1606"/>
                </a:lnTo>
                <a:lnTo>
                  <a:pt x="2636" y="1606"/>
                </a:lnTo>
                <a:lnTo>
                  <a:pt x="2629" y="1602"/>
                </a:lnTo>
                <a:lnTo>
                  <a:pt x="2627" y="1599"/>
                </a:lnTo>
                <a:lnTo>
                  <a:pt x="2624" y="1593"/>
                </a:lnTo>
                <a:lnTo>
                  <a:pt x="2622" y="1592"/>
                </a:lnTo>
                <a:lnTo>
                  <a:pt x="2619" y="1593"/>
                </a:lnTo>
                <a:lnTo>
                  <a:pt x="2611" y="1600"/>
                </a:lnTo>
                <a:lnTo>
                  <a:pt x="2608" y="1602"/>
                </a:lnTo>
                <a:lnTo>
                  <a:pt x="2604" y="1602"/>
                </a:lnTo>
                <a:lnTo>
                  <a:pt x="2597" y="1599"/>
                </a:lnTo>
                <a:lnTo>
                  <a:pt x="2594" y="1598"/>
                </a:lnTo>
                <a:lnTo>
                  <a:pt x="2590" y="1599"/>
                </a:lnTo>
                <a:lnTo>
                  <a:pt x="2582" y="1604"/>
                </a:lnTo>
                <a:lnTo>
                  <a:pt x="2576" y="1606"/>
                </a:lnTo>
                <a:lnTo>
                  <a:pt x="2568" y="1606"/>
                </a:lnTo>
                <a:lnTo>
                  <a:pt x="2562" y="1604"/>
                </a:lnTo>
                <a:lnTo>
                  <a:pt x="2554" y="1597"/>
                </a:lnTo>
                <a:lnTo>
                  <a:pt x="2545" y="1586"/>
                </a:lnTo>
                <a:lnTo>
                  <a:pt x="2535" y="1565"/>
                </a:lnTo>
                <a:lnTo>
                  <a:pt x="2518" y="1522"/>
                </a:lnTo>
                <a:lnTo>
                  <a:pt x="2510" y="1510"/>
                </a:lnTo>
                <a:lnTo>
                  <a:pt x="2506" y="1506"/>
                </a:lnTo>
                <a:lnTo>
                  <a:pt x="2503" y="1504"/>
                </a:lnTo>
                <a:lnTo>
                  <a:pt x="2498" y="1504"/>
                </a:lnTo>
                <a:lnTo>
                  <a:pt x="2477" y="1516"/>
                </a:lnTo>
                <a:lnTo>
                  <a:pt x="2465" y="1520"/>
                </a:lnTo>
                <a:lnTo>
                  <a:pt x="2434" y="1536"/>
                </a:lnTo>
                <a:lnTo>
                  <a:pt x="2419" y="1541"/>
                </a:lnTo>
                <a:lnTo>
                  <a:pt x="2412" y="1538"/>
                </a:lnTo>
                <a:lnTo>
                  <a:pt x="2408" y="1534"/>
                </a:lnTo>
                <a:lnTo>
                  <a:pt x="2395" y="1516"/>
                </a:lnTo>
                <a:lnTo>
                  <a:pt x="2371" y="1503"/>
                </a:lnTo>
                <a:lnTo>
                  <a:pt x="2359" y="1494"/>
                </a:lnTo>
                <a:lnTo>
                  <a:pt x="2343" y="1488"/>
                </a:lnTo>
                <a:lnTo>
                  <a:pt x="2298" y="1474"/>
                </a:lnTo>
                <a:lnTo>
                  <a:pt x="2289" y="1473"/>
                </a:lnTo>
                <a:lnTo>
                  <a:pt x="2284" y="1473"/>
                </a:lnTo>
                <a:lnTo>
                  <a:pt x="2281" y="1474"/>
                </a:lnTo>
                <a:lnTo>
                  <a:pt x="2278" y="1478"/>
                </a:lnTo>
                <a:lnTo>
                  <a:pt x="2268" y="1490"/>
                </a:lnTo>
                <a:lnTo>
                  <a:pt x="2267" y="1499"/>
                </a:lnTo>
                <a:lnTo>
                  <a:pt x="2268" y="1513"/>
                </a:lnTo>
                <a:lnTo>
                  <a:pt x="2265" y="1518"/>
                </a:lnTo>
                <a:lnTo>
                  <a:pt x="2256" y="1527"/>
                </a:lnTo>
                <a:lnTo>
                  <a:pt x="2247" y="1543"/>
                </a:lnTo>
                <a:lnTo>
                  <a:pt x="2245" y="1545"/>
                </a:lnTo>
                <a:lnTo>
                  <a:pt x="2237" y="1546"/>
                </a:lnTo>
                <a:lnTo>
                  <a:pt x="2233" y="1547"/>
                </a:lnTo>
                <a:lnTo>
                  <a:pt x="2230" y="1551"/>
                </a:lnTo>
                <a:lnTo>
                  <a:pt x="2228" y="1557"/>
                </a:lnTo>
                <a:lnTo>
                  <a:pt x="2229" y="1562"/>
                </a:lnTo>
                <a:lnTo>
                  <a:pt x="2230" y="1567"/>
                </a:lnTo>
                <a:lnTo>
                  <a:pt x="2240" y="1576"/>
                </a:lnTo>
                <a:lnTo>
                  <a:pt x="2250" y="1582"/>
                </a:lnTo>
                <a:lnTo>
                  <a:pt x="2257" y="1586"/>
                </a:lnTo>
                <a:lnTo>
                  <a:pt x="2284" y="1595"/>
                </a:lnTo>
                <a:lnTo>
                  <a:pt x="2288" y="1599"/>
                </a:lnTo>
                <a:lnTo>
                  <a:pt x="2288" y="1602"/>
                </a:lnTo>
                <a:lnTo>
                  <a:pt x="2278" y="1616"/>
                </a:lnTo>
                <a:lnTo>
                  <a:pt x="2272" y="1625"/>
                </a:lnTo>
                <a:lnTo>
                  <a:pt x="2265" y="1648"/>
                </a:lnTo>
                <a:lnTo>
                  <a:pt x="2258" y="1656"/>
                </a:lnTo>
                <a:lnTo>
                  <a:pt x="2235" y="1656"/>
                </a:lnTo>
                <a:lnTo>
                  <a:pt x="2230" y="1657"/>
                </a:lnTo>
                <a:lnTo>
                  <a:pt x="2224" y="1665"/>
                </a:lnTo>
                <a:lnTo>
                  <a:pt x="2218" y="1679"/>
                </a:lnTo>
                <a:lnTo>
                  <a:pt x="2211" y="1686"/>
                </a:lnTo>
                <a:lnTo>
                  <a:pt x="2200" y="1693"/>
                </a:lnTo>
                <a:lnTo>
                  <a:pt x="2153" y="1718"/>
                </a:lnTo>
                <a:lnTo>
                  <a:pt x="2150" y="1720"/>
                </a:lnTo>
                <a:lnTo>
                  <a:pt x="2148" y="1724"/>
                </a:lnTo>
                <a:lnTo>
                  <a:pt x="2144" y="1729"/>
                </a:lnTo>
                <a:lnTo>
                  <a:pt x="2139" y="1732"/>
                </a:lnTo>
                <a:lnTo>
                  <a:pt x="2132" y="1736"/>
                </a:lnTo>
                <a:lnTo>
                  <a:pt x="2131" y="1741"/>
                </a:lnTo>
                <a:lnTo>
                  <a:pt x="2136" y="1756"/>
                </a:lnTo>
                <a:lnTo>
                  <a:pt x="2139" y="1767"/>
                </a:lnTo>
                <a:lnTo>
                  <a:pt x="2143" y="1777"/>
                </a:lnTo>
                <a:lnTo>
                  <a:pt x="2147" y="1780"/>
                </a:lnTo>
                <a:lnTo>
                  <a:pt x="2167" y="1793"/>
                </a:lnTo>
                <a:lnTo>
                  <a:pt x="2171" y="1797"/>
                </a:lnTo>
                <a:lnTo>
                  <a:pt x="2173" y="1802"/>
                </a:lnTo>
                <a:lnTo>
                  <a:pt x="2173" y="1809"/>
                </a:lnTo>
                <a:lnTo>
                  <a:pt x="2170" y="1825"/>
                </a:lnTo>
                <a:lnTo>
                  <a:pt x="2171" y="1829"/>
                </a:lnTo>
                <a:lnTo>
                  <a:pt x="2175" y="1833"/>
                </a:lnTo>
                <a:lnTo>
                  <a:pt x="2179" y="1835"/>
                </a:lnTo>
                <a:lnTo>
                  <a:pt x="2186" y="1836"/>
                </a:lnTo>
                <a:lnTo>
                  <a:pt x="2210" y="1837"/>
                </a:lnTo>
                <a:lnTo>
                  <a:pt x="2221" y="1836"/>
                </a:lnTo>
                <a:lnTo>
                  <a:pt x="2237" y="1831"/>
                </a:lnTo>
                <a:lnTo>
                  <a:pt x="2243" y="1831"/>
                </a:lnTo>
                <a:lnTo>
                  <a:pt x="2246" y="1832"/>
                </a:lnTo>
                <a:lnTo>
                  <a:pt x="2240" y="1853"/>
                </a:lnTo>
                <a:lnTo>
                  <a:pt x="2245" y="1865"/>
                </a:lnTo>
                <a:lnTo>
                  <a:pt x="2252" y="1884"/>
                </a:lnTo>
                <a:lnTo>
                  <a:pt x="2254" y="1892"/>
                </a:lnTo>
                <a:lnTo>
                  <a:pt x="2254" y="1919"/>
                </a:lnTo>
                <a:lnTo>
                  <a:pt x="2250" y="1940"/>
                </a:lnTo>
                <a:lnTo>
                  <a:pt x="2250" y="1943"/>
                </a:lnTo>
                <a:lnTo>
                  <a:pt x="2251" y="1945"/>
                </a:lnTo>
                <a:lnTo>
                  <a:pt x="2265" y="1952"/>
                </a:lnTo>
                <a:lnTo>
                  <a:pt x="2280" y="1957"/>
                </a:lnTo>
                <a:lnTo>
                  <a:pt x="2306" y="1948"/>
                </a:lnTo>
                <a:lnTo>
                  <a:pt x="2314" y="1949"/>
                </a:lnTo>
                <a:lnTo>
                  <a:pt x="2324" y="1954"/>
                </a:lnTo>
                <a:lnTo>
                  <a:pt x="2333" y="1959"/>
                </a:lnTo>
                <a:lnTo>
                  <a:pt x="2337" y="1963"/>
                </a:lnTo>
                <a:lnTo>
                  <a:pt x="2341" y="1971"/>
                </a:lnTo>
                <a:lnTo>
                  <a:pt x="2345" y="1975"/>
                </a:lnTo>
                <a:lnTo>
                  <a:pt x="2352" y="1976"/>
                </a:lnTo>
                <a:lnTo>
                  <a:pt x="2374" y="1977"/>
                </a:lnTo>
                <a:lnTo>
                  <a:pt x="2384" y="1978"/>
                </a:lnTo>
                <a:lnTo>
                  <a:pt x="2390" y="1981"/>
                </a:lnTo>
                <a:lnTo>
                  <a:pt x="2399" y="1991"/>
                </a:lnTo>
                <a:lnTo>
                  <a:pt x="2404" y="2005"/>
                </a:lnTo>
                <a:lnTo>
                  <a:pt x="2414" y="2050"/>
                </a:lnTo>
                <a:lnTo>
                  <a:pt x="2424" y="2081"/>
                </a:lnTo>
                <a:lnTo>
                  <a:pt x="2429" y="2092"/>
                </a:lnTo>
                <a:lnTo>
                  <a:pt x="2441" y="2107"/>
                </a:lnTo>
                <a:lnTo>
                  <a:pt x="2441" y="2107"/>
                </a:lnTo>
                <a:lnTo>
                  <a:pt x="2438" y="2116"/>
                </a:lnTo>
                <a:lnTo>
                  <a:pt x="2441" y="2122"/>
                </a:lnTo>
                <a:lnTo>
                  <a:pt x="2438" y="2124"/>
                </a:lnTo>
                <a:lnTo>
                  <a:pt x="2434" y="2125"/>
                </a:lnTo>
                <a:lnTo>
                  <a:pt x="2429" y="2124"/>
                </a:lnTo>
                <a:lnTo>
                  <a:pt x="2423" y="2123"/>
                </a:lnTo>
                <a:lnTo>
                  <a:pt x="2417" y="2120"/>
                </a:lnTo>
                <a:lnTo>
                  <a:pt x="2411" y="2114"/>
                </a:lnTo>
                <a:lnTo>
                  <a:pt x="2387" y="2095"/>
                </a:lnTo>
                <a:lnTo>
                  <a:pt x="2378" y="2085"/>
                </a:lnTo>
                <a:lnTo>
                  <a:pt x="2372" y="2077"/>
                </a:lnTo>
                <a:lnTo>
                  <a:pt x="2359" y="2072"/>
                </a:lnTo>
                <a:lnTo>
                  <a:pt x="2356" y="2070"/>
                </a:lnTo>
                <a:lnTo>
                  <a:pt x="2329" y="2035"/>
                </a:lnTo>
                <a:lnTo>
                  <a:pt x="2321" y="2029"/>
                </a:lnTo>
                <a:lnTo>
                  <a:pt x="2319" y="2031"/>
                </a:lnTo>
                <a:lnTo>
                  <a:pt x="2309" y="2043"/>
                </a:lnTo>
                <a:lnTo>
                  <a:pt x="2300" y="2051"/>
                </a:lnTo>
                <a:lnTo>
                  <a:pt x="2297" y="2059"/>
                </a:lnTo>
                <a:lnTo>
                  <a:pt x="2296" y="2070"/>
                </a:lnTo>
                <a:lnTo>
                  <a:pt x="2290" y="2075"/>
                </a:lnTo>
                <a:lnTo>
                  <a:pt x="2285" y="2078"/>
                </a:lnTo>
                <a:lnTo>
                  <a:pt x="2276" y="2079"/>
                </a:lnTo>
                <a:lnTo>
                  <a:pt x="2260" y="2077"/>
                </a:lnTo>
                <a:lnTo>
                  <a:pt x="2248" y="2072"/>
                </a:lnTo>
                <a:lnTo>
                  <a:pt x="2242" y="2073"/>
                </a:lnTo>
                <a:lnTo>
                  <a:pt x="2235" y="2079"/>
                </a:lnTo>
                <a:lnTo>
                  <a:pt x="2228" y="2096"/>
                </a:lnTo>
                <a:lnTo>
                  <a:pt x="2217" y="2108"/>
                </a:lnTo>
                <a:lnTo>
                  <a:pt x="2214" y="2114"/>
                </a:lnTo>
                <a:lnTo>
                  <a:pt x="2214" y="2123"/>
                </a:lnTo>
                <a:lnTo>
                  <a:pt x="2217" y="2142"/>
                </a:lnTo>
                <a:lnTo>
                  <a:pt x="2220" y="2168"/>
                </a:lnTo>
                <a:lnTo>
                  <a:pt x="2222" y="2174"/>
                </a:lnTo>
                <a:lnTo>
                  <a:pt x="2224" y="2176"/>
                </a:lnTo>
                <a:lnTo>
                  <a:pt x="2226" y="2177"/>
                </a:lnTo>
                <a:lnTo>
                  <a:pt x="2239" y="2178"/>
                </a:lnTo>
                <a:lnTo>
                  <a:pt x="2247" y="2176"/>
                </a:lnTo>
                <a:lnTo>
                  <a:pt x="2256" y="2171"/>
                </a:lnTo>
                <a:lnTo>
                  <a:pt x="2258" y="2170"/>
                </a:lnTo>
                <a:lnTo>
                  <a:pt x="2262" y="2171"/>
                </a:lnTo>
                <a:lnTo>
                  <a:pt x="2271" y="2191"/>
                </a:lnTo>
                <a:lnTo>
                  <a:pt x="2279" y="2200"/>
                </a:lnTo>
                <a:lnTo>
                  <a:pt x="2283" y="2210"/>
                </a:lnTo>
                <a:lnTo>
                  <a:pt x="2281" y="2226"/>
                </a:lnTo>
                <a:lnTo>
                  <a:pt x="2284" y="2230"/>
                </a:lnTo>
                <a:lnTo>
                  <a:pt x="2288" y="2231"/>
                </a:lnTo>
                <a:lnTo>
                  <a:pt x="2299" y="2231"/>
                </a:lnTo>
                <a:lnTo>
                  <a:pt x="2303" y="2234"/>
                </a:lnTo>
                <a:lnTo>
                  <a:pt x="2304" y="2240"/>
                </a:lnTo>
                <a:lnTo>
                  <a:pt x="2306" y="2241"/>
                </a:lnTo>
                <a:lnTo>
                  <a:pt x="2309" y="2243"/>
                </a:lnTo>
                <a:lnTo>
                  <a:pt x="2314" y="2243"/>
                </a:lnTo>
                <a:lnTo>
                  <a:pt x="2321" y="2242"/>
                </a:lnTo>
                <a:lnTo>
                  <a:pt x="2326" y="2241"/>
                </a:lnTo>
                <a:lnTo>
                  <a:pt x="2329" y="2237"/>
                </a:lnTo>
                <a:lnTo>
                  <a:pt x="2333" y="2232"/>
                </a:lnTo>
                <a:lnTo>
                  <a:pt x="2344" y="2227"/>
                </a:lnTo>
                <a:lnTo>
                  <a:pt x="2353" y="2227"/>
                </a:lnTo>
                <a:lnTo>
                  <a:pt x="2364" y="2229"/>
                </a:lnTo>
                <a:lnTo>
                  <a:pt x="2373" y="2234"/>
                </a:lnTo>
                <a:lnTo>
                  <a:pt x="2386" y="2251"/>
                </a:lnTo>
                <a:lnTo>
                  <a:pt x="2396" y="2262"/>
                </a:lnTo>
                <a:lnTo>
                  <a:pt x="2395" y="2283"/>
                </a:lnTo>
                <a:lnTo>
                  <a:pt x="2397" y="2289"/>
                </a:lnTo>
                <a:lnTo>
                  <a:pt x="2404" y="2299"/>
                </a:lnTo>
                <a:lnTo>
                  <a:pt x="2404" y="2311"/>
                </a:lnTo>
                <a:lnTo>
                  <a:pt x="2411" y="2322"/>
                </a:lnTo>
                <a:lnTo>
                  <a:pt x="2411" y="2326"/>
                </a:lnTo>
                <a:lnTo>
                  <a:pt x="2411" y="2331"/>
                </a:lnTo>
                <a:lnTo>
                  <a:pt x="2409" y="2335"/>
                </a:lnTo>
                <a:lnTo>
                  <a:pt x="2402" y="2341"/>
                </a:lnTo>
                <a:lnTo>
                  <a:pt x="2383" y="2354"/>
                </a:lnTo>
                <a:lnTo>
                  <a:pt x="2372" y="2359"/>
                </a:lnTo>
                <a:lnTo>
                  <a:pt x="2362" y="2359"/>
                </a:lnTo>
                <a:lnTo>
                  <a:pt x="2346" y="2353"/>
                </a:lnTo>
                <a:lnTo>
                  <a:pt x="2338" y="2352"/>
                </a:lnTo>
                <a:lnTo>
                  <a:pt x="2325" y="2360"/>
                </a:lnTo>
                <a:lnTo>
                  <a:pt x="2299" y="2366"/>
                </a:lnTo>
                <a:lnTo>
                  <a:pt x="2284" y="2365"/>
                </a:lnTo>
                <a:lnTo>
                  <a:pt x="2268" y="2372"/>
                </a:lnTo>
                <a:lnTo>
                  <a:pt x="2262" y="2374"/>
                </a:lnTo>
                <a:lnTo>
                  <a:pt x="2243" y="2370"/>
                </a:lnTo>
                <a:lnTo>
                  <a:pt x="2221" y="2380"/>
                </a:lnTo>
                <a:lnTo>
                  <a:pt x="2203" y="2386"/>
                </a:lnTo>
                <a:lnTo>
                  <a:pt x="2201" y="2385"/>
                </a:lnTo>
                <a:lnTo>
                  <a:pt x="2194" y="2370"/>
                </a:lnTo>
                <a:lnTo>
                  <a:pt x="2182" y="2365"/>
                </a:lnTo>
                <a:lnTo>
                  <a:pt x="2172" y="2353"/>
                </a:lnTo>
                <a:lnTo>
                  <a:pt x="2167" y="2351"/>
                </a:lnTo>
                <a:lnTo>
                  <a:pt x="2155" y="2350"/>
                </a:lnTo>
                <a:lnTo>
                  <a:pt x="2140" y="2352"/>
                </a:lnTo>
                <a:lnTo>
                  <a:pt x="2132" y="2354"/>
                </a:lnTo>
                <a:lnTo>
                  <a:pt x="2112" y="2362"/>
                </a:lnTo>
                <a:lnTo>
                  <a:pt x="2106" y="2364"/>
                </a:lnTo>
                <a:lnTo>
                  <a:pt x="2106" y="2364"/>
                </a:lnTo>
                <a:lnTo>
                  <a:pt x="2104" y="2354"/>
                </a:lnTo>
                <a:lnTo>
                  <a:pt x="2105" y="2347"/>
                </a:lnTo>
                <a:lnTo>
                  <a:pt x="2106" y="2341"/>
                </a:lnTo>
                <a:lnTo>
                  <a:pt x="2110" y="2335"/>
                </a:lnTo>
                <a:lnTo>
                  <a:pt x="2110" y="2333"/>
                </a:lnTo>
                <a:lnTo>
                  <a:pt x="2108" y="2331"/>
                </a:lnTo>
                <a:lnTo>
                  <a:pt x="2094" y="2328"/>
                </a:lnTo>
                <a:lnTo>
                  <a:pt x="2092" y="2322"/>
                </a:lnTo>
                <a:lnTo>
                  <a:pt x="2091" y="2315"/>
                </a:lnTo>
                <a:lnTo>
                  <a:pt x="2092" y="2306"/>
                </a:lnTo>
                <a:lnTo>
                  <a:pt x="2101" y="2297"/>
                </a:lnTo>
                <a:lnTo>
                  <a:pt x="2103" y="2293"/>
                </a:lnTo>
                <a:lnTo>
                  <a:pt x="2105" y="2285"/>
                </a:lnTo>
                <a:lnTo>
                  <a:pt x="2105" y="2281"/>
                </a:lnTo>
                <a:lnTo>
                  <a:pt x="2099" y="2269"/>
                </a:lnTo>
                <a:lnTo>
                  <a:pt x="2096" y="2266"/>
                </a:lnTo>
                <a:lnTo>
                  <a:pt x="2091" y="2266"/>
                </a:lnTo>
                <a:lnTo>
                  <a:pt x="2080" y="2268"/>
                </a:lnTo>
                <a:lnTo>
                  <a:pt x="2075" y="2268"/>
                </a:lnTo>
                <a:lnTo>
                  <a:pt x="2073" y="2263"/>
                </a:lnTo>
                <a:lnTo>
                  <a:pt x="2073" y="2252"/>
                </a:lnTo>
                <a:lnTo>
                  <a:pt x="2071" y="2248"/>
                </a:lnTo>
                <a:lnTo>
                  <a:pt x="2065" y="2243"/>
                </a:lnTo>
                <a:lnTo>
                  <a:pt x="2052" y="2236"/>
                </a:lnTo>
                <a:lnTo>
                  <a:pt x="2046" y="2235"/>
                </a:lnTo>
                <a:lnTo>
                  <a:pt x="2038" y="2235"/>
                </a:lnTo>
                <a:lnTo>
                  <a:pt x="2031" y="2237"/>
                </a:lnTo>
                <a:lnTo>
                  <a:pt x="2026" y="2241"/>
                </a:lnTo>
                <a:lnTo>
                  <a:pt x="2010" y="2261"/>
                </a:lnTo>
                <a:lnTo>
                  <a:pt x="1998" y="2273"/>
                </a:lnTo>
                <a:lnTo>
                  <a:pt x="1995" y="2280"/>
                </a:lnTo>
                <a:lnTo>
                  <a:pt x="1990" y="2291"/>
                </a:lnTo>
                <a:lnTo>
                  <a:pt x="1986" y="2296"/>
                </a:lnTo>
                <a:lnTo>
                  <a:pt x="1984" y="2298"/>
                </a:lnTo>
                <a:lnTo>
                  <a:pt x="1967" y="2298"/>
                </a:lnTo>
                <a:lnTo>
                  <a:pt x="1943" y="2299"/>
                </a:lnTo>
                <a:lnTo>
                  <a:pt x="1909" y="2311"/>
                </a:lnTo>
                <a:lnTo>
                  <a:pt x="1900" y="2312"/>
                </a:lnTo>
                <a:lnTo>
                  <a:pt x="1893" y="2310"/>
                </a:lnTo>
                <a:lnTo>
                  <a:pt x="1885" y="2299"/>
                </a:lnTo>
                <a:lnTo>
                  <a:pt x="1875" y="2297"/>
                </a:lnTo>
                <a:lnTo>
                  <a:pt x="1869" y="2293"/>
                </a:lnTo>
                <a:lnTo>
                  <a:pt x="1842" y="2270"/>
                </a:lnTo>
                <a:lnTo>
                  <a:pt x="1840" y="2265"/>
                </a:lnTo>
                <a:lnTo>
                  <a:pt x="1835" y="2249"/>
                </a:lnTo>
                <a:lnTo>
                  <a:pt x="1833" y="2247"/>
                </a:lnTo>
                <a:lnTo>
                  <a:pt x="1822" y="2242"/>
                </a:lnTo>
                <a:lnTo>
                  <a:pt x="1822" y="2240"/>
                </a:lnTo>
                <a:lnTo>
                  <a:pt x="1824" y="2237"/>
                </a:lnTo>
                <a:lnTo>
                  <a:pt x="1840" y="2236"/>
                </a:lnTo>
                <a:lnTo>
                  <a:pt x="1843" y="2234"/>
                </a:lnTo>
                <a:lnTo>
                  <a:pt x="1848" y="2230"/>
                </a:lnTo>
                <a:lnTo>
                  <a:pt x="1853" y="2221"/>
                </a:lnTo>
                <a:lnTo>
                  <a:pt x="1865" y="2208"/>
                </a:lnTo>
                <a:lnTo>
                  <a:pt x="1867" y="2204"/>
                </a:lnTo>
                <a:lnTo>
                  <a:pt x="1864" y="2200"/>
                </a:lnTo>
                <a:lnTo>
                  <a:pt x="1854" y="2197"/>
                </a:lnTo>
                <a:lnTo>
                  <a:pt x="1850" y="2193"/>
                </a:lnTo>
                <a:lnTo>
                  <a:pt x="1850" y="2191"/>
                </a:lnTo>
                <a:lnTo>
                  <a:pt x="1851" y="2189"/>
                </a:lnTo>
                <a:lnTo>
                  <a:pt x="1864" y="2181"/>
                </a:lnTo>
                <a:lnTo>
                  <a:pt x="1865" y="2176"/>
                </a:lnTo>
                <a:lnTo>
                  <a:pt x="1861" y="2169"/>
                </a:lnTo>
                <a:lnTo>
                  <a:pt x="1849" y="2158"/>
                </a:lnTo>
                <a:lnTo>
                  <a:pt x="1844" y="2145"/>
                </a:lnTo>
                <a:lnTo>
                  <a:pt x="1840" y="2143"/>
                </a:lnTo>
                <a:lnTo>
                  <a:pt x="1835" y="2142"/>
                </a:lnTo>
                <a:lnTo>
                  <a:pt x="1825" y="2146"/>
                </a:lnTo>
                <a:lnTo>
                  <a:pt x="1822" y="2146"/>
                </a:lnTo>
                <a:lnTo>
                  <a:pt x="1818" y="2145"/>
                </a:lnTo>
                <a:lnTo>
                  <a:pt x="1815" y="2142"/>
                </a:lnTo>
                <a:lnTo>
                  <a:pt x="1815" y="2139"/>
                </a:lnTo>
                <a:lnTo>
                  <a:pt x="1814" y="2107"/>
                </a:lnTo>
                <a:lnTo>
                  <a:pt x="1815" y="2082"/>
                </a:lnTo>
                <a:lnTo>
                  <a:pt x="1816" y="2079"/>
                </a:lnTo>
                <a:lnTo>
                  <a:pt x="1821" y="2075"/>
                </a:lnTo>
                <a:lnTo>
                  <a:pt x="1838" y="2068"/>
                </a:lnTo>
                <a:lnTo>
                  <a:pt x="1854" y="2061"/>
                </a:lnTo>
                <a:lnTo>
                  <a:pt x="1859" y="2055"/>
                </a:lnTo>
                <a:lnTo>
                  <a:pt x="1866" y="2046"/>
                </a:lnTo>
                <a:lnTo>
                  <a:pt x="1852" y="2039"/>
                </a:lnTo>
                <a:lnTo>
                  <a:pt x="1847" y="2041"/>
                </a:lnTo>
                <a:lnTo>
                  <a:pt x="1837" y="2045"/>
                </a:lnTo>
                <a:lnTo>
                  <a:pt x="1830" y="2046"/>
                </a:lnTo>
                <a:lnTo>
                  <a:pt x="1818" y="2035"/>
                </a:lnTo>
                <a:lnTo>
                  <a:pt x="1815" y="2034"/>
                </a:lnTo>
                <a:lnTo>
                  <a:pt x="1804" y="2038"/>
                </a:lnTo>
                <a:lnTo>
                  <a:pt x="1782" y="2042"/>
                </a:lnTo>
                <a:lnTo>
                  <a:pt x="1775" y="2043"/>
                </a:lnTo>
                <a:lnTo>
                  <a:pt x="1767" y="2043"/>
                </a:lnTo>
                <a:lnTo>
                  <a:pt x="1750" y="2041"/>
                </a:lnTo>
                <a:lnTo>
                  <a:pt x="1735" y="2045"/>
                </a:lnTo>
                <a:lnTo>
                  <a:pt x="1730" y="2045"/>
                </a:lnTo>
                <a:lnTo>
                  <a:pt x="1721" y="2041"/>
                </a:lnTo>
                <a:lnTo>
                  <a:pt x="1708" y="2038"/>
                </a:lnTo>
                <a:lnTo>
                  <a:pt x="1706" y="2034"/>
                </a:lnTo>
                <a:lnTo>
                  <a:pt x="1704" y="2025"/>
                </a:lnTo>
                <a:lnTo>
                  <a:pt x="1702" y="2024"/>
                </a:lnTo>
                <a:lnTo>
                  <a:pt x="1700" y="2024"/>
                </a:lnTo>
                <a:lnTo>
                  <a:pt x="1695" y="2028"/>
                </a:lnTo>
                <a:lnTo>
                  <a:pt x="1693" y="2049"/>
                </a:lnTo>
                <a:lnTo>
                  <a:pt x="1690" y="2054"/>
                </a:lnTo>
                <a:lnTo>
                  <a:pt x="1681" y="2064"/>
                </a:lnTo>
                <a:lnTo>
                  <a:pt x="1679" y="2070"/>
                </a:lnTo>
                <a:lnTo>
                  <a:pt x="1688" y="2091"/>
                </a:lnTo>
                <a:lnTo>
                  <a:pt x="1697" y="2122"/>
                </a:lnTo>
                <a:lnTo>
                  <a:pt x="1700" y="2138"/>
                </a:lnTo>
                <a:lnTo>
                  <a:pt x="1698" y="2142"/>
                </a:lnTo>
                <a:lnTo>
                  <a:pt x="1692" y="2149"/>
                </a:lnTo>
                <a:lnTo>
                  <a:pt x="1681" y="2157"/>
                </a:lnTo>
                <a:lnTo>
                  <a:pt x="1651" y="2176"/>
                </a:lnTo>
                <a:lnTo>
                  <a:pt x="1642" y="2165"/>
                </a:lnTo>
                <a:lnTo>
                  <a:pt x="1633" y="2158"/>
                </a:lnTo>
                <a:lnTo>
                  <a:pt x="1626" y="2158"/>
                </a:lnTo>
                <a:lnTo>
                  <a:pt x="1617" y="2161"/>
                </a:lnTo>
                <a:lnTo>
                  <a:pt x="1607" y="2170"/>
                </a:lnTo>
                <a:lnTo>
                  <a:pt x="1591" y="2189"/>
                </a:lnTo>
                <a:lnTo>
                  <a:pt x="1577" y="2198"/>
                </a:lnTo>
                <a:lnTo>
                  <a:pt x="1571" y="2206"/>
                </a:lnTo>
                <a:lnTo>
                  <a:pt x="1568" y="2216"/>
                </a:lnTo>
                <a:lnTo>
                  <a:pt x="1567" y="2223"/>
                </a:lnTo>
                <a:lnTo>
                  <a:pt x="1568" y="2229"/>
                </a:lnTo>
                <a:lnTo>
                  <a:pt x="1571" y="2231"/>
                </a:lnTo>
                <a:lnTo>
                  <a:pt x="1577" y="2231"/>
                </a:lnTo>
                <a:lnTo>
                  <a:pt x="1579" y="2232"/>
                </a:lnTo>
                <a:lnTo>
                  <a:pt x="1581" y="2235"/>
                </a:lnTo>
                <a:lnTo>
                  <a:pt x="1583" y="2246"/>
                </a:lnTo>
                <a:lnTo>
                  <a:pt x="1585" y="2248"/>
                </a:lnTo>
                <a:lnTo>
                  <a:pt x="1590" y="2249"/>
                </a:lnTo>
                <a:lnTo>
                  <a:pt x="1601" y="2248"/>
                </a:lnTo>
                <a:lnTo>
                  <a:pt x="1602" y="2249"/>
                </a:lnTo>
                <a:lnTo>
                  <a:pt x="1602" y="2251"/>
                </a:lnTo>
                <a:lnTo>
                  <a:pt x="1602" y="2254"/>
                </a:lnTo>
                <a:lnTo>
                  <a:pt x="1588" y="2264"/>
                </a:lnTo>
                <a:lnTo>
                  <a:pt x="1582" y="2271"/>
                </a:lnTo>
                <a:lnTo>
                  <a:pt x="1581" y="2277"/>
                </a:lnTo>
                <a:lnTo>
                  <a:pt x="1581" y="2301"/>
                </a:lnTo>
                <a:lnTo>
                  <a:pt x="1577" y="2310"/>
                </a:lnTo>
                <a:lnTo>
                  <a:pt x="1568" y="2318"/>
                </a:lnTo>
                <a:lnTo>
                  <a:pt x="1529" y="2347"/>
                </a:lnTo>
                <a:lnTo>
                  <a:pt x="1516" y="2357"/>
                </a:lnTo>
                <a:lnTo>
                  <a:pt x="1511" y="2366"/>
                </a:lnTo>
                <a:lnTo>
                  <a:pt x="1512" y="2377"/>
                </a:lnTo>
                <a:lnTo>
                  <a:pt x="1511" y="2380"/>
                </a:lnTo>
                <a:lnTo>
                  <a:pt x="1495" y="2380"/>
                </a:lnTo>
                <a:lnTo>
                  <a:pt x="1492" y="2383"/>
                </a:lnTo>
                <a:lnTo>
                  <a:pt x="1478" y="2402"/>
                </a:lnTo>
                <a:lnTo>
                  <a:pt x="1463" y="2430"/>
                </a:lnTo>
                <a:lnTo>
                  <a:pt x="1457" y="2431"/>
                </a:lnTo>
                <a:lnTo>
                  <a:pt x="1444" y="2429"/>
                </a:lnTo>
                <a:lnTo>
                  <a:pt x="1437" y="2430"/>
                </a:lnTo>
                <a:lnTo>
                  <a:pt x="1420" y="2441"/>
                </a:lnTo>
                <a:lnTo>
                  <a:pt x="1415" y="2438"/>
                </a:lnTo>
                <a:lnTo>
                  <a:pt x="1409" y="2427"/>
                </a:lnTo>
                <a:lnTo>
                  <a:pt x="1407" y="2424"/>
                </a:lnTo>
                <a:lnTo>
                  <a:pt x="1402" y="2432"/>
                </a:lnTo>
                <a:lnTo>
                  <a:pt x="1396" y="2448"/>
                </a:lnTo>
                <a:lnTo>
                  <a:pt x="1390" y="2462"/>
                </a:lnTo>
                <a:lnTo>
                  <a:pt x="1388" y="2472"/>
                </a:lnTo>
                <a:lnTo>
                  <a:pt x="1388" y="2484"/>
                </a:lnTo>
                <a:lnTo>
                  <a:pt x="1391" y="2508"/>
                </a:lnTo>
                <a:lnTo>
                  <a:pt x="1391" y="2517"/>
                </a:lnTo>
                <a:lnTo>
                  <a:pt x="1379" y="2553"/>
                </a:lnTo>
                <a:lnTo>
                  <a:pt x="1381" y="2569"/>
                </a:lnTo>
                <a:lnTo>
                  <a:pt x="1382" y="2585"/>
                </a:lnTo>
                <a:lnTo>
                  <a:pt x="1385" y="2596"/>
                </a:lnTo>
                <a:lnTo>
                  <a:pt x="1387" y="2603"/>
                </a:lnTo>
                <a:lnTo>
                  <a:pt x="1401" y="2626"/>
                </a:lnTo>
                <a:lnTo>
                  <a:pt x="1404" y="2640"/>
                </a:lnTo>
                <a:lnTo>
                  <a:pt x="1407" y="2662"/>
                </a:lnTo>
                <a:lnTo>
                  <a:pt x="1405" y="2686"/>
                </a:lnTo>
                <a:lnTo>
                  <a:pt x="1405" y="2691"/>
                </a:lnTo>
                <a:lnTo>
                  <a:pt x="1409" y="2699"/>
                </a:lnTo>
                <a:lnTo>
                  <a:pt x="1420" y="2714"/>
                </a:lnTo>
                <a:lnTo>
                  <a:pt x="1421" y="2722"/>
                </a:lnTo>
                <a:lnTo>
                  <a:pt x="1420" y="2725"/>
                </a:lnTo>
                <a:lnTo>
                  <a:pt x="1418" y="2727"/>
                </a:lnTo>
                <a:lnTo>
                  <a:pt x="1404" y="2729"/>
                </a:lnTo>
                <a:lnTo>
                  <a:pt x="1401" y="2731"/>
                </a:lnTo>
                <a:lnTo>
                  <a:pt x="1398" y="2767"/>
                </a:lnTo>
                <a:lnTo>
                  <a:pt x="1396" y="2776"/>
                </a:lnTo>
                <a:lnTo>
                  <a:pt x="1392" y="2782"/>
                </a:lnTo>
                <a:lnTo>
                  <a:pt x="1388" y="2784"/>
                </a:lnTo>
                <a:lnTo>
                  <a:pt x="1381" y="2785"/>
                </a:lnTo>
                <a:lnTo>
                  <a:pt x="1373" y="2783"/>
                </a:lnTo>
                <a:lnTo>
                  <a:pt x="1366" y="2778"/>
                </a:lnTo>
                <a:lnTo>
                  <a:pt x="1363" y="2778"/>
                </a:lnTo>
                <a:lnTo>
                  <a:pt x="1361" y="2779"/>
                </a:lnTo>
                <a:lnTo>
                  <a:pt x="1348" y="2787"/>
                </a:lnTo>
                <a:lnTo>
                  <a:pt x="1327" y="2798"/>
                </a:lnTo>
                <a:lnTo>
                  <a:pt x="1321" y="2803"/>
                </a:lnTo>
                <a:lnTo>
                  <a:pt x="1310" y="2818"/>
                </a:lnTo>
                <a:lnTo>
                  <a:pt x="1306" y="2820"/>
                </a:lnTo>
                <a:lnTo>
                  <a:pt x="1302" y="2821"/>
                </a:lnTo>
                <a:lnTo>
                  <a:pt x="1297" y="2819"/>
                </a:lnTo>
                <a:lnTo>
                  <a:pt x="1291" y="2816"/>
                </a:lnTo>
                <a:lnTo>
                  <a:pt x="1284" y="2809"/>
                </a:lnTo>
                <a:lnTo>
                  <a:pt x="1281" y="2805"/>
                </a:lnTo>
                <a:lnTo>
                  <a:pt x="1281" y="2799"/>
                </a:lnTo>
                <a:lnTo>
                  <a:pt x="1287" y="2790"/>
                </a:lnTo>
                <a:lnTo>
                  <a:pt x="1289" y="2784"/>
                </a:lnTo>
                <a:lnTo>
                  <a:pt x="1289" y="2781"/>
                </a:lnTo>
                <a:lnTo>
                  <a:pt x="1287" y="2776"/>
                </a:lnTo>
                <a:lnTo>
                  <a:pt x="1283" y="2773"/>
                </a:lnTo>
                <a:lnTo>
                  <a:pt x="1276" y="2769"/>
                </a:lnTo>
                <a:lnTo>
                  <a:pt x="1272" y="2768"/>
                </a:lnTo>
                <a:lnTo>
                  <a:pt x="1267" y="2768"/>
                </a:lnTo>
                <a:lnTo>
                  <a:pt x="1243" y="2779"/>
                </a:lnTo>
                <a:lnTo>
                  <a:pt x="1219" y="2786"/>
                </a:lnTo>
                <a:lnTo>
                  <a:pt x="1213" y="2789"/>
                </a:lnTo>
                <a:lnTo>
                  <a:pt x="1205" y="2798"/>
                </a:lnTo>
                <a:lnTo>
                  <a:pt x="1199" y="2802"/>
                </a:lnTo>
                <a:lnTo>
                  <a:pt x="1193" y="2804"/>
                </a:lnTo>
                <a:lnTo>
                  <a:pt x="1182" y="2806"/>
                </a:lnTo>
                <a:lnTo>
                  <a:pt x="1176" y="2809"/>
                </a:lnTo>
                <a:lnTo>
                  <a:pt x="1165" y="2820"/>
                </a:lnTo>
                <a:lnTo>
                  <a:pt x="1141" y="2836"/>
                </a:lnTo>
                <a:lnTo>
                  <a:pt x="1129" y="2851"/>
                </a:lnTo>
                <a:lnTo>
                  <a:pt x="1114" y="2845"/>
                </a:lnTo>
                <a:lnTo>
                  <a:pt x="1092" y="2842"/>
                </a:lnTo>
                <a:lnTo>
                  <a:pt x="1080" y="2838"/>
                </a:lnTo>
                <a:lnTo>
                  <a:pt x="1075" y="2840"/>
                </a:lnTo>
                <a:lnTo>
                  <a:pt x="1057" y="2852"/>
                </a:lnTo>
                <a:lnTo>
                  <a:pt x="1053" y="2853"/>
                </a:lnTo>
                <a:lnTo>
                  <a:pt x="1049" y="2853"/>
                </a:lnTo>
                <a:lnTo>
                  <a:pt x="1045" y="2850"/>
                </a:lnTo>
                <a:lnTo>
                  <a:pt x="1042" y="2845"/>
                </a:lnTo>
                <a:lnTo>
                  <a:pt x="1036" y="2819"/>
                </a:lnTo>
                <a:lnTo>
                  <a:pt x="1027" y="2802"/>
                </a:lnTo>
                <a:lnTo>
                  <a:pt x="1023" y="2799"/>
                </a:lnTo>
                <a:lnTo>
                  <a:pt x="1017" y="2798"/>
                </a:lnTo>
                <a:lnTo>
                  <a:pt x="990" y="2796"/>
                </a:lnTo>
                <a:lnTo>
                  <a:pt x="987" y="2794"/>
                </a:lnTo>
                <a:lnTo>
                  <a:pt x="984" y="2785"/>
                </a:lnTo>
                <a:lnTo>
                  <a:pt x="978" y="2775"/>
                </a:lnTo>
                <a:lnTo>
                  <a:pt x="977" y="2770"/>
                </a:lnTo>
                <a:lnTo>
                  <a:pt x="977" y="2766"/>
                </a:lnTo>
                <a:lnTo>
                  <a:pt x="981" y="2764"/>
                </a:lnTo>
                <a:lnTo>
                  <a:pt x="986" y="2762"/>
                </a:lnTo>
                <a:lnTo>
                  <a:pt x="1001" y="2766"/>
                </a:lnTo>
                <a:lnTo>
                  <a:pt x="1003" y="2763"/>
                </a:lnTo>
                <a:lnTo>
                  <a:pt x="1003" y="2760"/>
                </a:lnTo>
                <a:lnTo>
                  <a:pt x="1000" y="2749"/>
                </a:lnTo>
                <a:lnTo>
                  <a:pt x="985" y="2722"/>
                </a:lnTo>
                <a:lnTo>
                  <a:pt x="978" y="2717"/>
                </a:lnTo>
                <a:lnTo>
                  <a:pt x="969" y="2707"/>
                </a:lnTo>
                <a:lnTo>
                  <a:pt x="954" y="2698"/>
                </a:lnTo>
                <a:lnTo>
                  <a:pt x="937" y="2685"/>
                </a:lnTo>
                <a:lnTo>
                  <a:pt x="927" y="2680"/>
                </a:lnTo>
                <a:lnTo>
                  <a:pt x="927" y="2668"/>
                </a:lnTo>
                <a:lnTo>
                  <a:pt x="930" y="2661"/>
                </a:lnTo>
                <a:lnTo>
                  <a:pt x="934" y="2657"/>
                </a:lnTo>
                <a:lnTo>
                  <a:pt x="940" y="2656"/>
                </a:lnTo>
                <a:lnTo>
                  <a:pt x="945" y="2653"/>
                </a:lnTo>
                <a:lnTo>
                  <a:pt x="954" y="2643"/>
                </a:lnTo>
                <a:lnTo>
                  <a:pt x="956" y="2640"/>
                </a:lnTo>
                <a:lnTo>
                  <a:pt x="956" y="2635"/>
                </a:lnTo>
                <a:lnTo>
                  <a:pt x="951" y="2629"/>
                </a:lnTo>
                <a:lnTo>
                  <a:pt x="968" y="2612"/>
                </a:lnTo>
                <a:lnTo>
                  <a:pt x="969" y="2611"/>
                </a:lnTo>
                <a:lnTo>
                  <a:pt x="969" y="2608"/>
                </a:lnTo>
                <a:lnTo>
                  <a:pt x="967" y="2606"/>
                </a:lnTo>
                <a:lnTo>
                  <a:pt x="964" y="2604"/>
                </a:lnTo>
                <a:lnTo>
                  <a:pt x="954" y="2601"/>
                </a:lnTo>
                <a:lnTo>
                  <a:pt x="952" y="2602"/>
                </a:lnTo>
                <a:lnTo>
                  <a:pt x="951" y="2613"/>
                </a:lnTo>
                <a:lnTo>
                  <a:pt x="949" y="2616"/>
                </a:lnTo>
                <a:lnTo>
                  <a:pt x="942" y="2617"/>
                </a:lnTo>
                <a:lnTo>
                  <a:pt x="935" y="2616"/>
                </a:lnTo>
                <a:lnTo>
                  <a:pt x="931" y="2613"/>
                </a:lnTo>
                <a:lnTo>
                  <a:pt x="928" y="2610"/>
                </a:lnTo>
                <a:lnTo>
                  <a:pt x="927" y="2606"/>
                </a:lnTo>
                <a:lnTo>
                  <a:pt x="927" y="2603"/>
                </a:lnTo>
                <a:lnTo>
                  <a:pt x="938" y="2582"/>
                </a:lnTo>
                <a:lnTo>
                  <a:pt x="940" y="2574"/>
                </a:lnTo>
                <a:lnTo>
                  <a:pt x="940" y="2571"/>
                </a:lnTo>
                <a:lnTo>
                  <a:pt x="938" y="2567"/>
                </a:lnTo>
                <a:lnTo>
                  <a:pt x="933" y="2563"/>
                </a:lnTo>
                <a:lnTo>
                  <a:pt x="917" y="2554"/>
                </a:lnTo>
                <a:lnTo>
                  <a:pt x="910" y="2550"/>
                </a:lnTo>
                <a:lnTo>
                  <a:pt x="903" y="2527"/>
                </a:lnTo>
                <a:lnTo>
                  <a:pt x="887" y="2516"/>
                </a:lnTo>
                <a:lnTo>
                  <a:pt x="878" y="2503"/>
                </a:lnTo>
                <a:lnTo>
                  <a:pt x="877" y="2500"/>
                </a:lnTo>
                <a:lnTo>
                  <a:pt x="879" y="2486"/>
                </a:lnTo>
                <a:lnTo>
                  <a:pt x="878" y="2461"/>
                </a:lnTo>
                <a:lnTo>
                  <a:pt x="871" y="2450"/>
                </a:lnTo>
                <a:lnTo>
                  <a:pt x="855" y="2446"/>
                </a:lnTo>
                <a:lnTo>
                  <a:pt x="852" y="2444"/>
                </a:lnTo>
                <a:lnTo>
                  <a:pt x="851" y="2440"/>
                </a:lnTo>
                <a:lnTo>
                  <a:pt x="852" y="2426"/>
                </a:lnTo>
                <a:lnTo>
                  <a:pt x="852" y="2421"/>
                </a:lnTo>
                <a:lnTo>
                  <a:pt x="844" y="2409"/>
                </a:lnTo>
                <a:lnTo>
                  <a:pt x="840" y="2396"/>
                </a:lnTo>
                <a:lnTo>
                  <a:pt x="831" y="2383"/>
                </a:lnTo>
                <a:lnTo>
                  <a:pt x="828" y="2371"/>
                </a:lnTo>
                <a:lnTo>
                  <a:pt x="825" y="2365"/>
                </a:lnTo>
                <a:lnTo>
                  <a:pt x="821" y="2359"/>
                </a:lnTo>
                <a:lnTo>
                  <a:pt x="816" y="2358"/>
                </a:lnTo>
                <a:lnTo>
                  <a:pt x="814" y="2355"/>
                </a:lnTo>
                <a:lnTo>
                  <a:pt x="813" y="2347"/>
                </a:lnTo>
                <a:lnTo>
                  <a:pt x="816" y="2338"/>
                </a:lnTo>
                <a:lnTo>
                  <a:pt x="815" y="2335"/>
                </a:lnTo>
                <a:lnTo>
                  <a:pt x="814" y="2334"/>
                </a:lnTo>
                <a:lnTo>
                  <a:pt x="805" y="2334"/>
                </a:lnTo>
                <a:lnTo>
                  <a:pt x="803" y="2334"/>
                </a:lnTo>
                <a:lnTo>
                  <a:pt x="804" y="2328"/>
                </a:lnTo>
                <a:lnTo>
                  <a:pt x="812" y="2315"/>
                </a:lnTo>
                <a:lnTo>
                  <a:pt x="813" y="2308"/>
                </a:lnTo>
                <a:lnTo>
                  <a:pt x="811" y="2306"/>
                </a:lnTo>
                <a:lnTo>
                  <a:pt x="806" y="2305"/>
                </a:lnTo>
                <a:lnTo>
                  <a:pt x="798" y="2307"/>
                </a:lnTo>
                <a:lnTo>
                  <a:pt x="797" y="2304"/>
                </a:lnTo>
                <a:lnTo>
                  <a:pt x="797" y="2289"/>
                </a:lnTo>
                <a:lnTo>
                  <a:pt x="786" y="2286"/>
                </a:lnTo>
                <a:lnTo>
                  <a:pt x="784" y="2285"/>
                </a:lnTo>
                <a:lnTo>
                  <a:pt x="767" y="2235"/>
                </a:lnTo>
                <a:lnTo>
                  <a:pt x="761" y="2211"/>
                </a:lnTo>
                <a:lnTo>
                  <a:pt x="758" y="2206"/>
                </a:lnTo>
                <a:lnTo>
                  <a:pt x="756" y="2204"/>
                </a:lnTo>
                <a:lnTo>
                  <a:pt x="753" y="2204"/>
                </a:lnTo>
                <a:lnTo>
                  <a:pt x="744" y="2207"/>
                </a:lnTo>
                <a:lnTo>
                  <a:pt x="735" y="2215"/>
                </a:lnTo>
                <a:lnTo>
                  <a:pt x="723" y="2229"/>
                </a:lnTo>
                <a:lnTo>
                  <a:pt x="718" y="2232"/>
                </a:lnTo>
                <a:lnTo>
                  <a:pt x="715" y="2231"/>
                </a:lnTo>
                <a:lnTo>
                  <a:pt x="712" y="2229"/>
                </a:lnTo>
                <a:lnTo>
                  <a:pt x="700" y="2213"/>
                </a:lnTo>
                <a:lnTo>
                  <a:pt x="697" y="2212"/>
                </a:lnTo>
                <a:lnTo>
                  <a:pt x="693" y="2212"/>
                </a:lnTo>
                <a:lnTo>
                  <a:pt x="685" y="2217"/>
                </a:lnTo>
                <a:lnTo>
                  <a:pt x="678" y="2226"/>
                </a:lnTo>
                <a:lnTo>
                  <a:pt x="670" y="2239"/>
                </a:lnTo>
                <a:lnTo>
                  <a:pt x="666" y="2249"/>
                </a:lnTo>
                <a:lnTo>
                  <a:pt x="661" y="2247"/>
                </a:lnTo>
                <a:lnTo>
                  <a:pt x="657" y="2247"/>
                </a:lnTo>
                <a:lnTo>
                  <a:pt x="654" y="2250"/>
                </a:lnTo>
                <a:lnTo>
                  <a:pt x="651" y="2258"/>
                </a:lnTo>
                <a:lnTo>
                  <a:pt x="649" y="2260"/>
                </a:lnTo>
                <a:lnTo>
                  <a:pt x="646" y="2249"/>
                </a:lnTo>
                <a:lnTo>
                  <a:pt x="641" y="2228"/>
                </a:lnTo>
                <a:lnTo>
                  <a:pt x="645" y="2217"/>
                </a:lnTo>
                <a:lnTo>
                  <a:pt x="645" y="2213"/>
                </a:lnTo>
                <a:lnTo>
                  <a:pt x="637" y="2207"/>
                </a:lnTo>
                <a:lnTo>
                  <a:pt x="627" y="2203"/>
                </a:lnTo>
                <a:lnTo>
                  <a:pt x="619" y="2199"/>
                </a:lnTo>
                <a:lnTo>
                  <a:pt x="610" y="2190"/>
                </a:lnTo>
                <a:lnTo>
                  <a:pt x="597" y="2160"/>
                </a:lnTo>
                <a:lnTo>
                  <a:pt x="580" y="2125"/>
                </a:lnTo>
                <a:lnTo>
                  <a:pt x="581" y="2114"/>
                </a:lnTo>
                <a:lnTo>
                  <a:pt x="582" y="2103"/>
                </a:lnTo>
                <a:lnTo>
                  <a:pt x="587" y="2097"/>
                </a:lnTo>
                <a:lnTo>
                  <a:pt x="600" y="2093"/>
                </a:lnTo>
                <a:lnTo>
                  <a:pt x="619" y="2087"/>
                </a:lnTo>
                <a:lnTo>
                  <a:pt x="623" y="2077"/>
                </a:lnTo>
                <a:lnTo>
                  <a:pt x="617" y="2062"/>
                </a:lnTo>
                <a:lnTo>
                  <a:pt x="619" y="2059"/>
                </a:lnTo>
                <a:lnTo>
                  <a:pt x="626" y="2053"/>
                </a:lnTo>
                <a:lnTo>
                  <a:pt x="627" y="2050"/>
                </a:lnTo>
                <a:lnTo>
                  <a:pt x="622" y="2045"/>
                </a:lnTo>
                <a:lnTo>
                  <a:pt x="594" y="2030"/>
                </a:lnTo>
                <a:lnTo>
                  <a:pt x="595" y="2020"/>
                </a:lnTo>
                <a:lnTo>
                  <a:pt x="594" y="2017"/>
                </a:lnTo>
                <a:lnTo>
                  <a:pt x="591" y="2013"/>
                </a:lnTo>
                <a:lnTo>
                  <a:pt x="582" y="2006"/>
                </a:lnTo>
                <a:lnTo>
                  <a:pt x="579" y="2001"/>
                </a:lnTo>
                <a:lnTo>
                  <a:pt x="573" y="1976"/>
                </a:lnTo>
                <a:lnTo>
                  <a:pt x="569" y="1964"/>
                </a:lnTo>
                <a:lnTo>
                  <a:pt x="562" y="1960"/>
                </a:lnTo>
                <a:lnTo>
                  <a:pt x="551" y="1957"/>
                </a:lnTo>
                <a:lnTo>
                  <a:pt x="544" y="1953"/>
                </a:lnTo>
                <a:lnTo>
                  <a:pt x="541" y="1933"/>
                </a:lnTo>
                <a:lnTo>
                  <a:pt x="534" y="1925"/>
                </a:lnTo>
                <a:lnTo>
                  <a:pt x="518" y="1915"/>
                </a:lnTo>
                <a:lnTo>
                  <a:pt x="513" y="1909"/>
                </a:lnTo>
                <a:lnTo>
                  <a:pt x="512" y="1906"/>
                </a:lnTo>
                <a:lnTo>
                  <a:pt x="512" y="1899"/>
                </a:lnTo>
                <a:lnTo>
                  <a:pt x="516" y="1874"/>
                </a:lnTo>
                <a:lnTo>
                  <a:pt x="515" y="1868"/>
                </a:lnTo>
                <a:lnTo>
                  <a:pt x="512" y="1868"/>
                </a:lnTo>
                <a:lnTo>
                  <a:pt x="502" y="1874"/>
                </a:lnTo>
                <a:lnTo>
                  <a:pt x="486" y="1876"/>
                </a:lnTo>
                <a:lnTo>
                  <a:pt x="482" y="1884"/>
                </a:lnTo>
                <a:lnTo>
                  <a:pt x="477" y="1897"/>
                </a:lnTo>
                <a:lnTo>
                  <a:pt x="473" y="1901"/>
                </a:lnTo>
                <a:lnTo>
                  <a:pt x="456" y="1911"/>
                </a:lnTo>
                <a:lnTo>
                  <a:pt x="454" y="1919"/>
                </a:lnTo>
                <a:lnTo>
                  <a:pt x="453" y="1930"/>
                </a:lnTo>
                <a:lnTo>
                  <a:pt x="451" y="1934"/>
                </a:lnTo>
                <a:lnTo>
                  <a:pt x="442" y="1937"/>
                </a:lnTo>
                <a:lnTo>
                  <a:pt x="429" y="1956"/>
                </a:lnTo>
                <a:lnTo>
                  <a:pt x="414" y="1959"/>
                </a:lnTo>
                <a:lnTo>
                  <a:pt x="411" y="1962"/>
                </a:lnTo>
                <a:lnTo>
                  <a:pt x="410" y="1969"/>
                </a:lnTo>
                <a:lnTo>
                  <a:pt x="417" y="1982"/>
                </a:lnTo>
                <a:lnTo>
                  <a:pt x="415" y="1990"/>
                </a:lnTo>
                <a:lnTo>
                  <a:pt x="412" y="1997"/>
                </a:lnTo>
                <a:lnTo>
                  <a:pt x="412" y="1999"/>
                </a:lnTo>
                <a:lnTo>
                  <a:pt x="413" y="2003"/>
                </a:lnTo>
                <a:lnTo>
                  <a:pt x="418" y="2008"/>
                </a:lnTo>
                <a:lnTo>
                  <a:pt x="418" y="2010"/>
                </a:lnTo>
                <a:lnTo>
                  <a:pt x="417" y="2013"/>
                </a:lnTo>
                <a:lnTo>
                  <a:pt x="405" y="2026"/>
                </a:lnTo>
                <a:lnTo>
                  <a:pt x="400" y="2032"/>
                </a:lnTo>
                <a:lnTo>
                  <a:pt x="400" y="2036"/>
                </a:lnTo>
                <a:lnTo>
                  <a:pt x="404" y="2042"/>
                </a:lnTo>
                <a:lnTo>
                  <a:pt x="406" y="2049"/>
                </a:lnTo>
                <a:lnTo>
                  <a:pt x="399" y="2071"/>
                </a:lnTo>
                <a:lnTo>
                  <a:pt x="397" y="2090"/>
                </a:lnTo>
                <a:lnTo>
                  <a:pt x="395" y="2090"/>
                </a:lnTo>
                <a:lnTo>
                  <a:pt x="389" y="2081"/>
                </a:lnTo>
                <a:lnTo>
                  <a:pt x="372" y="2061"/>
                </a:lnTo>
                <a:lnTo>
                  <a:pt x="370" y="2057"/>
                </a:lnTo>
                <a:lnTo>
                  <a:pt x="370" y="2048"/>
                </a:lnTo>
                <a:lnTo>
                  <a:pt x="366" y="2041"/>
                </a:lnTo>
                <a:lnTo>
                  <a:pt x="357" y="2027"/>
                </a:lnTo>
                <a:lnTo>
                  <a:pt x="344" y="2007"/>
                </a:lnTo>
                <a:lnTo>
                  <a:pt x="339" y="1992"/>
                </a:lnTo>
                <a:lnTo>
                  <a:pt x="343" y="1977"/>
                </a:lnTo>
                <a:lnTo>
                  <a:pt x="344" y="1928"/>
                </a:lnTo>
                <a:lnTo>
                  <a:pt x="337" y="1898"/>
                </a:lnTo>
                <a:lnTo>
                  <a:pt x="335" y="1862"/>
                </a:lnTo>
                <a:lnTo>
                  <a:pt x="337" y="1845"/>
                </a:lnTo>
                <a:lnTo>
                  <a:pt x="342" y="1826"/>
                </a:lnTo>
                <a:lnTo>
                  <a:pt x="344" y="1816"/>
                </a:lnTo>
                <a:lnTo>
                  <a:pt x="346" y="1777"/>
                </a:lnTo>
                <a:lnTo>
                  <a:pt x="350" y="1728"/>
                </a:lnTo>
                <a:lnTo>
                  <a:pt x="350" y="1716"/>
                </a:lnTo>
                <a:lnTo>
                  <a:pt x="350" y="1716"/>
                </a:lnTo>
                <a:lnTo>
                  <a:pt x="344" y="1692"/>
                </a:lnTo>
                <a:lnTo>
                  <a:pt x="343" y="1682"/>
                </a:lnTo>
                <a:lnTo>
                  <a:pt x="342" y="1614"/>
                </a:lnTo>
                <a:lnTo>
                  <a:pt x="340" y="1599"/>
                </a:lnTo>
                <a:lnTo>
                  <a:pt x="335" y="1580"/>
                </a:lnTo>
                <a:lnTo>
                  <a:pt x="334" y="1567"/>
                </a:lnTo>
                <a:lnTo>
                  <a:pt x="336" y="1552"/>
                </a:lnTo>
                <a:lnTo>
                  <a:pt x="339" y="1539"/>
                </a:lnTo>
                <a:lnTo>
                  <a:pt x="347" y="1516"/>
                </a:lnTo>
                <a:lnTo>
                  <a:pt x="359" y="1491"/>
                </a:lnTo>
                <a:lnTo>
                  <a:pt x="361" y="1481"/>
                </a:lnTo>
                <a:lnTo>
                  <a:pt x="359" y="1426"/>
                </a:lnTo>
                <a:lnTo>
                  <a:pt x="355" y="1412"/>
                </a:lnTo>
                <a:lnTo>
                  <a:pt x="351" y="1403"/>
                </a:lnTo>
                <a:lnTo>
                  <a:pt x="350" y="1395"/>
                </a:lnTo>
                <a:lnTo>
                  <a:pt x="350" y="1380"/>
                </a:lnTo>
                <a:lnTo>
                  <a:pt x="353" y="1334"/>
                </a:lnTo>
                <a:lnTo>
                  <a:pt x="353" y="1317"/>
                </a:lnTo>
                <a:lnTo>
                  <a:pt x="352" y="1302"/>
                </a:lnTo>
                <a:lnTo>
                  <a:pt x="346" y="1274"/>
                </a:lnTo>
                <a:lnTo>
                  <a:pt x="347" y="1249"/>
                </a:lnTo>
                <a:lnTo>
                  <a:pt x="345" y="1227"/>
                </a:lnTo>
                <a:lnTo>
                  <a:pt x="346" y="1222"/>
                </a:lnTo>
                <a:lnTo>
                  <a:pt x="361" y="1209"/>
                </a:lnTo>
                <a:lnTo>
                  <a:pt x="363" y="1203"/>
                </a:lnTo>
                <a:lnTo>
                  <a:pt x="361" y="1198"/>
                </a:lnTo>
                <a:lnTo>
                  <a:pt x="357" y="1193"/>
                </a:lnTo>
                <a:lnTo>
                  <a:pt x="345" y="1188"/>
                </a:lnTo>
                <a:lnTo>
                  <a:pt x="335" y="1167"/>
                </a:lnTo>
                <a:lnTo>
                  <a:pt x="322" y="1155"/>
                </a:lnTo>
                <a:lnTo>
                  <a:pt x="319" y="1152"/>
                </a:lnTo>
                <a:lnTo>
                  <a:pt x="318" y="1147"/>
                </a:lnTo>
                <a:lnTo>
                  <a:pt x="328" y="1122"/>
                </a:lnTo>
                <a:lnTo>
                  <a:pt x="328" y="1116"/>
                </a:lnTo>
                <a:lnTo>
                  <a:pt x="312" y="1098"/>
                </a:lnTo>
                <a:lnTo>
                  <a:pt x="309" y="1090"/>
                </a:lnTo>
                <a:lnTo>
                  <a:pt x="305" y="1074"/>
                </a:lnTo>
                <a:lnTo>
                  <a:pt x="300" y="1065"/>
                </a:lnTo>
                <a:lnTo>
                  <a:pt x="293" y="1057"/>
                </a:lnTo>
                <a:lnTo>
                  <a:pt x="280" y="1046"/>
                </a:lnTo>
                <a:lnTo>
                  <a:pt x="283" y="1036"/>
                </a:lnTo>
                <a:lnTo>
                  <a:pt x="282" y="1026"/>
                </a:lnTo>
                <a:lnTo>
                  <a:pt x="284" y="1015"/>
                </a:lnTo>
                <a:lnTo>
                  <a:pt x="289" y="1004"/>
                </a:lnTo>
                <a:lnTo>
                  <a:pt x="294" y="996"/>
                </a:lnTo>
                <a:lnTo>
                  <a:pt x="302" y="997"/>
                </a:lnTo>
                <a:lnTo>
                  <a:pt x="309" y="1001"/>
                </a:lnTo>
                <a:lnTo>
                  <a:pt x="316" y="1009"/>
                </a:lnTo>
                <a:lnTo>
                  <a:pt x="322" y="1023"/>
                </a:lnTo>
                <a:lnTo>
                  <a:pt x="324" y="1025"/>
                </a:lnTo>
                <a:lnTo>
                  <a:pt x="327" y="1025"/>
                </a:lnTo>
                <a:lnTo>
                  <a:pt x="336" y="1022"/>
                </a:lnTo>
                <a:lnTo>
                  <a:pt x="345" y="1009"/>
                </a:lnTo>
                <a:lnTo>
                  <a:pt x="360" y="997"/>
                </a:lnTo>
                <a:lnTo>
                  <a:pt x="364" y="991"/>
                </a:lnTo>
                <a:lnTo>
                  <a:pt x="354" y="976"/>
                </a:lnTo>
                <a:lnTo>
                  <a:pt x="324" y="942"/>
                </a:lnTo>
                <a:lnTo>
                  <a:pt x="290" y="898"/>
                </a:lnTo>
                <a:lnTo>
                  <a:pt x="285" y="886"/>
                </a:lnTo>
                <a:lnTo>
                  <a:pt x="280" y="868"/>
                </a:lnTo>
                <a:lnTo>
                  <a:pt x="275" y="857"/>
                </a:lnTo>
                <a:lnTo>
                  <a:pt x="253" y="817"/>
                </a:lnTo>
                <a:lnTo>
                  <a:pt x="250" y="810"/>
                </a:lnTo>
                <a:lnTo>
                  <a:pt x="250" y="805"/>
                </a:lnTo>
                <a:lnTo>
                  <a:pt x="260" y="784"/>
                </a:lnTo>
                <a:lnTo>
                  <a:pt x="261" y="775"/>
                </a:lnTo>
                <a:lnTo>
                  <a:pt x="261" y="769"/>
                </a:lnTo>
                <a:lnTo>
                  <a:pt x="252" y="746"/>
                </a:lnTo>
                <a:lnTo>
                  <a:pt x="235" y="722"/>
                </a:lnTo>
                <a:lnTo>
                  <a:pt x="224" y="694"/>
                </a:lnTo>
                <a:lnTo>
                  <a:pt x="216" y="680"/>
                </a:lnTo>
                <a:lnTo>
                  <a:pt x="214" y="667"/>
                </a:lnTo>
                <a:lnTo>
                  <a:pt x="213" y="647"/>
                </a:lnTo>
                <a:lnTo>
                  <a:pt x="210" y="642"/>
                </a:lnTo>
                <a:lnTo>
                  <a:pt x="206" y="636"/>
                </a:lnTo>
                <a:lnTo>
                  <a:pt x="188" y="627"/>
                </a:lnTo>
                <a:lnTo>
                  <a:pt x="171" y="612"/>
                </a:lnTo>
                <a:lnTo>
                  <a:pt x="152" y="609"/>
                </a:lnTo>
                <a:lnTo>
                  <a:pt x="143" y="605"/>
                </a:lnTo>
                <a:lnTo>
                  <a:pt x="127" y="591"/>
                </a:lnTo>
                <a:lnTo>
                  <a:pt x="116" y="581"/>
                </a:lnTo>
                <a:lnTo>
                  <a:pt x="101" y="571"/>
                </a:lnTo>
                <a:lnTo>
                  <a:pt x="90" y="565"/>
                </a:lnTo>
                <a:lnTo>
                  <a:pt x="90" y="565"/>
                </a:lnTo>
                <a:lnTo>
                  <a:pt x="90" y="565"/>
                </a:lnTo>
                <a:lnTo>
                  <a:pt x="90" y="565"/>
                </a:lnTo>
                <a:close/>
              </a:path>
            </a:pathLst>
          </a:custGeom>
          <a:solidFill>
            <a:srgbClr val="FF9191"/>
          </a:solidFill>
          <a:ln>
            <a:solidFill>
              <a:srgbClr val="1F497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59" name="湖北">
            <a:extLst>
              <a:ext uri="{FF2B5EF4-FFF2-40B4-BE49-F238E27FC236}">
                <a16:creationId xmlns:a16="http://schemas.microsoft.com/office/drawing/2014/main" id="{D2A0DFC8-79E6-4187-961C-1AD7B2FDEC95}"/>
              </a:ext>
            </a:extLst>
          </p:cNvPr>
          <p:cNvSpPr>
            <a:spLocks/>
          </p:cNvSpPr>
          <p:nvPr/>
        </p:nvSpPr>
        <p:spPr bwMode="auto">
          <a:xfrm>
            <a:off x="4492500" y="3066413"/>
            <a:ext cx="991173" cy="467496"/>
          </a:xfrm>
          <a:custGeom>
            <a:avLst/>
            <a:gdLst>
              <a:gd name="T0" fmla="*/ 1882 w 2222"/>
              <a:gd name="T1" fmla="*/ 1242 h 1396"/>
              <a:gd name="T2" fmla="*/ 1719 w 2222"/>
              <a:gd name="T3" fmla="*/ 1294 h 1396"/>
              <a:gd name="T4" fmla="*/ 1606 w 2222"/>
              <a:gd name="T5" fmla="*/ 1396 h 1396"/>
              <a:gd name="T6" fmla="*/ 1528 w 2222"/>
              <a:gd name="T7" fmla="*/ 1341 h 1396"/>
              <a:gd name="T8" fmla="*/ 1540 w 2222"/>
              <a:gd name="T9" fmla="*/ 1274 h 1396"/>
              <a:gd name="T10" fmla="*/ 1512 w 2222"/>
              <a:gd name="T11" fmla="*/ 1188 h 1396"/>
              <a:gd name="T12" fmla="*/ 1368 w 2222"/>
              <a:gd name="T13" fmla="*/ 1270 h 1396"/>
              <a:gd name="T14" fmla="*/ 1313 w 2222"/>
              <a:gd name="T15" fmla="*/ 1263 h 1396"/>
              <a:gd name="T16" fmla="*/ 1307 w 2222"/>
              <a:gd name="T17" fmla="*/ 1180 h 1396"/>
              <a:gd name="T18" fmla="*/ 1191 w 2222"/>
              <a:gd name="T19" fmla="*/ 1217 h 1396"/>
              <a:gd name="T20" fmla="*/ 1120 w 2222"/>
              <a:gd name="T21" fmla="*/ 1221 h 1396"/>
              <a:gd name="T22" fmla="*/ 974 w 2222"/>
              <a:gd name="T23" fmla="*/ 1124 h 1396"/>
              <a:gd name="T24" fmla="*/ 767 w 2222"/>
              <a:gd name="T25" fmla="*/ 1078 h 1396"/>
              <a:gd name="T26" fmla="*/ 609 w 2222"/>
              <a:gd name="T27" fmla="*/ 1071 h 1396"/>
              <a:gd name="T28" fmla="*/ 643 w 2222"/>
              <a:gd name="T29" fmla="*/ 1176 h 1396"/>
              <a:gd name="T30" fmla="*/ 543 w 2222"/>
              <a:gd name="T31" fmla="*/ 1203 h 1396"/>
              <a:gd name="T32" fmla="*/ 379 w 2222"/>
              <a:gd name="T33" fmla="*/ 1212 h 1396"/>
              <a:gd name="T34" fmla="*/ 290 w 2222"/>
              <a:gd name="T35" fmla="*/ 1282 h 1396"/>
              <a:gd name="T36" fmla="*/ 240 w 2222"/>
              <a:gd name="T37" fmla="*/ 1383 h 1396"/>
              <a:gd name="T38" fmla="*/ 170 w 2222"/>
              <a:gd name="T39" fmla="*/ 1310 h 1396"/>
              <a:gd name="T40" fmla="*/ 133 w 2222"/>
              <a:gd name="T41" fmla="*/ 1236 h 1396"/>
              <a:gd name="T42" fmla="*/ 102 w 2222"/>
              <a:gd name="T43" fmla="*/ 1206 h 1396"/>
              <a:gd name="T44" fmla="*/ 31 w 2222"/>
              <a:gd name="T45" fmla="*/ 1189 h 1396"/>
              <a:gd name="T46" fmla="*/ 27 w 2222"/>
              <a:gd name="T47" fmla="*/ 1134 h 1396"/>
              <a:gd name="T48" fmla="*/ 33 w 2222"/>
              <a:gd name="T49" fmla="*/ 987 h 1396"/>
              <a:gd name="T50" fmla="*/ 91 w 2222"/>
              <a:gd name="T51" fmla="*/ 897 h 1396"/>
              <a:gd name="T52" fmla="*/ 208 w 2222"/>
              <a:gd name="T53" fmla="*/ 891 h 1396"/>
              <a:gd name="T54" fmla="*/ 304 w 2222"/>
              <a:gd name="T55" fmla="*/ 897 h 1396"/>
              <a:gd name="T56" fmla="*/ 477 w 2222"/>
              <a:gd name="T57" fmla="*/ 798 h 1396"/>
              <a:gd name="T58" fmla="*/ 513 w 2222"/>
              <a:gd name="T59" fmla="*/ 672 h 1396"/>
              <a:gd name="T60" fmla="*/ 454 w 2222"/>
              <a:gd name="T61" fmla="*/ 580 h 1396"/>
              <a:gd name="T62" fmla="*/ 347 w 2222"/>
              <a:gd name="T63" fmla="*/ 506 h 1396"/>
              <a:gd name="T64" fmla="*/ 347 w 2222"/>
              <a:gd name="T65" fmla="*/ 349 h 1396"/>
              <a:gd name="T66" fmla="*/ 331 w 2222"/>
              <a:gd name="T67" fmla="*/ 241 h 1396"/>
              <a:gd name="T68" fmla="*/ 514 w 2222"/>
              <a:gd name="T69" fmla="*/ 209 h 1396"/>
              <a:gd name="T70" fmla="*/ 400 w 2222"/>
              <a:gd name="T71" fmla="*/ 62 h 1396"/>
              <a:gd name="T72" fmla="*/ 366 w 2222"/>
              <a:gd name="T73" fmla="*/ 0 h 1396"/>
              <a:gd name="T74" fmla="*/ 558 w 2222"/>
              <a:gd name="T75" fmla="*/ 23 h 1396"/>
              <a:gd name="T76" fmla="*/ 664 w 2222"/>
              <a:gd name="T77" fmla="*/ 40 h 1396"/>
              <a:gd name="T78" fmla="*/ 746 w 2222"/>
              <a:gd name="T79" fmla="*/ 16 h 1396"/>
              <a:gd name="T80" fmla="*/ 806 w 2222"/>
              <a:gd name="T81" fmla="*/ 79 h 1396"/>
              <a:gd name="T82" fmla="*/ 864 w 2222"/>
              <a:gd name="T83" fmla="*/ 166 h 1396"/>
              <a:gd name="T84" fmla="*/ 1019 w 2222"/>
              <a:gd name="T85" fmla="*/ 253 h 1396"/>
              <a:gd name="T86" fmla="*/ 1125 w 2222"/>
              <a:gd name="T87" fmla="*/ 292 h 1396"/>
              <a:gd name="T88" fmla="*/ 1276 w 2222"/>
              <a:gd name="T89" fmla="*/ 278 h 1396"/>
              <a:gd name="T90" fmla="*/ 1440 w 2222"/>
              <a:gd name="T91" fmla="*/ 300 h 1396"/>
              <a:gd name="T92" fmla="*/ 1512 w 2222"/>
              <a:gd name="T93" fmla="*/ 326 h 1396"/>
              <a:gd name="T94" fmla="*/ 1552 w 2222"/>
              <a:gd name="T95" fmla="*/ 451 h 1396"/>
              <a:gd name="T96" fmla="*/ 1642 w 2222"/>
              <a:gd name="T97" fmla="*/ 437 h 1396"/>
              <a:gd name="T98" fmla="*/ 1748 w 2222"/>
              <a:gd name="T99" fmla="*/ 508 h 1396"/>
              <a:gd name="T100" fmla="*/ 1858 w 2222"/>
              <a:gd name="T101" fmla="*/ 559 h 1396"/>
              <a:gd name="T102" fmla="*/ 1927 w 2222"/>
              <a:gd name="T103" fmla="*/ 579 h 1396"/>
              <a:gd name="T104" fmla="*/ 2033 w 2222"/>
              <a:gd name="T105" fmla="*/ 660 h 1396"/>
              <a:gd name="T106" fmla="*/ 2139 w 2222"/>
              <a:gd name="T107" fmla="*/ 685 h 1396"/>
              <a:gd name="T108" fmla="*/ 2120 w 2222"/>
              <a:gd name="T109" fmla="*/ 770 h 1396"/>
              <a:gd name="T110" fmla="*/ 2143 w 2222"/>
              <a:gd name="T111" fmla="*/ 888 h 1396"/>
              <a:gd name="T112" fmla="*/ 2202 w 2222"/>
              <a:gd name="T113" fmla="*/ 1044 h 1396"/>
              <a:gd name="T114" fmla="*/ 2037 w 2222"/>
              <a:gd name="T115" fmla="*/ 1118 h 1396"/>
              <a:gd name="T116" fmla="*/ 1938 w 2222"/>
              <a:gd name="T117" fmla="*/ 1180 h 1396"/>
              <a:gd name="T118" fmla="*/ 1911 w 2222"/>
              <a:gd name="T119" fmla="*/ 1209 h 1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222" h="1396">
                <a:moveTo>
                  <a:pt x="1899" y="1206"/>
                </a:moveTo>
                <a:lnTo>
                  <a:pt x="1892" y="1209"/>
                </a:lnTo>
                <a:lnTo>
                  <a:pt x="1891" y="1214"/>
                </a:lnTo>
                <a:lnTo>
                  <a:pt x="1892" y="1227"/>
                </a:lnTo>
                <a:lnTo>
                  <a:pt x="1890" y="1230"/>
                </a:lnTo>
                <a:lnTo>
                  <a:pt x="1889" y="1230"/>
                </a:lnTo>
                <a:lnTo>
                  <a:pt x="1886" y="1230"/>
                </a:lnTo>
                <a:lnTo>
                  <a:pt x="1874" y="1223"/>
                </a:lnTo>
                <a:lnTo>
                  <a:pt x="1873" y="1224"/>
                </a:lnTo>
                <a:lnTo>
                  <a:pt x="1870" y="1229"/>
                </a:lnTo>
                <a:lnTo>
                  <a:pt x="1865" y="1241"/>
                </a:lnTo>
                <a:lnTo>
                  <a:pt x="1868" y="1248"/>
                </a:lnTo>
                <a:lnTo>
                  <a:pt x="1870" y="1248"/>
                </a:lnTo>
                <a:lnTo>
                  <a:pt x="1878" y="1241"/>
                </a:lnTo>
                <a:lnTo>
                  <a:pt x="1882" y="1242"/>
                </a:lnTo>
                <a:lnTo>
                  <a:pt x="1884" y="1244"/>
                </a:lnTo>
                <a:lnTo>
                  <a:pt x="1881" y="1254"/>
                </a:lnTo>
                <a:lnTo>
                  <a:pt x="1875" y="1263"/>
                </a:lnTo>
                <a:lnTo>
                  <a:pt x="1853" y="1265"/>
                </a:lnTo>
                <a:lnTo>
                  <a:pt x="1847" y="1268"/>
                </a:lnTo>
                <a:lnTo>
                  <a:pt x="1838" y="1275"/>
                </a:lnTo>
                <a:lnTo>
                  <a:pt x="1834" y="1276"/>
                </a:lnTo>
                <a:lnTo>
                  <a:pt x="1822" y="1269"/>
                </a:lnTo>
                <a:lnTo>
                  <a:pt x="1815" y="1267"/>
                </a:lnTo>
                <a:lnTo>
                  <a:pt x="1809" y="1267"/>
                </a:lnTo>
                <a:lnTo>
                  <a:pt x="1794" y="1274"/>
                </a:lnTo>
                <a:lnTo>
                  <a:pt x="1774" y="1287"/>
                </a:lnTo>
                <a:lnTo>
                  <a:pt x="1763" y="1292"/>
                </a:lnTo>
                <a:lnTo>
                  <a:pt x="1749" y="1294"/>
                </a:lnTo>
                <a:lnTo>
                  <a:pt x="1719" y="1294"/>
                </a:lnTo>
                <a:lnTo>
                  <a:pt x="1716" y="1294"/>
                </a:lnTo>
                <a:lnTo>
                  <a:pt x="1707" y="1287"/>
                </a:lnTo>
                <a:lnTo>
                  <a:pt x="1700" y="1289"/>
                </a:lnTo>
                <a:lnTo>
                  <a:pt x="1697" y="1293"/>
                </a:lnTo>
                <a:lnTo>
                  <a:pt x="1695" y="1296"/>
                </a:lnTo>
                <a:lnTo>
                  <a:pt x="1691" y="1321"/>
                </a:lnTo>
                <a:lnTo>
                  <a:pt x="1688" y="1328"/>
                </a:lnTo>
                <a:lnTo>
                  <a:pt x="1679" y="1334"/>
                </a:lnTo>
                <a:lnTo>
                  <a:pt x="1645" y="1340"/>
                </a:lnTo>
                <a:lnTo>
                  <a:pt x="1639" y="1342"/>
                </a:lnTo>
                <a:lnTo>
                  <a:pt x="1630" y="1355"/>
                </a:lnTo>
                <a:lnTo>
                  <a:pt x="1610" y="1378"/>
                </a:lnTo>
                <a:lnTo>
                  <a:pt x="1607" y="1387"/>
                </a:lnTo>
                <a:lnTo>
                  <a:pt x="1606" y="1396"/>
                </a:lnTo>
                <a:lnTo>
                  <a:pt x="1606" y="1396"/>
                </a:lnTo>
                <a:lnTo>
                  <a:pt x="1594" y="1396"/>
                </a:lnTo>
                <a:lnTo>
                  <a:pt x="1583" y="1392"/>
                </a:lnTo>
                <a:lnTo>
                  <a:pt x="1575" y="1387"/>
                </a:lnTo>
                <a:lnTo>
                  <a:pt x="1568" y="1377"/>
                </a:lnTo>
                <a:lnTo>
                  <a:pt x="1564" y="1375"/>
                </a:lnTo>
                <a:lnTo>
                  <a:pt x="1560" y="1376"/>
                </a:lnTo>
                <a:lnTo>
                  <a:pt x="1549" y="1386"/>
                </a:lnTo>
                <a:lnTo>
                  <a:pt x="1541" y="1381"/>
                </a:lnTo>
                <a:lnTo>
                  <a:pt x="1536" y="1383"/>
                </a:lnTo>
                <a:lnTo>
                  <a:pt x="1532" y="1383"/>
                </a:lnTo>
                <a:lnTo>
                  <a:pt x="1531" y="1374"/>
                </a:lnTo>
                <a:lnTo>
                  <a:pt x="1517" y="1358"/>
                </a:lnTo>
                <a:lnTo>
                  <a:pt x="1518" y="1354"/>
                </a:lnTo>
                <a:lnTo>
                  <a:pt x="1527" y="1345"/>
                </a:lnTo>
                <a:lnTo>
                  <a:pt x="1528" y="1341"/>
                </a:lnTo>
                <a:lnTo>
                  <a:pt x="1527" y="1338"/>
                </a:lnTo>
                <a:lnTo>
                  <a:pt x="1523" y="1335"/>
                </a:lnTo>
                <a:lnTo>
                  <a:pt x="1521" y="1334"/>
                </a:lnTo>
                <a:lnTo>
                  <a:pt x="1518" y="1334"/>
                </a:lnTo>
                <a:lnTo>
                  <a:pt x="1509" y="1336"/>
                </a:lnTo>
                <a:lnTo>
                  <a:pt x="1506" y="1336"/>
                </a:lnTo>
                <a:lnTo>
                  <a:pt x="1504" y="1333"/>
                </a:lnTo>
                <a:lnTo>
                  <a:pt x="1503" y="1328"/>
                </a:lnTo>
                <a:lnTo>
                  <a:pt x="1505" y="1315"/>
                </a:lnTo>
                <a:lnTo>
                  <a:pt x="1508" y="1311"/>
                </a:lnTo>
                <a:lnTo>
                  <a:pt x="1518" y="1294"/>
                </a:lnTo>
                <a:lnTo>
                  <a:pt x="1520" y="1282"/>
                </a:lnTo>
                <a:lnTo>
                  <a:pt x="1522" y="1279"/>
                </a:lnTo>
                <a:lnTo>
                  <a:pt x="1538" y="1276"/>
                </a:lnTo>
                <a:lnTo>
                  <a:pt x="1540" y="1274"/>
                </a:lnTo>
                <a:lnTo>
                  <a:pt x="1544" y="1269"/>
                </a:lnTo>
                <a:lnTo>
                  <a:pt x="1546" y="1262"/>
                </a:lnTo>
                <a:lnTo>
                  <a:pt x="1548" y="1251"/>
                </a:lnTo>
                <a:lnTo>
                  <a:pt x="1548" y="1245"/>
                </a:lnTo>
                <a:lnTo>
                  <a:pt x="1547" y="1242"/>
                </a:lnTo>
                <a:lnTo>
                  <a:pt x="1544" y="1240"/>
                </a:lnTo>
                <a:lnTo>
                  <a:pt x="1539" y="1238"/>
                </a:lnTo>
                <a:lnTo>
                  <a:pt x="1530" y="1236"/>
                </a:lnTo>
                <a:lnTo>
                  <a:pt x="1528" y="1234"/>
                </a:lnTo>
                <a:lnTo>
                  <a:pt x="1529" y="1228"/>
                </a:lnTo>
                <a:lnTo>
                  <a:pt x="1535" y="1220"/>
                </a:lnTo>
                <a:lnTo>
                  <a:pt x="1537" y="1214"/>
                </a:lnTo>
                <a:lnTo>
                  <a:pt x="1534" y="1208"/>
                </a:lnTo>
                <a:lnTo>
                  <a:pt x="1523" y="1197"/>
                </a:lnTo>
                <a:lnTo>
                  <a:pt x="1512" y="1188"/>
                </a:lnTo>
                <a:lnTo>
                  <a:pt x="1487" y="1187"/>
                </a:lnTo>
                <a:lnTo>
                  <a:pt x="1485" y="1187"/>
                </a:lnTo>
                <a:lnTo>
                  <a:pt x="1484" y="1185"/>
                </a:lnTo>
                <a:lnTo>
                  <a:pt x="1481" y="1179"/>
                </a:lnTo>
                <a:lnTo>
                  <a:pt x="1480" y="1172"/>
                </a:lnTo>
                <a:lnTo>
                  <a:pt x="1479" y="1146"/>
                </a:lnTo>
                <a:lnTo>
                  <a:pt x="1481" y="1139"/>
                </a:lnTo>
                <a:lnTo>
                  <a:pt x="1480" y="1137"/>
                </a:lnTo>
                <a:lnTo>
                  <a:pt x="1474" y="1140"/>
                </a:lnTo>
                <a:lnTo>
                  <a:pt x="1465" y="1148"/>
                </a:lnTo>
                <a:lnTo>
                  <a:pt x="1438" y="1176"/>
                </a:lnTo>
                <a:lnTo>
                  <a:pt x="1407" y="1216"/>
                </a:lnTo>
                <a:lnTo>
                  <a:pt x="1389" y="1238"/>
                </a:lnTo>
                <a:lnTo>
                  <a:pt x="1372" y="1265"/>
                </a:lnTo>
                <a:lnTo>
                  <a:pt x="1368" y="1270"/>
                </a:lnTo>
                <a:lnTo>
                  <a:pt x="1364" y="1268"/>
                </a:lnTo>
                <a:lnTo>
                  <a:pt x="1359" y="1258"/>
                </a:lnTo>
                <a:lnTo>
                  <a:pt x="1356" y="1254"/>
                </a:lnTo>
                <a:lnTo>
                  <a:pt x="1355" y="1257"/>
                </a:lnTo>
                <a:lnTo>
                  <a:pt x="1353" y="1262"/>
                </a:lnTo>
                <a:lnTo>
                  <a:pt x="1352" y="1274"/>
                </a:lnTo>
                <a:lnTo>
                  <a:pt x="1350" y="1275"/>
                </a:lnTo>
                <a:lnTo>
                  <a:pt x="1348" y="1275"/>
                </a:lnTo>
                <a:lnTo>
                  <a:pt x="1346" y="1269"/>
                </a:lnTo>
                <a:lnTo>
                  <a:pt x="1345" y="1256"/>
                </a:lnTo>
                <a:lnTo>
                  <a:pt x="1342" y="1251"/>
                </a:lnTo>
                <a:lnTo>
                  <a:pt x="1339" y="1250"/>
                </a:lnTo>
                <a:lnTo>
                  <a:pt x="1328" y="1253"/>
                </a:lnTo>
                <a:lnTo>
                  <a:pt x="1314" y="1263"/>
                </a:lnTo>
                <a:lnTo>
                  <a:pt x="1313" y="1263"/>
                </a:lnTo>
                <a:lnTo>
                  <a:pt x="1311" y="1262"/>
                </a:lnTo>
                <a:lnTo>
                  <a:pt x="1310" y="1257"/>
                </a:lnTo>
                <a:lnTo>
                  <a:pt x="1307" y="1243"/>
                </a:lnTo>
                <a:lnTo>
                  <a:pt x="1302" y="1227"/>
                </a:lnTo>
                <a:lnTo>
                  <a:pt x="1301" y="1220"/>
                </a:lnTo>
                <a:lnTo>
                  <a:pt x="1302" y="1211"/>
                </a:lnTo>
                <a:lnTo>
                  <a:pt x="1304" y="1206"/>
                </a:lnTo>
                <a:lnTo>
                  <a:pt x="1321" y="1192"/>
                </a:lnTo>
                <a:lnTo>
                  <a:pt x="1327" y="1187"/>
                </a:lnTo>
                <a:lnTo>
                  <a:pt x="1329" y="1174"/>
                </a:lnTo>
                <a:lnTo>
                  <a:pt x="1330" y="1163"/>
                </a:lnTo>
                <a:lnTo>
                  <a:pt x="1329" y="1160"/>
                </a:lnTo>
                <a:lnTo>
                  <a:pt x="1328" y="1160"/>
                </a:lnTo>
                <a:lnTo>
                  <a:pt x="1312" y="1177"/>
                </a:lnTo>
                <a:lnTo>
                  <a:pt x="1307" y="1180"/>
                </a:lnTo>
                <a:lnTo>
                  <a:pt x="1304" y="1181"/>
                </a:lnTo>
                <a:lnTo>
                  <a:pt x="1303" y="1180"/>
                </a:lnTo>
                <a:lnTo>
                  <a:pt x="1296" y="1158"/>
                </a:lnTo>
                <a:lnTo>
                  <a:pt x="1295" y="1155"/>
                </a:lnTo>
                <a:lnTo>
                  <a:pt x="1293" y="1155"/>
                </a:lnTo>
                <a:lnTo>
                  <a:pt x="1288" y="1156"/>
                </a:lnTo>
                <a:lnTo>
                  <a:pt x="1283" y="1160"/>
                </a:lnTo>
                <a:lnTo>
                  <a:pt x="1261" y="1192"/>
                </a:lnTo>
                <a:lnTo>
                  <a:pt x="1244" y="1208"/>
                </a:lnTo>
                <a:lnTo>
                  <a:pt x="1232" y="1221"/>
                </a:lnTo>
                <a:lnTo>
                  <a:pt x="1228" y="1221"/>
                </a:lnTo>
                <a:lnTo>
                  <a:pt x="1217" y="1214"/>
                </a:lnTo>
                <a:lnTo>
                  <a:pt x="1209" y="1215"/>
                </a:lnTo>
                <a:lnTo>
                  <a:pt x="1194" y="1218"/>
                </a:lnTo>
                <a:lnTo>
                  <a:pt x="1191" y="1217"/>
                </a:lnTo>
                <a:lnTo>
                  <a:pt x="1186" y="1214"/>
                </a:lnTo>
                <a:lnTo>
                  <a:pt x="1181" y="1212"/>
                </a:lnTo>
                <a:lnTo>
                  <a:pt x="1175" y="1212"/>
                </a:lnTo>
                <a:lnTo>
                  <a:pt x="1168" y="1213"/>
                </a:lnTo>
                <a:lnTo>
                  <a:pt x="1167" y="1214"/>
                </a:lnTo>
                <a:lnTo>
                  <a:pt x="1160" y="1225"/>
                </a:lnTo>
                <a:lnTo>
                  <a:pt x="1155" y="1231"/>
                </a:lnTo>
                <a:lnTo>
                  <a:pt x="1136" y="1245"/>
                </a:lnTo>
                <a:lnTo>
                  <a:pt x="1125" y="1256"/>
                </a:lnTo>
                <a:lnTo>
                  <a:pt x="1122" y="1257"/>
                </a:lnTo>
                <a:lnTo>
                  <a:pt x="1120" y="1254"/>
                </a:lnTo>
                <a:lnTo>
                  <a:pt x="1120" y="1249"/>
                </a:lnTo>
                <a:lnTo>
                  <a:pt x="1124" y="1235"/>
                </a:lnTo>
                <a:lnTo>
                  <a:pt x="1124" y="1231"/>
                </a:lnTo>
                <a:lnTo>
                  <a:pt x="1120" y="1221"/>
                </a:lnTo>
                <a:lnTo>
                  <a:pt x="1112" y="1210"/>
                </a:lnTo>
                <a:lnTo>
                  <a:pt x="1106" y="1208"/>
                </a:lnTo>
                <a:lnTo>
                  <a:pt x="1095" y="1213"/>
                </a:lnTo>
                <a:lnTo>
                  <a:pt x="1090" y="1202"/>
                </a:lnTo>
                <a:lnTo>
                  <a:pt x="1087" y="1197"/>
                </a:lnTo>
                <a:lnTo>
                  <a:pt x="1079" y="1197"/>
                </a:lnTo>
                <a:lnTo>
                  <a:pt x="1066" y="1198"/>
                </a:lnTo>
                <a:lnTo>
                  <a:pt x="1060" y="1197"/>
                </a:lnTo>
                <a:lnTo>
                  <a:pt x="1058" y="1195"/>
                </a:lnTo>
                <a:lnTo>
                  <a:pt x="1054" y="1191"/>
                </a:lnTo>
                <a:lnTo>
                  <a:pt x="1052" y="1177"/>
                </a:lnTo>
                <a:lnTo>
                  <a:pt x="1045" y="1168"/>
                </a:lnTo>
                <a:lnTo>
                  <a:pt x="1024" y="1152"/>
                </a:lnTo>
                <a:lnTo>
                  <a:pt x="983" y="1127"/>
                </a:lnTo>
                <a:lnTo>
                  <a:pt x="974" y="1124"/>
                </a:lnTo>
                <a:lnTo>
                  <a:pt x="965" y="1122"/>
                </a:lnTo>
                <a:lnTo>
                  <a:pt x="944" y="1131"/>
                </a:lnTo>
                <a:lnTo>
                  <a:pt x="915" y="1130"/>
                </a:lnTo>
                <a:lnTo>
                  <a:pt x="907" y="1127"/>
                </a:lnTo>
                <a:lnTo>
                  <a:pt x="901" y="1121"/>
                </a:lnTo>
                <a:lnTo>
                  <a:pt x="897" y="1119"/>
                </a:lnTo>
                <a:lnTo>
                  <a:pt x="878" y="1117"/>
                </a:lnTo>
                <a:lnTo>
                  <a:pt x="874" y="1117"/>
                </a:lnTo>
                <a:lnTo>
                  <a:pt x="869" y="1121"/>
                </a:lnTo>
                <a:lnTo>
                  <a:pt x="864" y="1122"/>
                </a:lnTo>
                <a:lnTo>
                  <a:pt x="855" y="1117"/>
                </a:lnTo>
                <a:lnTo>
                  <a:pt x="838" y="1102"/>
                </a:lnTo>
                <a:lnTo>
                  <a:pt x="831" y="1090"/>
                </a:lnTo>
                <a:lnTo>
                  <a:pt x="825" y="1084"/>
                </a:lnTo>
                <a:lnTo>
                  <a:pt x="767" y="1078"/>
                </a:lnTo>
                <a:lnTo>
                  <a:pt x="738" y="1071"/>
                </a:lnTo>
                <a:lnTo>
                  <a:pt x="730" y="1069"/>
                </a:lnTo>
                <a:lnTo>
                  <a:pt x="723" y="1054"/>
                </a:lnTo>
                <a:lnTo>
                  <a:pt x="713" y="1052"/>
                </a:lnTo>
                <a:lnTo>
                  <a:pt x="692" y="1051"/>
                </a:lnTo>
                <a:lnTo>
                  <a:pt x="684" y="1051"/>
                </a:lnTo>
                <a:lnTo>
                  <a:pt x="681" y="1053"/>
                </a:lnTo>
                <a:lnTo>
                  <a:pt x="679" y="1074"/>
                </a:lnTo>
                <a:lnTo>
                  <a:pt x="673" y="1078"/>
                </a:lnTo>
                <a:lnTo>
                  <a:pt x="667" y="1080"/>
                </a:lnTo>
                <a:lnTo>
                  <a:pt x="665" y="1079"/>
                </a:lnTo>
                <a:lnTo>
                  <a:pt x="648" y="1067"/>
                </a:lnTo>
                <a:lnTo>
                  <a:pt x="617" y="1067"/>
                </a:lnTo>
                <a:lnTo>
                  <a:pt x="612" y="1069"/>
                </a:lnTo>
                <a:lnTo>
                  <a:pt x="609" y="1071"/>
                </a:lnTo>
                <a:lnTo>
                  <a:pt x="608" y="1074"/>
                </a:lnTo>
                <a:lnTo>
                  <a:pt x="609" y="1077"/>
                </a:lnTo>
                <a:lnTo>
                  <a:pt x="620" y="1091"/>
                </a:lnTo>
                <a:lnTo>
                  <a:pt x="618" y="1097"/>
                </a:lnTo>
                <a:lnTo>
                  <a:pt x="611" y="1103"/>
                </a:lnTo>
                <a:lnTo>
                  <a:pt x="608" y="1108"/>
                </a:lnTo>
                <a:lnTo>
                  <a:pt x="605" y="1117"/>
                </a:lnTo>
                <a:lnTo>
                  <a:pt x="607" y="1124"/>
                </a:lnTo>
                <a:lnTo>
                  <a:pt x="611" y="1132"/>
                </a:lnTo>
                <a:lnTo>
                  <a:pt x="616" y="1139"/>
                </a:lnTo>
                <a:lnTo>
                  <a:pt x="623" y="1145"/>
                </a:lnTo>
                <a:lnTo>
                  <a:pt x="638" y="1155"/>
                </a:lnTo>
                <a:lnTo>
                  <a:pt x="644" y="1166"/>
                </a:lnTo>
                <a:lnTo>
                  <a:pt x="644" y="1172"/>
                </a:lnTo>
                <a:lnTo>
                  <a:pt x="643" y="1176"/>
                </a:lnTo>
                <a:lnTo>
                  <a:pt x="638" y="1181"/>
                </a:lnTo>
                <a:lnTo>
                  <a:pt x="635" y="1185"/>
                </a:lnTo>
                <a:lnTo>
                  <a:pt x="630" y="1188"/>
                </a:lnTo>
                <a:lnTo>
                  <a:pt x="619" y="1192"/>
                </a:lnTo>
                <a:lnTo>
                  <a:pt x="608" y="1196"/>
                </a:lnTo>
                <a:lnTo>
                  <a:pt x="603" y="1196"/>
                </a:lnTo>
                <a:lnTo>
                  <a:pt x="599" y="1195"/>
                </a:lnTo>
                <a:lnTo>
                  <a:pt x="596" y="1195"/>
                </a:lnTo>
                <a:lnTo>
                  <a:pt x="589" y="1209"/>
                </a:lnTo>
                <a:lnTo>
                  <a:pt x="584" y="1212"/>
                </a:lnTo>
                <a:lnTo>
                  <a:pt x="578" y="1215"/>
                </a:lnTo>
                <a:lnTo>
                  <a:pt x="569" y="1218"/>
                </a:lnTo>
                <a:lnTo>
                  <a:pt x="561" y="1213"/>
                </a:lnTo>
                <a:lnTo>
                  <a:pt x="548" y="1210"/>
                </a:lnTo>
                <a:lnTo>
                  <a:pt x="543" y="1203"/>
                </a:lnTo>
                <a:lnTo>
                  <a:pt x="538" y="1189"/>
                </a:lnTo>
                <a:lnTo>
                  <a:pt x="535" y="1185"/>
                </a:lnTo>
                <a:lnTo>
                  <a:pt x="530" y="1182"/>
                </a:lnTo>
                <a:lnTo>
                  <a:pt x="521" y="1179"/>
                </a:lnTo>
                <a:lnTo>
                  <a:pt x="519" y="1176"/>
                </a:lnTo>
                <a:lnTo>
                  <a:pt x="515" y="1169"/>
                </a:lnTo>
                <a:lnTo>
                  <a:pt x="513" y="1168"/>
                </a:lnTo>
                <a:lnTo>
                  <a:pt x="508" y="1167"/>
                </a:lnTo>
                <a:lnTo>
                  <a:pt x="423" y="1176"/>
                </a:lnTo>
                <a:lnTo>
                  <a:pt x="410" y="1178"/>
                </a:lnTo>
                <a:lnTo>
                  <a:pt x="406" y="1179"/>
                </a:lnTo>
                <a:lnTo>
                  <a:pt x="403" y="1184"/>
                </a:lnTo>
                <a:lnTo>
                  <a:pt x="394" y="1199"/>
                </a:lnTo>
                <a:lnTo>
                  <a:pt x="381" y="1209"/>
                </a:lnTo>
                <a:lnTo>
                  <a:pt x="379" y="1212"/>
                </a:lnTo>
                <a:lnTo>
                  <a:pt x="379" y="1222"/>
                </a:lnTo>
                <a:lnTo>
                  <a:pt x="375" y="1227"/>
                </a:lnTo>
                <a:lnTo>
                  <a:pt x="368" y="1228"/>
                </a:lnTo>
                <a:lnTo>
                  <a:pt x="363" y="1228"/>
                </a:lnTo>
                <a:lnTo>
                  <a:pt x="361" y="1227"/>
                </a:lnTo>
                <a:lnTo>
                  <a:pt x="354" y="1222"/>
                </a:lnTo>
                <a:lnTo>
                  <a:pt x="341" y="1218"/>
                </a:lnTo>
                <a:lnTo>
                  <a:pt x="336" y="1218"/>
                </a:lnTo>
                <a:lnTo>
                  <a:pt x="330" y="1222"/>
                </a:lnTo>
                <a:lnTo>
                  <a:pt x="322" y="1230"/>
                </a:lnTo>
                <a:lnTo>
                  <a:pt x="313" y="1248"/>
                </a:lnTo>
                <a:lnTo>
                  <a:pt x="309" y="1251"/>
                </a:lnTo>
                <a:lnTo>
                  <a:pt x="294" y="1265"/>
                </a:lnTo>
                <a:lnTo>
                  <a:pt x="292" y="1269"/>
                </a:lnTo>
                <a:lnTo>
                  <a:pt x="290" y="1282"/>
                </a:lnTo>
                <a:lnTo>
                  <a:pt x="283" y="1291"/>
                </a:lnTo>
                <a:lnTo>
                  <a:pt x="282" y="1293"/>
                </a:lnTo>
                <a:lnTo>
                  <a:pt x="284" y="1309"/>
                </a:lnTo>
                <a:lnTo>
                  <a:pt x="283" y="1319"/>
                </a:lnTo>
                <a:lnTo>
                  <a:pt x="279" y="1323"/>
                </a:lnTo>
                <a:lnTo>
                  <a:pt x="275" y="1327"/>
                </a:lnTo>
                <a:lnTo>
                  <a:pt x="262" y="1329"/>
                </a:lnTo>
                <a:lnTo>
                  <a:pt x="259" y="1330"/>
                </a:lnTo>
                <a:lnTo>
                  <a:pt x="259" y="1332"/>
                </a:lnTo>
                <a:lnTo>
                  <a:pt x="260" y="1342"/>
                </a:lnTo>
                <a:lnTo>
                  <a:pt x="258" y="1353"/>
                </a:lnTo>
                <a:lnTo>
                  <a:pt x="250" y="1374"/>
                </a:lnTo>
                <a:lnTo>
                  <a:pt x="246" y="1378"/>
                </a:lnTo>
                <a:lnTo>
                  <a:pt x="240" y="1383"/>
                </a:lnTo>
                <a:lnTo>
                  <a:pt x="240" y="1383"/>
                </a:lnTo>
                <a:lnTo>
                  <a:pt x="234" y="1382"/>
                </a:lnTo>
                <a:lnTo>
                  <a:pt x="216" y="1373"/>
                </a:lnTo>
                <a:lnTo>
                  <a:pt x="213" y="1370"/>
                </a:lnTo>
                <a:lnTo>
                  <a:pt x="212" y="1361"/>
                </a:lnTo>
                <a:lnTo>
                  <a:pt x="211" y="1341"/>
                </a:lnTo>
                <a:lnTo>
                  <a:pt x="210" y="1336"/>
                </a:lnTo>
                <a:lnTo>
                  <a:pt x="204" y="1330"/>
                </a:lnTo>
                <a:lnTo>
                  <a:pt x="203" y="1325"/>
                </a:lnTo>
                <a:lnTo>
                  <a:pt x="204" y="1311"/>
                </a:lnTo>
                <a:lnTo>
                  <a:pt x="202" y="1305"/>
                </a:lnTo>
                <a:lnTo>
                  <a:pt x="198" y="1300"/>
                </a:lnTo>
                <a:lnTo>
                  <a:pt x="195" y="1299"/>
                </a:lnTo>
                <a:lnTo>
                  <a:pt x="192" y="1299"/>
                </a:lnTo>
                <a:lnTo>
                  <a:pt x="176" y="1311"/>
                </a:lnTo>
                <a:lnTo>
                  <a:pt x="170" y="1310"/>
                </a:lnTo>
                <a:lnTo>
                  <a:pt x="163" y="1313"/>
                </a:lnTo>
                <a:lnTo>
                  <a:pt x="156" y="1315"/>
                </a:lnTo>
                <a:lnTo>
                  <a:pt x="151" y="1315"/>
                </a:lnTo>
                <a:lnTo>
                  <a:pt x="149" y="1313"/>
                </a:lnTo>
                <a:lnTo>
                  <a:pt x="149" y="1310"/>
                </a:lnTo>
                <a:lnTo>
                  <a:pt x="153" y="1296"/>
                </a:lnTo>
                <a:lnTo>
                  <a:pt x="151" y="1293"/>
                </a:lnTo>
                <a:lnTo>
                  <a:pt x="143" y="1288"/>
                </a:lnTo>
                <a:lnTo>
                  <a:pt x="140" y="1283"/>
                </a:lnTo>
                <a:lnTo>
                  <a:pt x="140" y="1275"/>
                </a:lnTo>
                <a:lnTo>
                  <a:pt x="143" y="1257"/>
                </a:lnTo>
                <a:lnTo>
                  <a:pt x="143" y="1250"/>
                </a:lnTo>
                <a:lnTo>
                  <a:pt x="141" y="1244"/>
                </a:lnTo>
                <a:lnTo>
                  <a:pt x="134" y="1239"/>
                </a:lnTo>
                <a:lnTo>
                  <a:pt x="133" y="1236"/>
                </a:lnTo>
                <a:lnTo>
                  <a:pt x="139" y="1224"/>
                </a:lnTo>
                <a:lnTo>
                  <a:pt x="139" y="1222"/>
                </a:lnTo>
                <a:lnTo>
                  <a:pt x="133" y="1216"/>
                </a:lnTo>
                <a:lnTo>
                  <a:pt x="121" y="1213"/>
                </a:lnTo>
                <a:lnTo>
                  <a:pt x="117" y="1212"/>
                </a:lnTo>
                <a:lnTo>
                  <a:pt x="115" y="1208"/>
                </a:lnTo>
                <a:lnTo>
                  <a:pt x="112" y="1192"/>
                </a:lnTo>
                <a:lnTo>
                  <a:pt x="110" y="1189"/>
                </a:lnTo>
                <a:lnTo>
                  <a:pt x="108" y="1187"/>
                </a:lnTo>
                <a:lnTo>
                  <a:pt x="102" y="1186"/>
                </a:lnTo>
                <a:lnTo>
                  <a:pt x="98" y="1187"/>
                </a:lnTo>
                <a:lnTo>
                  <a:pt x="99" y="1190"/>
                </a:lnTo>
                <a:lnTo>
                  <a:pt x="103" y="1198"/>
                </a:lnTo>
                <a:lnTo>
                  <a:pt x="104" y="1203"/>
                </a:lnTo>
                <a:lnTo>
                  <a:pt x="102" y="1206"/>
                </a:lnTo>
                <a:lnTo>
                  <a:pt x="98" y="1205"/>
                </a:lnTo>
                <a:lnTo>
                  <a:pt x="91" y="1199"/>
                </a:lnTo>
                <a:lnTo>
                  <a:pt x="86" y="1189"/>
                </a:lnTo>
                <a:lnTo>
                  <a:pt x="82" y="1170"/>
                </a:lnTo>
                <a:lnTo>
                  <a:pt x="79" y="1161"/>
                </a:lnTo>
                <a:lnTo>
                  <a:pt x="73" y="1149"/>
                </a:lnTo>
                <a:lnTo>
                  <a:pt x="68" y="1141"/>
                </a:lnTo>
                <a:lnTo>
                  <a:pt x="64" y="1139"/>
                </a:lnTo>
                <a:lnTo>
                  <a:pt x="62" y="1141"/>
                </a:lnTo>
                <a:lnTo>
                  <a:pt x="51" y="1157"/>
                </a:lnTo>
                <a:lnTo>
                  <a:pt x="45" y="1167"/>
                </a:lnTo>
                <a:lnTo>
                  <a:pt x="41" y="1181"/>
                </a:lnTo>
                <a:lnTo>
                  <a:pt x="38" y="1188"/>
                </a:lnTo>
                <a:lnTo>
                  <a:pt x="34" y="1190"/>
                </a:lnTo>
                <a:lnTo>
                  <a:pt x="31" y="1189"/>
                </a:lnTo>
                <a:lnTo>
                  <a:pt x="21" y="1186"/>
                </a:lnTo>
                <a:lnTo>
                  <a:pt x="18" y="1182"/>
                </a:lnTo>
                <a:lnTo>
                  <a:pt x="17" y="1178"/>
                </a:lnTo>
                <a:lnTo>
                  <a:pt x="19" y="1171"/>
                </a:lnTo>
                <a:lnTo>
                  <a:pt x="19" y="1167"/>
                </a:lnTo>
                <a:lnTo>
                  <a:pt x="15" y="1162"/>
                </a:lnTo>
                <a:lnTo>
                  <a:pt x="8" y="1152"/>
                </a:lnTo>
                <a:lnTo>
                  <a:pt x="4" y="1155"/>
                </a:lnTo>
                <a:lnTo>
                  <a:pt x="3" y="1155"/>
                </a:lnTo>
                <a:lnTo>
                  <a:pt x="0" y="1150"/>
                </a:lnTo>
                <a:lnTo>
                  <a:pt x="0" y="1144"/>
                </a:lnTo>
                <a:lnTo>
                  <a:pt x="2" y="1139"/>
                </a:lnTo>
                <a:lnTo>
                  <a:pt x="6" y="1136"/>
                </a:lnTo>
                <a:lnTo>
                  <a:pt x="25" y="1137"/>
                </a:lnTo>
                <a:lnTo>
                  <a:pt x="27" y="1134"/>
                </a:lnTo>
                <a:lnTo>
                  <a:pt x="30" y="1127"/>
                </a:lnTo>
                <a:lnTo>
                  <a:pt x="32" y="1125"/>
                </a:lnTo>
                <a:lnTo>
                  <a:pt x="34" y="1126"/>
                </a:lnTo>
                <a:lnTo>
                  <a:pt x="39" y="1132"/>
                </a:lnTo>
                <a:lnTo>
                  <a:pt x="40" y="1132"/>
                </a:lnTo>
                <a:lnTo>
                  <a:pt x="41" y="1125"/>
                </a:lnTo>
                <a:lnTo>
                  <a:pt x="42" y="1079"/>
                </a:lnTo>
                <a:lnTo>
                  <a:pt x="38" y="1072"/>
                </a:lnTo>
                <a:lnTo>
                  <a:pt x="43" y="1063"/>
                </a:lnTo>
                <a:lnTo>
                  <a:pt x="45" y="1053"/>
                </a:lnTo>
                <a:lnTo>
                  <a:pt x="48" y="1037"/>
                </a:lnTo>
                <a:lnTo>
                  <a:pt x="49" y="1018"/>
                </a:lnTo>
                <a:lnTo>
                  <a:pt x="46" y="1005"/>
                </a:lnTo>
                <a:lnTo>
                  <a:pt x="41" y="996"/>
                </a:lnTo>
                <a:lnTo>
                  <a:pt x="33" y="987"/>
                </a:lnTo>
                <a:lnTo>
                  <a:pt x="12" y="970"/>
                </a:lnTo>
                <a:lnTo>
                  <a:pt x="10" y="965"/>
                </a:lnTo>
                <a:lnTo>
                  <a:pt x="20" y="928"/>
                </a:lnTo>
                <a:lnTo>
                  <a:pt x="22" y="923"/>
                </a:lnTo>
                <a:lnTo>
                  <a:pt x="26" y="922"/>
                </a:lnTo>
                <a:lnTo>
                  <a:pt x="45" y="928"/>
                </a:lnTo>
                <a:lnTo>
                  <a:pt x="48" y="930"/>
                </a:lnTo>
                <a:lnTo>
                  <a:pt x="57" y="939"/>
                </a:lnTo>
                <a:lnTo>
                  <a:pt x="60" y="940"/>
                </a:lnTo>
                <a:lnTo>
                  <a:pt x="64" y="937"/>
                </a:lnTo>
                <a:lnTo>
                  <a:pt x="69" y="930"/>
                </a:lnTo>
                <a:lnTo>
                  <a:pt x="79" y="904"/>
                </a:lnTo>
                <a:lnTo>
                  <a:pt x="82" y="898"/>
                </a:lnTo>
                <a:lnTo>
                  <a:pt x="86" y="896"/>
                </a:lnTo>
                <a:lnTo>
                  <a:pt x="91" y="897"/>
                </a:lnTo>
                <a:lnTo>
                  <a:pt x="97" y="901"/>
                </a:lnTo>
                <a:lnTo>
                  <a:pt x="100" y="905"/>
                </a:lnTo>
                <a:lnTo>
                  <a:pt x="103" y="916"/>
                </a:lnTo>
                <a:lnTo>
                  <a:pt x="105" y="918"/>
                </a:lnTo>
                <a:lnTo>
                  <a:pt x="108" y="918"/>
                </a:lnTo>
                <a:lnTo>
                  <a:pt x="121" y="911"/>
                </a:lnTo>
                <a:lnTo>
                  <a:pt x="129" y="912"/>
                </a:lnTo>
                <a:lnTo>
                  <a:pt x="139" y="908"/>
                </a:lnTo>
                <a:lnTo>
                  <a:pt x="183" y="870"/>
                </a:lnTo>
                <a:lnTo>
                  <a:pt x="196" y="868"/>
                </a:lnTo>
                <a:lnTo>
                  <a:pt x="206" y="869"/>
                </a:lnTo>
                <a:lnTo>
                  <a:pt x="214" y="870"/>
                </a:lnTo>
                <a:lnTo>
                  <a:pt x="217" y="873"/>
                </a:lnTo>
                <a:lnTo>
                  <a:pt x="216" y="876"/>
                </a:lnTo>
                <a:lnTo>
                  <a:pt x="208" y="891"/>
                </a:lnTo>
                <a:lnTo>
                  <a:pt x="212" y="903"/>
                </a:lnTo>
                <a:lnTo>
                  <a:pt x="214" y="906"/>
                </a:lnTo>
                <a:lnTo>
                  <a:pt x="217" y="908"/>
                </a:lnTo>
                <a:lnTo>
                  <a:pt x="224" y="909"/>
                </a:lnTo>
                <a:lnTo>
                  <a:pt x="230" y="908"/>
                </a:lnTo>
                <a:lnTo>
                  <a:pt x="234" y="905"/>
                </a:lnTo>
                <a:lnTo>
                  <a:pt x="262" y="879"/>
                </a:lnTo>
                <a:lnTo>
                  <a:pt x="271" y="872"/>
                </a:lnTo>
                <a:lnTo>
                  <a:pt x="273" y="875"/>
                </a:lnTo>
                <a:lnTo>
                  <a:pt x="276" y="885"/>
                </a:lnTo>
                <a:lnTo>
                  <a:pt x="284" y="899"/>
                </a:lnTo>
                <a:lnTo>
                  <a:pt x="279" y="918"/>
                </a:lnTo>
                <a:lnTo>
                  <a:pt x="283" y="921"/>
                </a:lnTo>
                <a:lnTo>
                  <a:pt x="286" y="922"/>
                </a:lnTo>
                <a:lnTo>
                  <a:pt x="304" y="897"/>
                </a:lnTo>
                <a:lnTo>
                  <a:pt x="330" y="867"/>
                </a:lnTo>
                <a:lnTo>
                  <a:pt x="333" y="866"/>
                </a:lnTo>
                <a:lnTo>
                  <a:pt x="344" y="865"/>
                </a:lnTo>
                <a:lnTo>
                  <a:pt x="350" y="870"/>
                </a:lnTo>
                <a:lnTo>
                  <a:pt x="356" y="863"/>
                </a:lnTo>
                <a:lnTo>
                  <a:pt x="366" y="842"/>
                </a:lnTo>
                <a:lnTo>
                  <a:pt x="373" y="833"/>
                </a:lnTo>
                <a:lnTo>
                  <a:pt x="406" y="804"/>
                </a:lnTo>
                <a:lnTo>
                  <a:pt x="427" y="793"/>
                </a:lnTo>
                <a:lnTo>
                  <a:pt x="431" y="792"/>
                </a:lnTo>
                <a:lnTo>
                  <a:pt x="438" y="792"/>
                </a:lnTo>
                <a:lnTo>
                  <a:pt x="448" y="792"/>
                </a:lnTo>
                <a:lnTo>
                  <a:pt x="458" y="795"/>
                </a:lnTo>
                <a:lnTo>
                  <a:pt x="475" y="795"/>
                </a:lnTo>
                <a:lnTo>
                  <a:pt x="477" y="798"/>
                </a:lnTo>
                <a:lnTo>
                  <a:pt x="479" y="809"/>
                </a:lnTo>
                <a:lnTo>
                  <a:pt x="482" y="813"/>
                </a:lnTo>
                <a:lnTo>
                  <a:pt x="488" y="817"/>
                </a:lnTo>
                <a:lnTo>
                  <a:pt x="490" y="817"/>
                </a:lnTo>
                <a:lnTo>
                  <a:pt x="492" y="816"/>
                </a:lnTo>
                <a:lnTo>
                  <a:pt x="502" y="797"/>
                </a:lnTo>
                <a:lnTo>
                  <a:pt x="506" y="782"/>
                </a:lnTo>
                <a:lnTo>
                  <a:pt x="506" y="775"/>
                </a:lnTo>
                <a:lnTo>
                  <a:pt x="501" y="738"/>
                </a:lnTo>
                <a:lnTo>
                  <a:pt x="502" y="729"/>
                </a:lnTo>
                <a:lnTo>
                  <a:pt x="505" y="721"/>
                </a:lnTo>
                <a:lnTo>
                  <a:pt x="520" y="708"/>
                </a:lnTo>
                <a:lnTo>
                  <a:pt x="521" y="705"/>
                </a:lnTo>
                <a:lnTo>
                  <a:pt x="520" y="697"/>
                </a:lnTo>
                <a:lnTo>
                  <a:pt x="513" y="672"/>
                </a:lnTo>
                <a:lnTo>
                  <a:pt x="511" y="654"/>
                </a:lnTo>
                <a:lnTo>
                  <a:pt x="505" y="633"/>
                </a:lnTo>
                <a:lnTo>
                  <a:pt x="502" y="628"/>
                </a:lnTo>
                <a:lnTo>
                  <a:pt x="497" y="623"/>
                </a:lnTo>
                <a:lnTo>
                  <a:pt x="485" y="620"/>
                </a:lnTo>
                <a:lnTo>
                  <a:pt x="478" y="617"/>
                </a:lnTo>
                <a:lnTo>
                  <a:pt x="470" y="606"/>
                </a:lnTo>
                <a:lnTo>
                  <a:pt x="465" y="602"/>
                </a:lnTo>
                <a:lnTo>
                  <a:pt x="451" y="600"/>
                </a:lnTo>
                <a:lnTo>
                  <a:pt x="448" y="598"/>
                </a:lnTo>
                <a:lnTo>
                  <a:pt x="448" y="596"/>
                </a:lnTo>
                <a:lnTo>
                  <a:pt x="448" y="595"/>
                </a:lnTo>
                <a:lnTo>
                  <a:pt x="458" y="583"/>
                </a:lnTo>
                <a:lnTo>
                  <a:pt x="456" y="581"/>
                </a:lnTo>
                <a:lnTo>
                  <a:pt x="454" y="580"/>
                </a:lnTo>
                <a:lnTo>
                  <a:pt x="440" y="583"/>
                </a:lnTo>
                <a:lnTo>
                  <a:pt x="416" y="578"/>
                </a:lnTo>
                <a:lnTo>
                  <a:pt x="398" y="579"/>
                </a:lnTo>
                <a:lnTo>
                  <a:pt x="395" y="579"/>
                </a:lnTo>
                <a:lnTo>
                  <a:pt x="394" y="574"/>
                </a:lnTo>
                <a:lnTo>
                  <a:pt x="395" y="563"/>
                </a:lnTo>
                <a:lnTo>
                  <a:pt x="395" y="556"/>
                </a:lnTo>
                <a:lnTo>
                  <a:pt x="388" y="528"/>
                </a:lnTo>
                <a:lnTo>
                  <a:pt x="384" y="523"/>
                </a:lnTo>
                <a:lnTo>
                  <a:pt x="379" y="520"/>
                </a:lnTo>
                <a:lnTo>
                  <a:pt x="351" y="516"/>
                </a:lnTo>
                <a:lnTo>
                  <a:pt x="349" y="514"/>
                </a:lnTo>
                <a:lnTo>
                  <a:pt x="347" y="510"/>
                </a:lnTo>
                <a:lnTo>
                  <a:pt x="347" y="510"/>
                </a:lnTo>
                <a:lnTo>
                  <a:pt x="347" y="506"/>
                </a:lnTo>
                <a:lnTo>
                  <a:pt x="348" y="499"/>
                </a:lnTo>
                <a:lnTo>
                  <a:pt x="358" y="485"/>
                </a:lnTo>
                <a:lnTo>
                  <a:pt x="357" y="477"/>
                </a:lnTo>
                <a:lnTo>
                  <a:pt x="350" y="467"/>
                </a:lnTo>
                <a:lnTo>
                  <a:pt x="349" y="461"/>
                </a:lnTo>
                <a:lnTo>
                  <a:pt x="350" y="456"/>
                </a:lnTo>
                <a:lnTo>
                  <a:pt x="354" y="443"/>
                </a:lnTo>
                <a:lnTo>
                  <a:pt x="355" y="439"/>
                </a:lnTo>
                <a:lnTo>
                  <a:pt x="354" y="431"/>
                </a:lnTo>
                <a:lnTo>
                  <a:pt x="348" y="419"/>
                </a:lnTo>
                <a:lnTo>
                  <a:pt x="347" y="413"/>
                </a:lnTo>
                <a:lnTo>
                  <a:pt x="349" y="393"/>
                </a:lnTo>
                <a:lnTo>
                  <a:pt x="345" y="369"/>
                </a:lnTo>
                <a:lnTo>
                  <a:pt x="349" y="354"/>
                </a:lnTo>
                <a:lnTo>
                  <a:pt x="347" y="349"/>
                </a:lnTo>
                <a:lnTo>
                  <a:pt x="324" y="337"/>
                </a:lnTo>
                <a:lnTo>
                  <a:pt x="320" y="334"/>
                </a:lnTo>
                <a:lnTo>
                  <a:pt x="318" y="329"/>
                </a:lnTo>
                <a:lnTo>
                  <a:pt x="319" y="315"/>
                </a:lnTo>
                <a:lnTo>
                  <a:pt x="315" y="297"/>
                </a:lnTo>
                <a:lnTo>
                  <a:pt x="316" y="293"/>
                </a:lnTo>
                <a:lnTo>
                  <a:pt x="323" y="290"/>
                </a:lnTo>
                <a:lnTo>
                  <a:pt x="327" y="285"/>
                </a:lnTo>
                <a:lnTo>
                  <a:pt x="337" y="270"/>
                </a:lnTo>
                <a:lnTo>
                  <a:pt x="340" y="261"/>
                </a:lnTo>
                <a:lnTo>
                  <a:pt x="341" y="257"/>
                </a:lnTo>
                <a:lnTo>
                  <a:pt x="340" y="254"/>
                </a:lnTo>
                <a:lnTo>
                  <a:pt x="332" y="245"/>
                </a:lnTo>
                <a:lnTo>
                  <a:pt x="330" y="242"/>
                </a:lnTo>
                <a:lnTo>
                  <a:pt x="331" y="241"/>
                </a:lnTo>
                <a:lnTo>
                  <a:pt x="337" y="237"/>
                </a:lnTo>
                <a:lnTo>
                  <a:pt x="365" y="228"/>
                </a:lnTo>
                <a:lnTo>
                  <a:pt x="374" y="232"/>
                </a:lnTo>
                <a:lnTo>
                  <a:pt x="386" y="232"/>
                </a:lnTo>
                <a:lnTo>
                  <a:pt x="423" y="223"/>
                </a:lnTo>
                <a:lnTo>
                  <a:pt x="441" y="226"/>
                </a:lnTo>
                <a:lnTo>
                  <a:pt x="465" y="236"/>
                </a:lnTo>
                <a:lnTo>
                  <a:pt x="473" y="238"/>
                </a:lnTo>
                <a:lnTo>
                  <a:pt x="475" y="236"/>
                </a:lnTo>
                <a:lnTo>
                  <a:pt x="478" y="233"/>
                </a:lnTo>
                <a:lnTo>
                  <a:pt x="485" y="221"/>
                </a:lnTo>
                <a:lnTo>
                  <a:pt x="488" y="217"/>
                </a:lnTo>
                <a:lnTo>
                  <a:pt x="492" y="216"/>
                </a:lnTo>
                <a:lnTo>
                  <a:pt x="510" y="212"/>
                </a:lnTo>
                <a:lnTo>
                  <a:pt x="514" y="209"/>
                </a:lnTo>
                <a:lnTo>
                  <a:pt x="517" y="204"/>
                </a:lnTo>
                <a:lnTo>
                  <a:pt x="505" y="190"/>
                </a:lnTo>
                <a:lnTo>
                  <a:pt x="500" y="149"/>
                </a:lnTo>
                <a:lnTo>
                  <a:pt x="470" y="129"/>
                </a:lnTo>
                <a:lnTo>
                  <a:pt x="461" y="126"/>
                </a:lnTo>
                <a:lnTo>
                  <a:pt x="448" y="122"/>
                </a:lnTo>
                <a:lnTo>
                  <a:pt x="433" y="117"/>
                </a:lnTo>
                <a:lnTo>
                  <a:pt x="428" y="117"/>
                </a:lnTo>
                <a:lnTo>
                  <a:pt x="410" y="125"/>
                </a:lnTo>
                <a:lnTo>
                  <a:pt x="405" y="124"/>
                </a:lnTo>
                <a:lnTo>
                  <a:pt x="400" y="116"/>
                </a:lnTo>
                <a:lnTo>
                  <a:pt x="398" y="110"/>
                </a:lnTo>
                <a:lnTo>
                  <a:pt x="403" y="67"/>
                </a:lnTo>
                <a:lnTo>
                  <a:pt x="403" y="64"/>
                </a:lnTo>
                <a:lnTo>
                  <a:pt x="400" y="62"/>
                </a:lnTo>
                <a:lnTo>
                  <a:pt x="387" y="58"/>
                </a:lnTo>
                <a:lnTo>
                  <a:pt x="375" y="50"/>
                </a:lnTo>
                <a:lnTo>
                  <a:pt x="341" y="43"/>
                </a:lnTo>
                <a:lnTo>
                  <a:pt x="327" y="39"/>
                </a:lnTo>
                <a:lnTo>
                  <a:pt x="316" y="35"/>
                </a:lnTo>
                <a:lnTo>
                  <a:pt x="314" y="32"/>
                </a:lnTo>
                <a:lnTo>
                  <a:pt x="314" y="28"/>
                </a:lnTo>
                <a:lnTo>
                  <a:pt x="316" y="23"/>
                </a:lnTo>
                <a:lnTo>
                  <a:pt x="320" y="18"/>
                </a:lnTo>
                <a:lnTo>
                  <a:pt x="325" y="13"/>
                </a:lnTo>
                <a:lnTo>
                  <a:pt x="330" y="9"/>
                </a:lnTo>
                <a:lnTo>
                  <a:pt x="349" y="6"/>
                </a:lnTo>
                <a:lnTo>
                  <a:pt x="355" y="4"/>
                </a:lnTo>
                <a:lnTo>
                  <a:pt x="360" y="1"/>
                </a:lnTo>
                <a:lnTo>
                  <a:pt x="366" y="0"/>
                </a:lnTo>
                <a:lnTo>
                  <a:pt x="403" y="5"/>
                </a:lnTo>
                <a:lnTo>
                  <a:pt x="437" y="6"/>
                </a:lnTo>
                <a:lnTo>
                  <a:pt x="442" y="8"/>
                </a:lnTo>
                <a:lnTo>
                  <a:pt x="457" y="14"/>
                </a:lnTo>
                <a:lnTo>
                  <a:pt x="473" y="19"/>
                </a:lnTo>
                <a:lnTo>
                  <a:pt x="481" y="19"/>
                </a:lnTo>
                <a:lnTo>
                  <a:pt x="499" y="16"/>
                </a:lnTo>
                <a:lnTo>
                  <a:pt x="505" y="16"/>
                </a:lnTo>
                <a:lnTo>
                  <a:pt x="509" y="18"/>
                </a:lnTo>
                <a:lnTo>
                  <a:pt x="517" y="24"/>
                </a:lnTo>
                <a:lnTo>
                  <a:pt x="524" y="28"/>
                </a:lnTo>
                <a:lnTo>
                  <a:pt x="536" y="31"/>
                </a:lnTo>
                <a:lnTo>
                  <a:pt x="547" y="34"/>
                </a:lnTo>
                <a:lnTo>
                  <a:pt x="549" y="32"/>
                </a:lnTo>
                <a:lnTo>
                  <a:pt x="558" y="23"/>
                </a:lnTo>
                <a:lnTo>
                  <a:pt x="571" y="24"/>
                </a:lnTo>
                <a:lnTo>
                  <a:pt x="589" y="28"/>
                </a:lnTo>
                <a:lnTo>
                  <a:pt x="595" y="27"/>
                </a:lnTo>
                <a:lnTo>
                  <a:pt x="604" y="5"/>
                </a:lnTo>
                <a:lnTo>
                  <a:pt x="609" y="1"/>
                </a:lnTo>
                <a:lnTo>
                  <a:pt x="613" y="0"/>
                </a:lnTo>
                <a:lnTo>
                  <a:pt x="617" y="1"/>
                </a:lnTo>
                <a:lnTo>
                  <a:pt x="620" y="3"/>
                </a:lnTo>
                <a:lnTo>
                  <a:pt x="627" y="25"/>
                </a:lnTo>
                <a:lnTo>
                  <a:pt x="630" y="30"/>
                </a:lnTo>
                <a:lnTo>
                  <a:pt x="633" y="32"/>
                </a:lnTo>
                <a:lnTo>
                  <a:pt x="643" y="32"/>
                </a:lnTo>
                <a:lnTo>
                  <a:pt x="651" y="41"/>
                </a:lnTo>
                <a:lnTo>
                  <a:pt x="655" y="42"/>
                </a:lnTo>
                <a:lnTo>
                  <a:pt x="664" y="40"/>
                </a:lnTo>
                <a:lnTo>
                  <a:pt x="674" y="35"/>
                </a:lnTo>
                <a:lnTo>
                  <a:pt x="686" y="26"/>
                </a:lnTo>
                <a:lnTo>
                  <a:pt x="693" y="17"/>
                </a:lnTo>
                <a:lnTo>
                  <a:pt x="700" y="11"/>
                </a:lnTo>
                <a:lnTo>
                  <a:pt x="704" y="11"/>
                </a:lnTo>
                <a:lnTo>
                  <a:pt x="713" y="16"/>
                </a:lnTo>
                <a:lnTo>
                  <a:pt x="716" y="16"/>
                </a:lnTo>
                <a:lnTo>
                  <a:pt x="718" y="14"/>
                </a:lnTo>
                <a:lnTo>
                  <a:pt x="722" y="6"/>
                </a:lnTo>
                <a:lnTo>
                  <a:pt x="726" y="2"/>
                </a:lnTo>
                <a:lnTo>
                  <a:pt x="730" y="2"/>
                </a:lnTo>
                <a:lnTo>
                  <a:pt x="737" y="4"/>
                </a:lnTo>
                <a:lnTo>
                  <a:pt x="737" y="4"/>
                </a:lnTo>
                <a:lnTo>
                  <a:pt x="742" y="12"/>
                </a:lnTo>
                <a:lnTo>
                  <a:pt x="746" y="16"/>
                </a:lnTo>
                <a:lnTo>
                  <a:pt x="746" y="22"/>
                </a:lnTo>
                <a:lnTo>
                  <a:pt x="747" y="25"/>
                </a:lnTo>
                <a:lnTo>
                  <a:pt x="748" y="25"/>
                </a:lnTo>
                <a:lnTo>
                  <a:pt x="753" y="20"/>
                </a:lnTo>
                <a:lnTo>
                  <a:pt x="755" y="19"/>
                </a:lnTo>
                <a:lnTo>
                  <a:pt x="767" y="32"/>
                </a:lnTo>
                <a:lnTo>
                  <a:pt x="785" y="46"/>
                </a:lnTo>
                <a:lnTo>
                  <a:pt x="787" y="52"/>
                </a:lnTo>
                <a:lnTo>
                  <a:pt x="781" y="60"/>
                </a:lnTo>
                <a:lnTo>
                  <a:pt x="780" y="62"/>
                </a:lnTo>
                <a:lnTo>
                  <a:pt x="781" y="63"/>
                </a:lnTo>
                <a:lnTo>
                  <a:pt x="785" y="65"/>
                </a:lnTo>
                <a:lnTo>
                  <a:pt x="800" y="71"/>
                </a:lnTo>
                <a:lnTo>
                  <a:pt x="806" y="74"/>
                </a:lnTo>
                <a:lnTo>
                  <a:pt x="806" y="79"/>
                </a:lnTo>
                <a:lnTo>
                  <a:pt x="800" y="101"/>
                </a:lnTo>
                <a:lnTo>
                  <a:pt x="800" y="109"/>
                </a:lnTo>
                <a:lnTo>
                  <a:pt x="803" y="110"/>
                </a:lnTo>
                <a:lnTo>
                  <a:pt x="808" y="108"/>
                </a:lnTo>
                <a:lnTo>
                  <a:pt x="811" y="109"/>
                </a:lnTo>
                <a:lnTo>
                  <a:pt x="826" y="128"/>
                </a:lnTo>
                <a:lnTo>
                  <a:pt x="845" y="139"/>
                </a:lnTo>
                <a:lnTo>
                  <a:pt x="854" y="149"/>
                </a:lnTo>
                <a:lnTo>
                  <a:pt x="859" y="149"/>
                </a:lnTo>
                <a:lnTo>
                  <a:pt x="871" y="145"/>
                </a:lnTo>
                <a:lnTo>
                  <a:pt x="874" y="147"/>
                </a:lnTo>
                <a:lnTo>
                  <a:pt x="875" y="150"/>
                </a:lnTo>
                <a:lnTo>
                  <a:pt x="874" y="154"/>
                </a:lnTo>
                <a:lnTo>
                  <a:pt x="865" y="164"/>
                </a:lnTo>
                <a:lnTo>
                  <a:pt x="864" y="166"/>
                </a:lnTo>
                <a:lnTo>
                  <a:pt x="864" y="169"/>
                </a:lnTo>
                <a:lnTo>
                  <a:pt x="871" y="181"/>
                </a:lnTo>
                <a:lnTo>
                  <a:pt x="887" y="198"/>
                </a:lnTo>
                <a:lnTo>
                  <a:pt x="893" y="203"/>
                </a:lnTo>
                <a:lnTo>
                  <a:pt x="899" y="204"/>
                </a:lnTo>
                <a:lnTo>
                  <a:pt x="903" y="204"/>
                </a:lnTo>
                <a:lnTo>
                  <a:pt x="914" y="200"/>
                </a:lnTo>
                <a:lnTo>
                  <a:pt x="920" y="202"/>
                </a:lnTo>
                <a:lnTo>
                  <a:pt x="957" y="223"/>
                </a:lnTo>
                <a:lnTo>
                  <a:pt x="981" y="242"/>
                </a:lnTo>
                <a:lnTo>
                  <a:pt x="989" y="246"/>
                </a:lnTo>
                <a:lnTo>
                  <a:pt x="996" y="247"/>
                </a:lnTo>
                <a:lnTo>
                  <a:pt x="1006" y="245"/>
                </a:lnTo>
                <a:lnTo>
                  <a:pt x="1011" y="245"/>
                </a:lnTo>
                <a:lnTo>
                  <a:pt x="1019" y="253"/>
                </a:lnTo>
                <a:lnTo>
                  <a:pt x="1023" y="261"/>
                </a:lnTo>
                <a:lnTo>
                  <a:pt x="1025" y="264"/>
                </a:lnTo>
                <a:lnTo>
                  <a:pt x="1033" y="262"/>
                </a:lnTo>
                <a:lnTo>
                  <a:pt x="1039" y="262"/>
                </a:lnTo>
                <a:lnTo>
                  <a:pt x="1051" y="273"/>
                </a:lnTo>
                <a:lnTo>
                  <a:pt x="1059" y="277"/>
                </a:lnTo>
                <a:lnTo>
                  <a:pt x="1062" y="275"/>
                </a:lnTo>
                <a:lnTo>
                  <a:pt x="1067" y="269"/>
                </a:lnTo>
                <a:lnTo>
                  <a:pt x="1069" y="269"/>
                </a:lnTo>
                <a:lnTo>
                  <a:pt x="1080" y="277"/>
                </a:lnTo>
                <a:lnTo>
                  <a:pt x="1104" y="299"/>
                </a:lnTo>
                <a:lnTo>
                  <a:pt x="1107" y="301"/>
                </a:lnTo>
                <a:lnTo>
                  <a:pt x="1111" y="300"/>
                </a:lnTo>
                <a:lnTo>
                  <a:pt x="1119" y="294"/>
                </a:lnTo>
                <a:lnTo>
                  <a:pt x="1125" y="292"/>
                </a:lnTo>
                <a:lnTo>
                  <a:pt x="1129" y="291"/>
                </a:lnTo>
                <a:lnTo>
                  <a:pt x="1141" y="293"/>
                </a:lnTo>
                <a:lnTo>
                  <a:pt x="1147" y="292"/>
                </a:lnTo>
                <a:lnTo>
                  <a:pt x="1167" y="277"/>
                </a:lnTo>
                <a:lnTo>
                  <a:pt x="1186" y="283"/>
                </a:lnTo>
                <a:lnTo>
                  <a:pt x="1196" y="286"/>
                </a:lnTo>
                <a:lnTo>
                  <a:pt x="1203" y="283"/>
                </a:lnTo>
                <a:lnTo>
                  <a:pt x="1205" y="278"/>
                </a:lnTo>
                <a:lnTo>
                  <a:pt x="1207" y="277"/>
                </a:lnTo>
                <a:lnTo>
                  <a:pt x="1211" y="280"/>
                </a:lnTo>
                <a:lnTo>
                  <a:pt x="1224" y="290"/>
                </a:lnTo>
                <a:lnTo>
                  <a:pt x="1230" y="293"/>
                </a:lnTo>
                <a:lnTo>
                  <a:pt x="1259" y="280"/>
                </a:lnTo>
                <a:lnTo>
                  <a:pt x="1267" y="278"/>
                </a:lnTo>
                <a:lnTo>
                  <a:pt x="1276" y="278"/>
                </a:lnTo>
                <a:lnTo>
                  <a:pt x="1292" y="283"/>
                </a:lnTo>
                <a:lnTo>
                  <a:pt x="1297" y="283"/>
                </a:lnTo>
                <a:lnTo>
                  <a:pt x="1300" y="281"/>
                </a:lnTo>
                <a:lnTo>
                  <a:pt x="1304" y="272"/>
                </a:lnTo>
                <a:lnTo>
                  <a:pt x="1309" y="268"/>
                </a:lnTo>
                <a:lnTo>
                  <a:pt x="1316" y="269"/>
                </a:lnTo>
                <a:lnTo>
                  <a:pt x="1331" y="278"/>
                </a:lnTo>
                <a:lnTo>
                  <a:pt x="1336" y="279"/>
                </a:lnTo>
                <a:lnTo>
                  <a:pt x="1339" y="277"/>
                </a:lnTo>
                <a:lnTo>
                  <a:pt x="1353" y="263"/>
                </a:lnTo>
                <a:lnTo>
                  <a:pt x="1363" y="267"/>
                </a:lnTo>
                <a:lnTo>
                  <a:pt x="1397" y="301"/>
                </a:lnTo>
                <a:lnTo>
                  <a:pt x="1410" y="307"/>
                </a:lnTo>
                <a:lnTo>
                  <a:pt x="1436" y="299"/>
                </a:lnTo>
                <a:lnTo>
                  <a:pt x="1440" y="300"/>
                </a:lnTo>
                <a:lnTo>
                  <a:pt x="1449" y="304"/>
                </a:lnTo>
                <a:lnTo>
                  <a:pt x="1451" y="304"/>
                </a:lnTo>
                <a:lnTo>
                  <a:pt x="1455" y="299"/>
                </a:lnTo>
                <a:lnTo>
                  <a:pt x="1458" y="291"/>
                </a:lnTo>
                <a:lnTo>
                  <a:pt x="1468" y="280"/>
                </a:lnTo>
                <a:lnTo>
                  <a:pt x="1478" y="264"/>
                </a:lnTo>
                <a:lnTo>
                  <a:pt x="1482" y="263"/>
                </a:lnTo>
                <a:lnTo>
                  <a:pt x="1490" y="262"/>
                </a:lnTo>
                <a:lnTo>
                  <a:pt x="1498" y="263"/>
                </a:lnTo>
                <a:lnTo>
                  <a:pt x="1502" y="260"/>
                </a:lnTo>
                <a:lnTo>
                  <a:pt x="1504" y="259"/>
                </a:lnTo>
                <a:lnTo>
                  <a:pt x="1509" y="273"/>
                </a:lnTo>
                <a:lnTo>
                  <a:pt x="1511" y="288"/>
                </a:lnTo>
                <a:lnTo>
                  <a:pt x="1510" y="306"/>
                </a:lnTo>
                <a:lnTo>
                  <a:pt x="1512" y="326"/>
                </a:lnTo>
                <a:lnTo>
                  <a:pt x="1518" y="344"/>
                </a:lnTo>
                <a:lnTo>
                  <a:pt x="1519" y="350"/>
                </a:lnTo>
                <a:lnTo>
                  <a:pt x="1516" y="352"/>
                </a:lnTo>
                <a:lnTo>
                  <a:pt x="1504" y="359"/>
                </a:lnTo>
                <a:lnTo>
                  <a:pt x="1503" y="361"/>
                </a:lnTo>
                <a:lnTo>
                  <a:pt x="1503" y="363"/>
                </a:lnTo>
                <a:lnTo>
                  <a:pt x="1508" y="368"/>
                </a:lnTo>
                <a:lnTo>
                  <a:pt x="1515" y="376"/>
                </a:lnTo>
                <a:lnTo>
                  <a:pt x="1519" y="381"/>
                </a:lnTo>
                <a:lnTo>
                  <a:pt x="1519" y="384"/>
                </a:lnTo>
                <a:lnTo>
                  <a:pt x="1517" y="398"/>
                </a:lnTo>
                <a:lnTo>
                  <a:pt x="1534" y="419"/>
                </a:lnTo>
                <a:lnTo>
                  <a:pt x="1545" y="449"/>
                </a:lnTo>
                <a:lnTo>
                  <a:pt x="1548" y="451"/>
                </a:lnTo>
                <a:lnTo>
                  <a:pt x="1552" y="451"/>
                </a:lnTo>
                <a:lnTo>
                  <a:pt x="1571" y="442"/>
                </a:lnTo>
                <a:lnTo>
                  <a:pt x="1575" y="442"/>
                </a:lnTo>
                <a:lnTo>
                  <a:pt x="1576" y="443"/>
                </a:lnTo>
                <a:lnTo>
                  <a:pt x="1580" y="451"/>
                </a:lnTo>
                <a:lnTo>
                  <a:pt x="1581" y="458"/>
                </a:lnTo>
                <a:lnTo>
                  <a:pt x="1571" y="485"/>
                </a:lnTo>
                <a:lnTo>
                  <a:pt x="1573" y="488"/>
                </a:lnTo>
                <a:lnTo>
                  <a:pt x="1574" y="489"/>
                </a:lnTo>
                <a:lnTo>
                  <a:pt x="1577" y="489"/>
                </a:lnTo>
                <a:lnTo>
                  <a:pt x="1592" y="479"/>
                </a:lnTo>
                <a:lnTo>
                  <a:pt x="1607" y="475"/>
                </a:lnTo>
                <a:lnTo>
                  <a:pt x="1619" y="453"/>
                </a:lnTo>
                <a:lnTo>
                  <a:pt x="1624" y="445"/>
                </a:lnTo>
                <a:lnTo>
                  <a:pt x="1635" y="438"/>
                </a:lnTo>
                <a:lnTo>
                  <a:pt x="1642" y="437"/>
                </a:lnTo>
                <a:lnTo>
                  <a:pt x="1646" y="439"/>
                </a:lnTo>
                <a:lnTo>
                  <a:pt x="1650" y="442"/>
                </a:lnTo>
                <a:lnTo>
                  <a:pt x="1662" y="457"/>
                </a:lnTo>
                <a:lnTo>
                  <a:pt x="1668" y="463"/>
                </a:lnTo>
                <a:lnTo>
                  <a:pt x="1674" y="467"/>
                </a:lnTo>
                <a:lnTo>
                  <a:pt x="1686" y="471"/>
                </a:lnTo>
                <a:lnTo>
                  <a:pt x="1697" y="473"/>
                </a:lnTo>
                <a:lnTo>
                  <a:pt x="1722" y="472"/>
                </a:lnTo>
                <a:lnTo>
                  <a:pt x="1729" y="471"/>
                </a:lnTo>
                <a:lnTo>
                  <a:pt x="1742" y="467"/>
                </a:lnTo>
                <a:lnTo>
                  <a:pt x="1744" y="467"/>
                </a:lnTo>
                <a:lnTo>
                  <a:pt x="1748" y="473"/>
                </a:lnTo>
                <a:lnTo>
                  <a:pt x="1750" y="477"/>
                </a:lnTo>
                <a:lnTo>
                  <a:pt x="1748" y="497"/>
                </a:lnTo>
                <a:lnTo>
                  <a:pt x="1748" y="508"/>
                </a:lnTo>
                <a:lnTo>
                  <a:pt x="1748" y="524"/>
                </a:lnTo>
                <a:lnTo>
                  <a:pt x="1750" y="530"/>
                </a:lnTo>
                <a:lnTo>
                  <a:pt x="1752" y="532"/>
                </a:lnTo>
                <a:lnTo>
                  <a:pt x="1754" y="532"/>
                </a:lnTo>
                <a:lnTo>
                  <a:pt x="1765" y="528"/>
                </a:lnTo>
                <a:lnTo>
                  <a:pt x="1771" y="527"/>
                </a:lnTo>
                <a:lnTo>
                  <a:pt x="1784" y="541"/>
                </a:lnTo>
                <a:lnTo>
                  <a:pt x="1806" y="547"/>
                </a:lnTo>
                <a:lnTo>
                  <a:pt x="1810" y="551"/>
                </a:lnTo>
                <a:lnTo>
                  <a:pt x="1818" y="566"/>
                </a:lnTo>
                <a:lnTo>
                  <a:pt x="1823" y="574"/>
                </a:lnTo>
                <a:lnTo>
                  <a:pt x="1829" y="571"/>
                </a:lnTo>
                <a:lnTo>
                  <a:pt x="1847" y="562"/>
                </a:lnTo>
                <a:lnTo>
                  <a:pt x="1856" y="559"/>
                </a:lnTo>
                <a:lnTo>
                  <a:pt x="1858" y="559"/>
                </a:lnTo>
                <a:lnTo>
                  <a:pt x="1868" y="564"/>
                </a:lnTo>
                <a:lnTo>
                  <a:pt x="1873" y="564"/>
                </a:lnTo>
                <a:lnTo>
                  <a:pt x="1875" y="561"/>
                </a:lnTo>
                <a:lnTo>
                  <a:pt x="1876" y="555"/>
                </a:lnTo>
                <a:lnTo>
                  <a:pt x="1886" y="547"/>
                </a:lnTo>
                <a:lnTo>
                  <a:pt x="1890" y="542"/>
                </a:lnTo>
                <a:lnTo>
                  <a:pt x="1896" y="521"/>
                </a:lnTo>
                <a:lnTo>
                  <a:pt x="1900" y="517"/>
                </a:lnTo>
                <a:lnTo>
                  <a:pt x="1905" y="515"/>
                </a:lnTo>
                <a:lnTo>
                  <a:pt x="1909" y="517"/>
                </a:lnTo>
                <a:lnTo>
                  <a:pt x="1913" y="521"/>
                </a:lnTo>
                <a:lnTo>
                  <a:pt x="1922" y="531"/>
                </a:lnTo>
                <a:lnTo>
                  <a:pt x="1930" y="534"/>
                </a:lnTo>
                <a:lnTo>
                  <a:pt x="1927" y="577"/>
                </a:lnTo>
                <a:lnTo>
                  <a:pt x="1927" y="579"/>
                </a:lnTo>
                <a:lnTo>
                  <a:pt x="1935" y="582"/>
                </a:lnTo>
                <a:lnTo>
                  <a:pt x="1945" y="588"/>
                </a:lnTo>
                <a:lnTo>
                  <a:pt x="1952" y="591"/>
                </a:lnTo>
                <a:lnTo>
                  <a:pt x="1958" y="589"/>
                </a:lnTo>
                <a:lnTo>
                  <a:pt x="1970" y="582"/>
                </a:lnTo>
                <a:lnTo>
                  <a:pt x="1970" y="582"/>
                </a:lnTo>
                <a:lnTo>
                  <a:pt x="1972" y="593"/>
                </a:lnTo>
                <a:lnTo>
                  <a:pt x="1974" y="598"/>
                </a:lnTo>
                <a:lnTo>
                  <a:pt x="1980" y="600"/>
                </a:lnTo>
                <a:lnTo>
                  <a:pt x="1992" y="602"/>
                </a:lnTo>
                <a:lnTo>
                  <a:pt x="2001" y="609"/>
                </a:lnTo>
                <a:lnTo>
                  <a:pt x="2021" y="651"/>
                </a:lnTo>
                <a:lnTo>
                  <a:pt x="2025" y="656"/>
                </a:lnTo>
                <a:lnTo>
                  <a:pt x="2030" y="660"/>
                </a:lnTo>
                <a:lnTo>
                  <a:pt x="2033" y="660"/>
                </a:lnTo>
                <a:lnTo>
                  <a:pt x="2037" y="658"/>
                </a:lnTo>
                <a:lnTo>
                  <a:pt x="2053" y="646"/>
                </a:lnTo>
                <a:lnTo>
                  <a:pt x="2060" y="642"/>
                </a:lnTo>
                <a:lnTo>
                  <a:pt x="2066" y="645"/>
                </a:lnTo>
                <a:lnTo>
                  <a:pt x="2071" y="649"/>
                </a:lnTo>
                <a:lnTo>
                  <a:pt x="2086" y="668"/>
                </a:lnTo>
                <a:lnTo>
                  <a:pt x="2090" y="670"/>
                </a:lnTo>
                <a:lnTo>
                  <a:pt x="2094" y="671"/>
                </a:lnTo>
                <a:lnTo>
                  <a:pt x="2097" y="670"/>
                </a:lnTo>
                <a:lnTo>
                  <a:pt x="2111" y="661"/>
                </a:lnTo>
                <a:lnTo>
                  <a:pt x="2118" y="663"/>
                </a:lnTo>
                <a:lnTo>
                  <a:pt x="2122" y="665"/>
                </a:lnTo>
                <a:lnTo>
                  <a:pt x="2126" y="672"/>
                </a:lnTo>
                <a:lnTo>
                  <a:pt x="2130" y="677"/>
                </a:lnTo>
                <a:lnTo>
                  <a:pt x="2139" y="685"/>
                </a:lnTo>
                <a:lnTo>
                  <a:pt x="2146" y="693"/>
                </a:lnTo>
                <a:lnTo>
                  <a:pt x="2153" y="696"/>
                </a:lnTo>
                <a:lnTo>
                  <a:pt x="2176" y="706"/>
                </a:lnTo>
                <a:lnTo>
                  <a:pt x="2180" y="709"/>
                </a:lnTo>
                <a:lnTo>
                  <a:pt x="2183" y="713"/>
                </a:lnTo>
                <a:lnTo>
                  <a:pt x="2183" y="719"/>
                </a:lnTo>
                <a:lnTo>
                  <a:pt x="2180" y="723"/>
                </a:lnTo>
                <a:lnTo>
                  <a:pt x="2160" y="729"/>
                </a:lnTo>
                <a:lnTo>
                  <a:pt x="2141" y="743"/>
                </a:lnTo>
                <a:lnTo>
                  <a:pt x="2135" y="745"/>
                </a:lnTo>
                <a:lnTo>
                  <a:pt x="2126" y="748"/>
                </a:lnTo>
                <a:lnTo>
                  <a:pt x="2122" y="751"/>
                </a:lnTo>
                <a:lnTo>
                  <a:pt x="2120" y="756"/>
                </a:lnTo>
                <a:lnTo>
                  <a:pt x="2118" y="764"/>
                </a:lnTo>
                <a:lnTo>
                  <a:pt x="2120" y="770"/>
                </a:lnTo>
                <a:lnTo>
                  <a:pt x="2122" y="777"/>
                </a:lnTo>
                <a:lnTo>
                  <a:pt x="2122" y="780"/>
                </a:lnTo>
                <a:lnTo>
                  <a:pt x="2105" y="786"/>
                </a:lnTo>
                <a:lnTo>
                  <a:pt x="2099" y="795"/>
                </a:lnTo>
                <a:lnTo>
                  <a:pt x="2099" y="802"/>
                </a:lnTo>
                <a:lnTo>
                  <a:pt x="2102" y="815"/>
                </a:lnTo>
                <a:lnTo>
                  <a:pt x="2107" y="824"/>
                </a:lnTo>
                <a:lnTo>
                  <a:pt x="2116" y="832"/>
                </a:lnTo>
                <a:lnTo>
                  <a:pt x="2121" y="842"/>
                </a:lnTo>
                <a:lnTo>
                  <a:pt x="2125" y="844"/>
                </a:lnTo>
                <a:lnTo>
                  <a:pt x="2133" y="847"/>
                </a:lnTo>
                <a:lnTo>
                  <a:pt x="2136" y="851"/>
                </a:lnTo>
                <a:lnTo>
                  <a:pt x="2139" y="873"/>
                </a:lnTo>
                <a:lnTo>
                  <a:pt x="2140" y="883"/>
                </a:lnTo>
                <a:lnTo>
                  <a:pt x="2143" y="888"/>
                </a:lnTo>
                <a:lnTo>
                  <a:pt x="2151" y="898"/>
                </a:lnTo>
                <a:lnTo>
                  <a:pt x="2152" y="901"/>
                </a:lnTo>
                <a:lnTo>
                  <a:pt x="2151" y="904"/>
                </a:lnTo>
                <a:lnTo>
                  <a:pt x="2143" y="915"/>
                </a:lnTo>
                <a:lnTo>
                  <a:pt x="2140" y="920"/>
                </a:lnTo>
                <a:lnTo>
                  <a:pt x="2146" y="935"/>
                </a:lnTo>
                <a:lnTo>
                  <a:pt x="2147" y="941"/>
                </a:lnTo>
                <a:lnTo>
                  <a:pt x="2149" y="944"/>
                </a:lnTo>
                <a:lnTo>
                  <a:pt x="2162" y="950"/>
                </a:lnTo>
                <a:lnTo>
                  <a:pt x="2172" y="955"/>
                </a:lnTo>
                <a:lnTo>
                  <a:pt x="2177" y="959"/>
                </a:lnTo>
                <a:lnTo>
                  <a:pt x="2182" y="968"/>
                </a:lnTo>
                <a:lnTo>
                  <a:pt x="2189" y="989"/>
                </a:lnTo>
                <a:lnTo>
                  <a:pt x="2198" y="1008"/>
                </a:lnTo>
                <a:lnTo>
                  <a:pt x="2202" y="1044"/>
                </a:lnTo>
                <a:lnTo>
                  <a:pt x="2204" y="1056"/>
                </a:lnTo>
                <a:lnTo>
                  <a:pt x="2217" y="1090"/>
                </a:lnTo>
                <a:lnTo>
                  <a:pt x="2222" y="1100"/>
                </a:lnTo>
                <a:lnTo>
                  <a:pt x="2222" y="1100"/>
                </a:lnTo>
                <a:lnTo>
                  <a:pt x="2216" y="1107"/>
                </a:lnTo>
                <a:lnTo>
                  <a:pt x="2201" y="1119"/>
                </a:lnTo>
                <a:lnTo>
                  <a:pt x="2182" y="1131"/>
                </a:lnTo>
                <a:lnTo>
                  <a:pt x="2167" y="1138"/>
                </a:lnTo>
                <a:lnTo>
                  <a:pt x="2152" y="1135"/>
                </a:lnTo>
                <a:lnTo>
                  <a:pt x="2128" y="1125"/>
                </a:lnTo>
                <a:lnTo>
                  <a:pt x="2117" y="1120"/>
                </a:lnTo>
                <a:lnTo>
                  <a:pt x="2091" y="1101"/>
                </a:lnTo>
                <a:lnTo>
                  <a:pt x="2071" y="1103"/>
                </a:lnTo>
                <a:lnTo>
                  <a:pt x="2045" y="1109"/>
                </a:lnTo>
                <a:lnTo>
                  <a:pt x="2037" y="1118"/>
                </a:lnTo>
                <a:lnTo>
                  <a:pt x="2034" y="1128"/>
                </a:lnTo>
                <a:lnTo>
                  <a:pt x="2026" y="1138"/>
                </a:lnTo>
                <a:lnTo>
                  <a:pt x="2024" y="1154"/>
                </a:lnTo>
                <a:lnTo>
                  <a:pt x="2001" y="1171"/>
                </a:lnTo>
                <a:lnTo>
                  <a:pt x="1985" y="1181"/>
                </a:lnTo>
                <a:lnTo>
                  <a:pt x="1980" y="1182"/>
                </a:lnTo>
                <a:lnTo>
                  <a:pt x="1978" y="1181"/>
                </a:lnTo>
                <a:lnTo>
                  <a:pt x="1972" y="1172"/>
                </a:lnTo>
                <a:lnTo>
                  <a:pt x="1950" y="1174"/>
                </a:lnTo>
                <a:lnTo>
                  <a:pt x="1944" y="1167"/>
                </a:lnTo>
                <a:lnTo>
                  <a:pt x="1941" y="1164"/>
                </a:lnTo>
                <a:lnTo>
                  <a:pt x="1934" y="1168"/>
                </a:lnTo>
                <a:lnTo>
                  <a:pt x="1933" y="1171"/>
                </a:lnTo>
                <a:lnTo>
                  <a:pt x="1934" y="1176"/>
                </a:lnTo>
                <a:lnTo>
                  <a:pt x="1938" y="1180"/>
                </a:lnTo>
                <a:lnTo>
                  <a:pt x="1937" y="1191"/>
                </a:lnTo>
                <a:lnTo>
                  <a:pt x="1938" y="1195"/>
                </a:lnTo>
                <a:lnTo>
                  <a:pt x="1941" y="1196"/>
                </a:lnTo>
                <a:lnTo>
                  <a:pt x="1952" y="1197"/>
                </a:lnTo>
                <a:lnTo>
                  <a:pt x="1955" y="1198"/>
                </a:lnTo>
                <a:lnTo>
                  <a:pt x="1956" y="1199"/>
                </a:lnTo>
                <a:lnTo>
                  <a:pt x="1954" y="1205"/>
                </a:lnTo>
                <a:lnTo>
                  <a:pt x="1947" y="1214"/>
                </a:lnTo>
                <a:lnTo>
                  <a:pt x="1945" y="1223"/>
                </a:lnTo>
                <a:lnTo>
                  <a:pt x="1937" y="1223"/>
                </a:lnTo>
                <a:lnTo>
                  <a:pt x="1928" y="1218"/>
                </a:lnTo>
                <a:lnTo>
                  <a:pt x="1926" y="1216"/>
                </a:lnTo>
                <a:lnTo>
                  <a:pt x="1928" y="1211"/>
                </a:lnTo>
                <a:lnTo>
                  <a:pt x="1927" y="1209"/>
                </a:lnTo>
                <a:lnTo>
                  <a:pt x="1911" y="1209"/>
                </a:lnTo>
                <a:lnTo>
                  <a:pt x="1899" y="1206"/>
                </a:lnTo>
                <a:lnTo>
                  <a:pt x="1899" y="1206"/>
                </a:lnTo>
                <a:lnTo>
                  <a:pt x="1899" y="1206"/>
                </a:lnTo>
                <a:lnTo>
                  <a:pt x="1899" y="1206"/>
                </a:lnTo>
                <a:close/>
              </a:path>
            </a:pathLst>
          </a:custGeom>
          <a:solidFill>
            <a:srgbClr val="B2DF89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60" name="重庆">
            <a:extLst>
              <a:ext uri="{FF2B5EF4-FFF2-40B4-BE49-F238E27FC236}">
                <a16:creationId xmlns:a16="http://schemas.microsoft.com/office/drawing/2014/main" id="{608FE0C6-54BD-4611-B77A-3763C4F18459}"/>
              </a:ext>
            </a:extLst>
          </p:cNvPr>
          <p:cNvSpPr>
            <a:spLocks/>
          </p:cNvSpPr>
          <p:nvPr/>
        </p:nvSpPr>
        <p:spPr bwMode="auto">
          <a:xfrm>
            <a:off x="4095228" y="3181782"/>
            <a:ext cx="630017" cy="458468"/>
          </a:xfrm>
          <a:custGeom>
            <a:avLst/>
            <a:gdLst>
              <a:gd name="T0" fmla="*/ 1290 w 1413"/>
              <a:gd name="T1" fmla="*/ 235 h 1372"/>
              <a:gd name="T2" fmla="*/ 1362 w 1413"/>
              <a:gd name="T3" fmla="*/ 262 h 1372"/>
              <a:gd name="T4" fmla="*/ 1397 w 1413"/>
              <a:gd name="T5" fmla="*/ 377 h 1372"/>
              <a:gd name="T6" fmla="*/ 1369 w 1413"/>
              <a:gd name="T7" fmla="*/ 454 h 1372"/>
              <a:gd name="T8" fmla="*/ 1242 w 1413"/>
              <a:gd name="T9" fmla="*/ 526 h 1372"/>
              <a:gd name="T10" fmla="*/ 1163 w 1413"/>
              <a:gd name="T11" fmla="*/ 528 h 1372"/>
              <a:gd name="T12" fmla="*/ 1106 w 1413"/>
              <a:gd name="T13" fmla="*/ 526 h 1372"/>
              <a:gd name="T14" fmla="*/ 989 w 1413"/>
              <a:gd name="T15" fmla="*/ 557 h 1372"/>
              <a:gd name="T16" fmla="*/ 918 w 1413"/>
              <a:gd name="T17" fmla="*/ 578 h 1372"/>
              <a:gd name="T18" fmla="*/ 935 w 1413"/>
              <a:gd name="T19" fmla="*/ 719 h 1372"/>
              <a:gd name="T20" fmla="*/ 898 w 1413"/>
              <a:gd name="T21" fmla="*/ 792 h 1372"/>
              <a:gd name="T22" fmla="*/ 910 w 1413"/>
              <a:gd name="T23" fmla="*/ 838 h 1372"/>
              <a:gd name="T24" fmla="*/ 965 w 1413"/>
              <a:gd name="T25" fmla="*/ 805 h 1372"/>
              <a:gd name="T26" fmla="*/ 994 w 1413"/>
              <a:gd name="T27" fmla="*/ 842 h 1372"/>
              <a:gd name="T28" fmla="*/ 1026 w 1413"/>
              <a:gd name="T29" fmla="*/ 895 h 1372"/>
              <a:gd name="T30" fmla="*/ 1043 w 1413"/>
              <a:gd name="T31" fmla="*/ 971 h 1372"/>
              <a:gd name="T32" fmla="*/ 1096 w 1413"/>
              <a:gd name="T33" fmla="*/ 986 h 1372"/>
              <a:gd name="T34" fmla="*/ 1144 w 1413"/>
              <a:gd name="T35" fmla="*/ 1062 h 1372"/>
              <a:gd name="T36" fmla="*/ 1151 w 1413"/>
              <a:gd name="T37" fmla="*/ 1175 h 1372"/>
              <a:gd name="T38" fmla="*/ 1149 w 1413"/>
              <a:gd name="T39" fmla="*/ 1218 h 1372"/>
              <a:gd name="T40" fmla="*/ 1117 w 1413"/>
              <a:gd name="T41" fmla="*/ 1278 h 1372"/>
              <a:gd name="T42" fmla="*/ 1072 w 1413"/>
              <a:gd name="T43" fmla="*/ 1359 h 1372"/>
              <a:gd name="T44" fmla="*/ 992 w 1413"/>
              <a:gd name="T45" fmla="*/ 1356 h 1372"/>
              <a:gd name="T46" fmla="*/ 996 w 1413"/>
              <a:gd name="T47" fmla="*/ 1274 h 1372"/>
              <a:gd name="T48" fmla="*/ 964 w 1413"/>
              <a:gd name="T49" fmla="*/ 1302 h 1372"/>
              <a:gd name="T50" fmla="*/ 945 w 1413"/>
              <a:gd name="T51" fmla="*/ 1284 h 1372"/>
              <a:gd name="T52" fmla="*/ 892 w 1413"/>
              <a:gd name="T53" fmla="*/ 1203 h 1372"/>
              <a:gd name="T54" fmla="*/ 866 w 1413"/>
              <a:gd name="T55" fmla="*/ 1063 h 1372"/>
              <a:gd name="T56" fmla="*/ 794 w 1413"/>
              <a:gd name="T57" fmla="*/ 1060 h 1372"/>
              <a:gd name="T58" fmla="*/ 727 w 1413"/>
              <a:gd name="T59" fmla="*/ 1079 h 1372"/>
              <a:gd name="T60" fmla="*/ 688 w 1413"/>
              <a:gd name="T61" fmla="*/ 1033 h 1372"/>
              <a:gd name="T62" fmla="*/ 617 w 1413"/>
              <a:gd name="T63" fmla="*/ 1014 h 1372"/>
              <a:gd name="T64" fmla="*/ 599 w 1413"/>
              <a:gd name="T65" fmla="*/ 1118 h 1372"/>
              <a:gd name="T66" fmla="*/ 488 w 1413"/>
              <a:gd name="T67" fmla="*/ 1130 h 1372"/>
              <a:gd name="T68" fmla="*/ 438 w 1413"/>
              <a:gd name="T69" fmla="*/ 1170 h 1372"/>
              <a:gd name="T70" fmla="*/ 405 w 1413"/>
              <a:gd name="T71" fmla="*/ 1211 h 1372"/>
              <a:gd name="T72" fmla="*/ 367 w 1413"/>
              <a:gd name="T73" fmla="*/ 1249 h 1372"/>
              <a:gd name="T74" fmla="*/ 379 w 1413"/>
              <a:gd name="T75" fmla="*/ 1194 h 1372"/>
              <a:gd name="T76" fmla="*/ 336 w 1413"/>
              <a:gd name="T77" fmla="*/ 1140 h 1372"/>
              <a:gd name="T78" fmla="*/ 331 w 1413"/>
              <a:gd name="T79" fmla="*/ 1210 h 1372"/>
              <a:gd name="T80" fmla="*/ 283 w 1413"/>
              <a:gd name="T81" fmla="*/ 1172 h 1372"/>
              <a:gd name="T82" fmla="*/ 193 w 1413"/>
              <a:gd name="T83" fmla="*/ 1076 h 1372"/>
              <a:gd name="T84" fmla="*/ 114 w 1413"/>
              <a:gd name="T85" fmla="*/ 987 h 1372"/>
              <a:gd name="T86" fmla="*/ 39 w 1413"/>
              <a:gd name="T87" fmla="*/ 947 h 1372"/>
              <a:gd name="T88" fmla="*/ 8 w 1413"/>
              <a:gd name="T89" fmla="*/ 854 h 1372"/>
              <a:gd name="T90" fmla="*/ 127 w 1413"/>
              <a:gd name="T91" fmla="*/ 778 h 1372"/>
              <a:gd name="T92" fmla="*/ 98 w 1413"/>
              <a:gd name="T93" fmla="*/ 684 h 1372"/>
              <a:gd name="T94" fmla="*/ 137 w 1413"/>
              <a:gd name="T95" fmla="*/ 612 h 1372"/>
              <a:gd name="T96" fmla="*/ 281 w 1413"/>
              <a:gd name="T97" fmla="*/ 660 h 1372"/>
              <a:gd name="T98" fmla="*/ 414 w 1413"/>
              <a:gd name="T99" fmla="*/ 708 h 1372"/>
              <a:gd name="T100" fmla="*/ 480 w 1413"/>
              <a:gd name="T101" fmla="*/ 722 h 1372"/>
              <a:gd name="T102" fmla="*/ 549 w 1413"/>
              <a:gd name="T103" fmla="*/ 681 h 1372"/>
              <a:gd name="T104" fmla="*/ 667 w 1413"/>
              <a:gd name="T105" fmla="*/ 448 h 1372"/>
              <a:gd name="T106" fmla="*/ 731 w 1413"/>
              <a:gd name="T107" fmla="*/ 474 h 1372"/>
              <a:gd name="T108" fmla="*/ 774 w 1413"/>
              <a:gd name="T109" fmla="*/ 412 h 1372"/>
              <a:gd name="T110" fmla="*/ 792 w 1413"/>
              <a:gd name="T111" fmla="*/ 339 h 1372"/>
              <a:gd name="T112" fmla="*/ 857 w 1413"/>
              <a:gd name="T113" fmla="*/ 255 h 1372"/>
              <a:gd name="T114" fmla="*/ 922 w 1413"/>
              <a:gd name="T115" fmla="*/ 202 h 1372"/>
              <a:gd name="T116" fmla="*/ 930 w 1413"/>
              <a:gd name="T117" fmla="*/ 147 h 1372"/>
              <a:gd name="T118" fmla="*/ 881 w 1413"/>
              <a:gd name="T119" fmla="*/ 70 h 1372"/>
              <a:gd name="T120" fmla="*/ 917 w 1413"/>
              <a:gd name="T121" fmla="*/ 35 h 1372"/>
              <a:gd name="T122" fmla="*/ 1008 w 1413"/>
              <a:gd name="T123" fmla="*/ 43 h 1372"/>
              <a:gd name="T124" fmla="*/ 1154 w 1413"/>
              <a:gd name="T125" fmla="*/ 157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13" h="1372">
                <a:moveTo>
                  <a:pt x="1239" y="166"/>
                </a:moveTo>
                <a:lnTo>
                  <a:pt x="1241" y="170"/>
                </a:lnTo>
                <a:lnTo>
                  <a:pt x="1243" y="172"/>
                </a:lnTo>
                <a:lnTo>
                  <a:pt x="1271" y="176"/>
                </a:lnTo>
                <a:lnTo>
                  <a:pt x="1276" y="179"/>
                </a:lnTo>
                <a:lnTo>
                  <a:pt x="1280" y="184"/>
                </a:lnTo>
                <a:lnTo>
                  <a:pt x="1287" y="212"/>
                </a:lnTo>
                <a:lnTo>
                  <a:pt x="1287" y="219"/>
                </a:lnTo>
                <a:lnTo>
                  <a:pt x="1286" y="230"/>
                </a:lnTo>
                <a:lnTo>
                  <a:pt x="1287" y="235"/>
                </a:lnTo>
                <a:lnTo>
                  <a:pt x="1290" y="235"/>
                </a:lnTo>
                <a:lnTo>
                  <a:pt x="1308" y="234"/>
                </a:lnTo>
                <a:lnTo>
                  <a:pt x="1332" y="239"/>
                </a:lnTo>
                <a:lnTo>
                  <a:pt x="1346" y="236"/>
                </a:lnTo>
                <a:lnTo>
                  <a:pt x="1348" y="237"/>
                </a:lnTo>
                <a:lnTo>
                  <a:pt x="1350" y="239"/>
                </a:lnTo>
                <a:lnTo>
                  <a:pt x="1340" y="251"/>
                </a:lnTo>
                <a:lnTo>
                  <a:pt x="1340" y="252"/>
                </a:lnTo>
                <a:lnTo>
                  <a:pt x="1340" y="254"/>
                </a:lnTo>
                <a:lnTo>
                  <a:pt x="1343" y="256"/>
                </a:lnTo>
                <a:lnTo>
                  <a:pt x="1357" y="258"/>
                </a:lnTo>
                <a:lnTo>
                  <a:pt x="1362" y="262"/>
                </a:lnTo>
                <a:lnTo>
                  <a:pt x="1370" y="273"/>
                </a:lnTo>
                <a:lnTo>
                  <a:pt x="1377" y="276"/>
                </a:lnTo>
                <a:lnTo>
                  <a:pt x="1389" y="279"/>
                </a:lnTo>
                <a:lnTo>
                  <a:pt x="1394" y="284"/>
                </a:lnTo>
                <a:lnTo>
                  <a:pt x="1397" y="289"/>
                </a:lnTo>
                <a:lnTo>
                  <a:pt x="1403" y="310"/>
                </a:lnTo>
                <a:lnTo>
                  <a:pt x="1405" y="328"/>
                </a:lnTo>
                <a:lnTo>
                  <a:pt x="1412" y="353"/>
                </a:lnTo>
                <a:lnTo>
                  <a:pt x="1413" y="361"/>
                </a:lnTo>
                <a:lnTo>
                  <a:pt x="1412" y="364"/>
                </a:lnTo>
                <a:lnTo>
                  <a:pt x="1397" y="377"/>
                </a:lnTo>
                <a:lnTo>
                  <a:pt x="1394" y="385"/>
                </a:lnTo>
                <a:lnTo>
                  <a:pt x="1393" y="394"/>
                </a:lnTo>
                <a:lnTo>
                  <a:pt x="1398" y="431"/>
                </a:lnTo>
                <a:lnTo>
                  <a:pt x="1398" y="438"/>
                </a:lnTo>
                <a:lnTo>
                  <a:pt x="1394" y="453"/>
                </a:lnTo>
                <a:lnTo>
                  <a:pt x="1384" y="472"/>
                </a:lnTo>
                <a:lnTo>
                  <a:pt x="1382" y="473"/>
                </a:lnTo>
                <a:lnTo>
                  <a:pt x="1380" y="473"/>
                </a:lnTo>
                <a:lnTo>
                  <a:pt x="1374" y="469"/>
                </a:lnTo>
                <a:lnTo>
                  <a:pt x="1371" y="465"/>
                </a:lnTo>
                <a:lnTo>
                  <a:pt x="1369" y="454"/>
                </a:lnTo>
                <a:lnTo>
                  <a:pt x="1367" y="451"/>
                </a:lnTo>
                <a:lnTo>
                  <a:pt x="1350" y="451"/>
                </a:lnTo>
                <a:lnTo>
                  <a:pt x="1340" y="448"/>
                </a:lnTo>
                <a:lnTo>
                  <a:pt x="1330" y="448"/>
                </a:lnTo>
                <a:lnTo>
                  <a:pt x="1323" y="448"/>
                </a:lnTo>
                <a:lnTo>
                  <a:pt x="1319" y="449"/>
                </a:lnTo>
                <a:lnTo>
                  <a:pt x="1298" y="460"/>
                </a:lnTo>
                <a:lnTo>
                  <a:pt x="1265" y="489"/>
                </a:lnTo>
                <a:lnTo>
                  <a:pt x="1258" y="498"/>
                </a:lnTo>
                <a:lnTo>
                  <a:pt x="1248" y="519"/>
                </a:lnTo>
                <a:lnTo>
                  <a:pt x="1242" y="526"/>
                </a:lnTo>
                <a:lnTo>
                  <a:pt x="1236" y="521"/>
                </a:lnTo>
                <a:lnTo>
                  <a:pt x="1225" y="522"/>
                </a:lnTo>
                <a:lnTo>
                  <a:pt x="1222" y="523"/>
                </a:lnTo>
                <a:lnTo>
                  <a:pt x="1196" y="553"/>
                </a:lnTo>
                <a:lnTo>
                  <a:pt x="1178" y="578"/>
                </a:lnTo>
                <a:lnTo>
                  <a:pt x="1175" y="577"/>
                </a:lnTo>
                <a:lnTo>
                  <a:pt x="1171" y="574"/>
                </a:lnTo>
                <a:lnTo>
                  <a:pt x="1176" y="555"/>
                </a:lnTo>
                <a:lnTo>
                  <a:pt x="1168" y="541"/>
                </a:lnTo>
                <a:lnTo>
                  <a:pt x="1165" y="531"/>
                </a:lnTo>
                <a:lnTo>
                  <a:pt x="1163" y="528"/>
                </a:lnTo>
                <a:lnTo>
                  <a:pt x="1154" y="535"/>
                </a:lnTo>
                <a:lnTo>
                  <a:pt x="1126" y="561"/>
                </a:lnTo>
                <a:lnTo>
                  <a:pt x="1122" y="564"/>
                </a:lnTo>
                <a:lnTo>
                  <a:pt x="1116" y="565"/>
                </a:lnTo>
                <a:lnTo>
                  <a:pt x="1109" y="564"/>
                </a:lnTo>
                <a:lnTo>
                  <a:pt x="1106" y="562"/>
                </a:lnTo>
                <a:lnTo>
                  <a:pt x="1104" y="559"/>
                </a:lnTo>
                <a:lnTo>
                  <a:pt x="1100" y="547"/>
                </a:lnTo>
                <a:lnTo>
                  <a:pt x="1108" y="532"/>
                </a:lnTo>
                <a:lnTo>
                  <a:pt x="1109" y="529"/>
                </a:lnTo>
                <a:lnTo>
                  <a:pt x="1106" y="526"/>
                </a:lnTo>
                <a:lnTo>
                  <a:pt x="1098" y="525"/>
                </a:lnTo>
                <a:lnTo>
                  <a:pt x="1088" y="524"/>
                </a:lnTo>
                <a:lnTo>
                  <a:pt x="1075" y="526"/>
                </a:lnTo>
                <a:lnTo>
                  <a:pt x="1031" y="564"/>
                </a:lnTo>
                <a:lnTo>
                  <a:pt x="1021" y="568"/>
                </a:lnTo>
                <a:lnTo>
                  <a:pt x="1013" y="567"/>
                </a:lnTo>
                <a:lnTo>
                  <a:pt x="1000" y="574"/>
                </a:lnTo>
                <a:lnTo>
                  <a:pt x="997" y="574"/>
                </a:lnTo>
                <a:lnTo>
                  <a:pt x="995" y="572"/>
                </a:lnTo>
                <a:lnTo>
                  <a:pt x="992" y="561"/>
                </a:lnTo>
                <a:lnTo>
                  <a:pt x="989" y="557"/>
                </a:lnTo>
                <a:lnTo>
                  <a:pt x="983" y="553"/>
                </a:lnTo>
                <a:lnTo>
                  <a:pt x="978" y="552"/>
                </a:lnTo>
                <a:lnTo>
                  <a:pt x="974" y="554"/>
                </a:lnTo>
                <a:lnTo>
                  <a:pt x="971" y="560"/>
                </a:lnTo>
                <a:lnTo>
                  <a:pt x="961" y="586"/>
                </a:lnTo>
                <a:lnTo>
                  <a:pt x="956" y="593"/>
                </a:lnTo>
                <a:lnTo>
                  <a:pt x="952" y="596"/>
                </a:lnTo>
                <a:lnTo>
                  <a:pt x="949" y="595"/>
                </a:lnTo>
                <a:lnTo>
                  <a:pt x="940" y="586"/>
                </a:lnTo>
                <a:lnTo>
                  <a:pt x="937" y="584"/>
                </a:lnTo>
                <a:lnTo>
                  <a:pt x="918" y="578"/>
                </a:lnTo>
                <a:lnTo>
                  <a:pt x="914" y="579"/>
                </a:lnTo>
                <a:lnTo>
                  <a:pt x="912" y="584"/>
                </a:lnTo>
                <a:lnTo>
                  <a:pt x="902" y="621"/>
                </a:lnTo>
                <a:lnTo>
                  <a:pt x="904" y="626"/>
                </a:lnTo>
                <a:lnTo>
                  <a:pt x="925" y="643"/>
                </a:lnTo>
                <a:lnTo>
                  <a:pt x="933" y="652"/>
                </a:lnTo>
                <a:lnTo>
                  <a:pt x="938" y="661"/>
                </a:lnTo>
                <a:lnTo>
                  <a:pt x="941" y="674"/>
                </a:lnTo>
                <a:lnTo>
                  <a:pt x="940" y="693"/>
                </a:lnTo>
                <a:lnTo>
                  <a:pt x="937" y="709"/>
                </a:lnTo>
                <a:lnTo>
                  <a:pt x="935" y="719"/>
                </a:lnTo>
                <a:lnTo>
                  <a:pt x="930" y="728"/>
                </a:lnTo>
                <a:lnTo>
                  <a:pt x="934" y="735"/>
                </a:lnTo>
                <a:lnTo>
                  <a:pt x="933" y="781"/>
                </a:lnTo>
                <a:lnTo>
                  <a:pt x="932" y="788"/>
                </a:lnTo>
                <a:lnTo>
                  <a:pt x="931" y="788"/>
                </a:lnTo>
                <a:lnTo>
                  <a:pt x="926" y="782"/>
                </a:lnTo>
                <a:lnTo>
                  <a:pt x="924" y="781"/>
                </a:lnTo>
                <a:lnTo>
                  <a:pt x="922" y="783"/>
                </a:lnTo>
                <a:lnTo>
                  <a:pt x="919" y="790"/>
                </a:lnTo>
                <a:lnTo>
                  <a:pt x="917" y="793"/>
                </a:lnTo>
                <a:lnTo>
                  <a:pt x="898" y="792"/>
                </a:lnTo>
                <a:lnTo>
                  <a:pt x="894" y="795"/>
                </a:lnTo>
                <a:lnTo>
                  <a:pt x="892" y="800"/>
                </a:lnTo>
                <a:lnTo>
                  <a:pt x="892" y="806"/>
                </a:lnTo>
                <a:lnTo>
                  <a:pt x="895" y="811"/>
                </a:lnTo>
                <a:lnTo>
                  <a:pt x="896" y="811"/>
                </a:lnTo>
                <a:lnTo>
                  <a:pt x="900" y="808"/>
                </a:lnTo>
                <a:lnTo>
                  <a:pt x="907" y="818"/>
                </a:lnTo>
                <a:lnTo>
                  <a:pt x="911" y="823"/>
                </a:lnTo>
                <a:lnTo>
                  <a:pt x="911" y="827"/>
                </a:lnTo>
                <a:lnTo>
                  <a:pt x="909" y="834"/>
                </a:lnTo>
                <a:lnTo>
                  <a:pt x="910" y="838"/>
                </a:lnTo>
                <a:lnTo>
                  <a:pt x="913" y="842"/>
                </a:lnTo>
                <a:lnTo>
                  <a:pt x="923" y="845"/>
                </a:lnTo>
                <a:lnTo>
                  <a:pt x="926" y="846"/>
                </a:lnTo>
                <a:lnTo>
                  <a:pt x="930" y="844"/>
                </a:lnTo>
                <a:lnTo>
                  <a:pt x="933" y="837"/>
                </a:lnTo>
                <a:lnTo>
                  <a:pt x="937" y="823"/>
                </a:lnTo>
                <a:lnTo>
                  <a:pt x="943" y="813"/>
                </a:lnTo>
                <a:lnTo>
                  <a:pt x="954" y="797"/>
                </a:lnTo>
                <a:lnTo>
                  <a:pt x="956" y="795"/>
                </a:lnTo>
                <a:lnTo>
                  <a:pt x="960" y="797"/>
                </a:lnTo>
                <a:lnTo>
                  <a:pt x="965" y="805"/>
                </a:lnTo>
                <a:lnTo>
                  <a:pt x="971" y="817"/>
                </a:lnTo>
                <a:lnTo>
                  <a:pt x="974" y="826"/>
                </a:lnTo>
                <a:lnTo>
                  <a:pt x="978" y="845"/>
                </a:lnTo>
                <a:lnTo>
                  <a:pt x="983" y="855"/>
                </a:lnTo>
                <a:lnTo>
                  <a:pt x="990" y="861"/>
                </a:lnTo>
                <a:lnTo>
                  <a:pt x="994" y="862"/>
                </a:lnTo>
                <a:lnTo>
                  <a:pt x="996" y="859"/>
                </a:lnTo>
                <a:lnTo>
                  <a:pt x="995" y="854"/>
                </a:lnTo>
                <a:lnTo>
                  <a:pt x="991" y="846"/>
                </a:lnTo>
                <a:lnTo>
                  <a:pt x="990" y="843"/>
                </a:lnTo>
                <a:lnTo>
                  <a:pt x="994" y="842"/>
                </a:lnTo>
                <a:lnTo>
                  <a:pt x="1000" y="843"/>
                </a:lnTo>
                <a:lnTo>
                  <a:pt x="1002" y="845"/>
                </a:lnTo>
                <a:lnTo>
                  <a:pt x="1004" y="848"/>
                </a:lnTo>
                <a:lnTo>
                  <a:pt x="1007" y="864"/>
                </a:lnTo>
                <a:lnTo>
                  <a:pt x="1009" y="868"/>
                </a:lnTo>
                <a:lnTo>
                  <a:pt x="1013" y="869"/>
                </a:lnTo>
                <a:lnTo>
                  <a:pt x="1025" y="872"/>
                </a:lnTo>
                <a:lnTo>
                  <a:pt x="1031" y="878"/>
                </a:lnTo>
                <a:lnTo>
                  <a:pt x="1031" y="880"/>
                </a:lnTo>
                <a:lnTo>
                  <a:pt x="1025" y="892"/>
                </a:lnTo>
                <a:lnTo>
                  <a:pt x="1026" y="895"/>
                </a:lnTo>
                <a:lnTo>
                  <a:pt x="1033" y="900"/>
                </a:lnTo>
                <a:lnTo>
                  <a:pt x="1035" y="906"/>
                </a:lnTo>
                <a:lnTo>
                  <a:pt x="1035" y="913"/>
                </a:lnTo>
                <a:lnTo>
                  <a:pt x="1032" y="931"/>
                </a:lnTo>
                <a:lnTo>
                  <a:pt x="1032" y="939"/>
                </a:lnTo>
                <a:lnTo>
                  <a:pt x="1035" y="944"/>
                </a:lnTo>
                <a:lnTo>
                  <a:pt x="1043" y="949"/>
                </a:lnTo>
                <a:lnTo>
                  <a:pt x="1045" y="952"/>
                </a:lnTo>
                <a:lnTo>
                  <a:pt x="1041" y="966"/>
                </a:lnTo>
                <a:lnTo>
                  <a:pt x="1041" y="969"/>
                </a:lnTo>
                <a:lnTo>
                  <a:pt x="1043" y="971"/>
                </a:lnTo>
                <a:lnTo>
                  <a:pt x="1048" y="971"/>
                </a:lnTo>
                <a:lnTo>
                  <a:pt x="1055" y="969"/>
                </a:lnTo>
                <a:lnTo>
                  <a:pt x="1062" y="966"/>
                </a:lnTo>
                <a:lnTo>
                  <a:pt x="1068" y="967"/>
                </a:lnTo>
                <a:lnTo>
                  <a:pt x="1084" y="955"/>
                </a:lnTo>
                <a:lnTo>
                  <a:pt x="1087" y="955"/>
                </a:lnTo>
                <a:lnTo>
                  <a:pt x="1090" y="956"/>
                </a:lnTo>
                <a:lnTo>
                  <a:pt x="1094" y="961"/>
                </a:lnTo>
                <a:lnTo>
                  <a:pt x="1096" y="967"/>
                </a:lnTo>
                <a:lnTo>
                  <a:pt x="1095" y="981"/>
                </a:lnTo>
                <a:lnTo>
                  <a:pt x="1096" y="986"/>
                </a:lnTo>
                <a:lnTo>
                  <a:pt x="1102" y="992"/>
                </a:lnTo>
                <a:lnTo>
                  <a:pt x="1103" y="997"/>
                </a:lnTo>
                <a:lnTo>
                  <a:pt x="1104" y="1017"/>
                </a:lnTo>
                <a:lnTo>
                  <a:pt x="1105" y="1026"/>
                </a:lnTo>
                <a:lnTo>
                  <a:pt x="1108" y="1029"/>
                </a:lnTo>
                <a:lnTo>
                  <a:pt x="1126" y="1038"/>
                </a:lnTo>
                <a:lnTo>
                  <a:pt x="1132" y="1039"/>
                </a:lnTo>
                <a:lnTo>
                  <a:pt x="1132" y="1039"/>
                </a:lnTo>
                <a:lnTo>
                  <a:pt x="1134" y="1047"/>
                </a:lnTo>
                <a:lnTo>
                  <a:pt x="1136" y="1052"/>
                </a:lnTo>
                <a:lnTo>
                  <a:pt x="1144" y="1062"/>
                </a:lnTo>
                <a:lnTo>
                  <a:pt x="1154" y="1071"/>
                </a:lnTo>
                <a:lnTo>
                  <a:pt x="1158" y="1080"/>
                </a:lnTo>
                <a:lnTo>
                  <a:pt x="1157" y="1082"/>
                </a:lnTo>
                <a:lnTo>
                  <a:pt x="1145" y="1101"/>
                </a:lnTo>
                <a:lnTo>
                  <a:pt x="1140" y="1112"/>
                </a:lnTo>
                <a:lnTo>
                  <a:pt x="1136" y="1120"/>
                </a:lnTo>
                <a:lnTo>
                  <a:pt x="1135" y="1130"/>
                </a:lnTo>
                <a:lnTo>
                  <a:pt x="1136" y="1147"/>
                </a:lnTo>
                <a:lnTo>
                  <a:pt x="1140" y="1160"/>
                </a:lnTo>
                <a:lnTo>
                  <a:pt x="1144" y="1168"/>
                </a:lnTo>
                <a:lnTo>
                  <a:pt x="1151" y="1175"/>
                </a:lnTo>
                <a:lnTo>
                  <a:pt x="1153" y="1179"/>
                </a:lnTo>
                <a:lnTo>
                  <a:pt x="1149" y="1185"/>
                </a:lnTo>
                <a:lnTo>
                  <a:pt x="1141" y="1192"/>
                </a:lnTo>
                <a:lnTo>
                  <a:pt x="1140" y="1195"/>
                </a:lnTo>
                <a:lnTo>
                  <a:pt x="1140" y="1200"/>
                </a:lnTo>
                <a:lnTo>
                  <a:pt x="1139" y="1203"/>
                </a:lnTo>
                <a:lnTo>
                  <a:pt x="1126" y="1209"/>
                </a:lnTo>
                <a:lnTo>
                  <a:pt x="1123" y="1213"/>
                </a:lnTo>
                <a:lnTo>
                  <a:pt x="1124" y="1218"/>
                </a:lnTo>
                <a:lnTo>
                  <a:pt x="1126" y="1220"/>
                </a:lnTo>
                <a:lnTo>
                  <a:pt x="1149" y="1218"/>
                </a:lnTo>
                <a:lnTo>
                  <a:pt x="1156" y="1221"/>
                </a:lnTo>
                <a:lnTo>
                  <a:pt x="1159" y="1224"/>
                </a:lnTo>
                <a:lnTo>
                  <a:pt x="1159" y="1228"/>
                </a:lnTo>
                <a:lnTo>
                  <a:pt x="1150" y="1235"/>
                </a:lnTo>
                <a:lnTo>
                  <a:pt x="1147" y="1239"/>
                </a:lnTo>
                <a:lnTo>
                  <a:pt x="1144" y="1258"/>
                </a:lnTo>
                <a:lnTo>
                  <a:pt x="1141" y="1268"/>
                </a:lnTo>
                <a:lnTo>
                  <a:pt x="1141" y="1268"/>
                </a:lnTo>
                <a:lnTo>
                  <a:pt x="1132" y="1271"/>
                </a:lnTo>
                <a:lnTo>
                  <a:pt x="1124" y="1274"/>
                </a:lnTo>
                <a:lnTo>
                  <a:pt x="1117" y="1278"/>
                </a:lnTo>
                <a:lnTo>
                  <a:pt x="1113" y="1283"/>
                </a:lnTo>
                <a:lnTo>
                  <a:pt x="1109" y="1295"/>
                </a:lnTo>
                <a:lnTo>
                  <a:pt x="1103" y="1325"/>
                </a:lnTo>
                <a:lnTo>
                  <a:pt x="1091" y="1344"/>
                </a:lnTo>
                <a:lnTo>
                  <a:pt x="1091" y="1349"/>
                </a:lnTo>
                <a:lnTo>
                  <a:pt x="1095" y="1359"/>
                </a:lnTo>
                <a:lnTo>
                  <a:pt x="1094" y="1364"/>
                </a:lnTo>
                <a:lnTo>
                  <a:pt x="1092" y="1365"/>
                </a:lnTo>
                <a:lnTo>
                  <a:pt x="1089" y="1365"/>
                </a:lnTo>
                <a:lnTo>
                  <a:pt x="1079" y="1359"/>
                </a:lnTo>
                <a:lnTo>
                  <a:pt x="1072" y="1359"/>
                </a:lnTo>
                <a:lnTo>
                  <a:pt x="1069" y="1362"/>
                </a:lnTo>
                <a:lnTo>
                  <a:pt x="1066" y="1371"/>
                </a:lnTo>
                <a:lnTo>
                  <a:pt x="1058" y="1372"/>
                </a:lnTo>
                <a:lnTo>
                  <a:pt x="1053" y="1371"/>
                </a:lnTo>
                <a:lnTo>
                  <a:pt x="1049" y="1369"/>
                </a:lnTo>
                <a:lnTo>
                  <a:pt x="1035" y="1353"/>
                </a:lnTo>
                <a:lnTo>
                  <a:pt x="1022" y="1354"/>
                </a:lnTo>
                <a:lnTo>
                  <a:pt x="1006" y="1344"/>
                </a:lnTo>
                <a:lnTo>
                  <a:pt x="1003" y="1346"/>
                </a:lnTo>
                <a:lnTo>
                  <a:pt x="996" y="1355"/>
                </a:lnTo>
                <a:lnTo>
                  <a:pt x="992" y="1356"/>
                </a:lnTo>
                <a:lnTo>
                  <a:pt x="990" y="1354"/>
                </a:lnTo>
                <a:lnTo>
                  <a:pt x="988" y="1348"/>
                </a:lnTo>
                <a:lnTo>
                  <a:pt x="986" y="1339"/>
                </a:lnTo>
                <a:lnTo>
                  <a:pt x="985" y="1328"/>
                </a:lnTo>
                <a:lnTo>
                  <a:pt x="987" y="1322"/>
                </a:lnTo>
                <a:lnTo>
                  <a:pt x="997" y="1309"/>
                </a:lnTo>
                <a:lnTo>
                  <a:pt x="1001" y="1299"/>
                </a:lnTo>
                <a:lnTo>
                  <a:pt x="996" y="1295"/>
                </a:lnTo>
                <a:lnTo>
                  <a:pt x="995" y="1291"/>
                </a:lnTo>
                <a:lnTo>
                  <a:pt x="997" y="1279"/>
                </a:lnTo>
                <a:lnTo>
                  <a:pt x="996" y="1274"/>
                </a:lnTo>
                <a:lnTo>
                  <a:pt x="987" y="1264"/>
                </a:lnTo>
                <a:lnTo>
                  <a:pt x="983" y="1260"/>
                </a:lnTo>
                <a:lnTo>
                  <a:pt x="981" y="1259"/>
                </a:lnTo>
                <a:lnTo>
                  <a:pt x="981" y="1259"/>
                </a:lnTo>
                <a:lnTo>
                  <a:pt x="976" y="1257"/>
                </a:lnTo>
                <a:lnTo>
                  <a:pt x="971" y="1257"/>
                </a:lnTo>
                <a:lnTo>
                  <a:pt x="965" y="1264"/>
                </a:lnTo>
                <a:lnTo>
                  <a:pt x="961" y="1272"/>
                </a:lnTo>
                <a:lnTo>
                  <a:pt x="961" y="1276"/>
                </a:lnTo>
                <a:lnTo>
                  <a:pt x="968" y="1292"/>
                </a:lnTo>
                <a:lnTo>
                  <a:pt x="964" y="1302"/>
                </a:lnTo>
                <a:lnTo>
                  <a:pt x="964" y="1305"/>
                </a:lnTo>
                <a:lnTo>
                  <a:pt x="965" y="1310"/>
                </a:lnTo>
                <a:lnTo>
                  <a:pt x="965" y="1311"/>
                </a:lnTo>
                <a:lnTo>
                  <a:pt x="959" y="1313"/>
                </a:lnTo>
                <a:lnTo>
                  <a:pt x="949" y="1313"/>
                </a:lnTo>
                <a:lnTo>
                  <a:pt x="946" y="1310"/>
                </a:lnTo>
                <a:lnTo>
                  <a:pt x="942" y="1304"/>
                </a:lnTo>
                <a:lnTo>
                  <a:pt x="938" y="1298"/>
                </a:lnTo>
                <a:lnTo>
                  <a:pt x="938" y="1294"/>
                </a:lnTo>
                <a:lnTo>
                  <a:pt x="941" y="1289"/>
                </a:lnTo>
                <a:lnTo>
                  <a:pt x="945" y="1284"/>
                </a:lnTo>
                <a:lnTo>
                  <a:pt x="947" y="1278"/>
                </a:lnTo>
                <a:lnTo>
                  <a:pt x="942" y="1263"/>
                </a:lnTo>
                <a:lnTo>
                  <a:pt x="942" y="1248"/>
                </a:lnTo>
                <a:lnTo>
                  <a:pt x="947" y="1230"/>
                </a:lnTo>
                <a:lnTo>
                  <a:pt x="953" y="1218"/>
                </a:lnTo>
                <a:lnTo>
                  <a:pt x="953" y="1213"/>
                </a:lnTo>
                <a:lnTo>
                  <a:pt x="949" y="1207"/>
                </a:lnTo>
                <a:lnTo>
                  <a:pt x="943" y="1203"/>
                </a:lnTo>
                <a:lnTo>
                  <a:pt x="917" y="1210"/>
                </a:lnTo>
                <a:lnTo>
                  <a:pt x="909" y="1209"/>
                </a:lnTo>
                <a:lnTo>
                  <a:pt x="892" y="1203"/>
                </a:lnTo>
                <a:lnTo>
                  <a:pt x="887" y="1197"/>
                </a:lnTo>
                <a:lnTo>
                  <a:pt x="883" y="1193"/>
                </a:lnTo>
                <a:lnTo>
                  <a:pt x="881" y="1188"/>
                </a:lnTo>
                <a:lnTo>
                  <a:pt x="881" y="1182"/>
                </a:lnTo>
                <a:lnTo>
                  <a:pt x="884" y="1163"/>
                </a:lnTo>
                <a:lnTo>
                  <a:pt x="884" y="1157"/>
                </a:lnTo>
                <a:lnTo>
                  <a:pt x="878" y="1139"/>
                </a:lnTo>
                <a:lnTo>
                  <a:pt x="876" y="1119"/>
                </a:lnTo>
                <a:lnTo>
                  <a:pt x="868" y="1091"/>
                </a:lnTo>
                <a:lnTo>
                  <a:pt x="866" y="1076"/>
                </a:lnTo>
                <a:lnTo>
                  <a:pt x="866" y="1063"/>
                </a:lnTo>
                <a:lnTo>
                  <a:pt x="865" y="1060"/>
                </a:lnTo>
                <a:lnTo>
                  <a:pt x="862" y="1059"/>
                </a:lnTo>
                <a:lnTo>
                  <a:pt x="859" y="1060"/>
                </a:lnTo>
                <a:lnTo>
                  <a:pt x="850" y="1071"/>
                </a:lnTo>
                <a:lnTo>
                  <a:pt x="845" y="1074"/>
                </a:lnTo>
                <a:lnTo>
                  <a:pt x="842" y="1073"/>
                </a:lnTo>
                <a:lnTo>
                  <a:pt x="837" y="1068"/>
                </a:lnTo>
                <a:lnTo>
                  <a:pt x="833" y="1065"/>
                </a:lnTo>
                <a:lnTo>
                  <a:pt x="806" y="1057"/>
                </a:lnTo>
                <a:lnTo>
                  <a:pt x="803" y="1057"/>
                </a:lnTo>
                <a:lnTo>
                  <a:pt x="794" y="1060"/>
                </a:lnTo>
                <a:lnTo>
                  <a:pt x="782" y="1069"/>
                </a:lnTo>
                <a:lnTo>
                  <a:pt x="765" y="1071"/>
                </a:lnTo>
                <a:lnTo>
                  <a:pt x="758" y="1073"/>
                </a:lnTo>
                <a:lnTo>
                  <a:pt x="754" y="1076"/>
                </a:lnTo>
                <a:lnTo>
                  <a:pt x="750" y="1084"/>
                </a:lnTo>
                <a:lnTo>
                  <a:pt x="746" y="1088"/>
                </a:lnTo>
                <a:lnTo>
                  <a:pt x="743" y="1089"/>
                </a:lnTo>
                <a:lnTo>
                  <a:pt x="736" y="1088"/>
                </a:lnTo>
                <a:lnTo>
                  <a:pt x="730" y="1086"/>
                </a:lnTo>
                <a:lnTo>
                  <a:pt x="728" y="1084"/>
                </a:lnTo>
                <a:lnTo>
                  <a:pt x="727" y="1079"/>
                </a:lnTo>
                <a:lnTo>
                  <a:pt x="728" y="1068"/>
                </a:lnTo>
                <a:lnTo>
                  <a:pt x="721" y="1058"/>
                </a:lnTo>
                <a:lnTo>
                  <a:pt x="719" y="1049"/>
                </a:lnTo>
                <a:lnTo>
                  <a:pt x="719" y="1040"/>
                </a:lnTo>
                <a:lnTo>
                  <a:pt x="717" y="1035"/>
                </a:lnTo>
                <a:lnTo>
                  <a:pt x="713" y="1027"/>
                </a:lnTo>
                <a:lnTo>
                  <a:pt x="708" y="1020"/>
                </a:lnTo>
                <a:lnTo>
                  <a:pt x="703" y="1017"/>
                </a:lnTo>
                <a:lnTo>
                  <a:pt x="701" y="1017"/>
                </a:lnTo>
                <a:lnTo>
                  <a:pt x="690" y="1032"/>
                </a:lnTo>
                <a:lnTo>
                  <a:pt x="688" y="1033"/>
                </a:lnTo>
                <a:lnTo>
                  <a:pt x="683" y="1033"/>
                </a:lnTo>
                <a:lnTo>
                  <a:pt x="681" y="1032"/>
                </a:lnTo>
                <a:lnTo>
                  <a:pt x="676" y="1027"/>
                </a:lnTo>
                <a:lnTo>
                  <a:pt x="670" y="1027"/>
                </a:lnTo>
                <a:lnTo>
                  <a:pt x="665" y="1025"/>
                </a:lnTo>
                <a:lnTo>
                  <a:pt x="661" y="1012"/>
                </a:lnTo>
                <a:lnTo>
                  <a:pt x="659" y="1010"/>
                </a:lnTo>
                <a:lnTo>
                  <a:pt x="629" y="1019"/>
                </a:lnTo>
                <a:lnTo>
                  <a:pt x="626" y="1019"/>
                </a:lnTo>
                <a:lnTo>
                  <a:pt x="620" y="1014"/>
                </a:lnTo>
                <a:lnTo>
                  <a:pt x="617" y="1014"/>
                </a:lnTo>
                <a:lnTo>
                  <a:pt x="608" y="1035"/>
                </a:lnTo>
                <a:lnTo>
                  <a:pt x="605" y="1041"/>
                </a:lnTo>
                <a:lnTo>
                  <a:pt x="596" y="1048"/>
                </a:lnTo>
                <a:lnTo>
                  <a:pt x="594" y="1052"/>
                </a:lnTo>
                <a:lnTo>
                  <a:pt x="595" y="1055"/>
                </a:lnTo>
                <a:lnTo>
                  <a:pt x="604" y="1063"/>
                </a:lnTo>
                <a:lnTo>
                  <a:pt x="606" y="1085"/>
                </a:lnTo>
                <a:lnTo>
                  <a:pt x="611" y="1098"/>
                </a:lnTo>
                <a:lnTo>
                  <a:pt x="612" y="1102"/>
                </a:lnTo>
                <a:lnTo>
                  <a:pt x="606" y="1111"/>
                </a:lnTo>
                <a:lnTo>
                  <a:pt x="599" y="1118"/>
                </a:lnTo>
                <a:lnTo>
                  <a:pt x="582" y="1125"/>
                </a:lnTo>
                <a:lnTo>
                  <a:pt x="581" y="1138"/>
                </a:lnTo>
                <a:lnTo>
                  <a:pt x="560" y="1151"/>
                </a:lnTo>
                <a:lnTo>
                  <a:pt x="555" y="1152"/>
                </a:lnTo>
                <a:lnTo>
                  <a:pt x="552" y="1151"/>
                </a:lnTo>
                <a:lnTo>
                  <a:pt x="551" y="1148"/>
                </a:lnTo>
                <a:lnTo>
                  <a:pt x="550" y="1136"/>
                </a:lnTo>
                <a:lnTo>
                  <a:pt x="547" y="1131"/>
                </a:lnTo>
                <a:lnTo>
                  <a:pt x="528" y="1130"/>
                </a:lnTo>
                <a:lnTo>
                  <a:pt x="501" y="1129"/>
                </a:lnTo>
                <a:lnTo>
                  <a:pt x="488" y="1130"/>
                </a:lnTo>
                <a:lnTo>
                  <a:pt x="485" y="1132"/>
                </a:lnTo>
                <a:lnTo>
                  <a:pt x="483" y="1138"/>
                </a:lnTo>
                <a:lnTo>
                  <a:pt x="480" y="1151"/>
                </a:lnTo>
                <a:lnTo>
                  <a:pt x="479" y="1152"/>
                </a:lnTo>
                <a:lnTo>
                  <a:pt x="474" y="1153"/>
                </a:lnTo>
                <a:lnTo>
                  <a:pt x="466" y="1150"/>
                </a:lnTo>
                <a:lnTo>
                  <a:pt x="459" y="1150"/>
                </a:lnTo>
                <a:lnTo>
                  <a:pt x="427" y="1155"/>
                </a:lnTo>
                <a:lnTo>
                  <a:pt x="426" y="1157"/>
                </a:lnTo>
                <a:lnTo>
                  <a:pt x="426" y="1159"/>
                </a:lnTo>
                <a:lnTo>
                  <a:pt x="438" y="1170"/>
                </a:lnTo>
                <a:lnTo>
                  <a:pt x="443" y="1177"/>
                </a:lnTo>
                <a:lnTo>
                  <a:pt x="444" y="1183"/>
                </a:lnTo>
                <a:lnTo>
                  <a:pt x="442" y="1191"/>
                </a:lnTo>
                <a:lnTo>
                  <a:pt x="437" y="1205"/>
                </a:lnTo>
                <a:lnTo>
                  <a:pt x="433" y="1209"/>
                </a:lnTo>
                <a:lnTo>
                  <a:pt x="431" y="1211"/>
                </a:lnTo>
                <a:lnTo>
                  <a:pt x="427" y="1211"/>
                </a:lnTo>
                <a:lnTo>
                  <a:pt x="415" y="1204"/>
                </a:lnTo>
                <a:lnTo>
                  <a:pt x="410" y="1206"/>
                </a:lnTo>
                <a:lnTo>
                  <a:pt x="406" y="1210"/>
                </a:lnTo>
                <a:lnTo>
                  <a:pt x="405" y="1211"/>
                </a:lnTo>
                <a:lnTo>
                  <a:pt x="410" y="1226"/>
                </a:lnTo>
                <a:lnTo>
                  <a:pt x="409" y="1228"/>
                </a:lnTo>
                <a:lnTo>
                  <a:pt x="402" y="1229"/>
                </a:lnTo>
                <a:lnTo>
                  <a:pt x="400" y="1232"/>
                </a:lnTo>
                <a:lnTo>
                  <a:pt x="400" y="1236"/>
                </a:lnTo>
                <a:lnTo>
                  <a:pt x="403" y="1249"/>
                </a:lnTo>
                <a:lnTo>
                  <a:pt x="401" y="1251"/>
                </a:lnTo>
                <a:lnTo>
                  <a:pt x="397" y="1254"/>
                </a:lnTo>
                <a:lnTo>
                  <a:pt x="392" y="1254"/>
                </a:lnTo>
                <a:lnTo>
                  <a:pt x="384" y="1247"/>
                </a:lnTo>
                <a:lnTo>
                  <a:pt x="367" y="1249"/>
                </a:lnTo>
                <a:lnTo>
                  <a:pt x="363" y="1246"/>
                </a:lnTo>
                <a:lnTo>
                  <a:pt x="359" y="1241"/>
                </a:lnTo>
                <a:lnTo>
                  <a:pt x="358" y="1239"/>
                </a:lnTo>
                <a:lnTo>
                  <a:pt x="359" y="1236"/>
                </a:lnTo>
                <a:lnTo>
                  <a:pt x="364" y="1227"/>
                </a:lnTo>
                <a:lnTo>
                  <a:pt x="366" y="1222"/>
                </a:lnTo>
                <a:lnTo>
                  <a:pt x="363" y="1209"/>
                </a:lnTo>
                <a:lnTo>
                  <a:pt x="366" y="1206"/>
                </a:lnTo>
                <a:lnTo>
                  <a:pt x="374" y="1201"/>
                </a:lnTo>
                <a:lnTo>
                  <a:pt x="378" y="1199"/>
                </a:lnTo>
                <a:lnTo>
                  <a:pt x="379" y="1194"/>
                </a:lnTo>
                <a:lnTo>
                  <a:pt x="378" y="1188"/>
                </a:lnTo>
                <a:lnTo>
                  <a:pt x="376" y="1186"/>
                </a:lnTo>
                <a:lnTo>
                  <a:pt x="359" y="1177"/>
                </a:lnTo>
                <a:lnTo>
                  <a:pt x="357" y="1175"/>
                </a:lnTo>
                <a:lnTo>
                  <a:pt x="356" y="1173"/>
                </a:lnTo>
                <a:lnTo>
                  <a:pt x="357" y="1165"/>
                </a:lnTo>
                <a:lnTo>
                  <a:pt x="356" y="1158"/>
                </a:lnTo>
                <a:lnTo>
                  <a:pt x="338" y="1125"/>
                </a:lnTo>
                <a:lnTo>
                  <a:pt x="335" y="1122"/>
                </a:lnTo>
                <a:lnTo>
                  <a:pt x="331" y="1120"/>
                </a:lnTo>
                <a:lnTo>
                  <a:pt x="336" y="1140"/>
                </a:lnTo>
                <a:lnTo>
                  <a:pt x="339" y="1166"/>
                </a:lnTo>
                <a:lnTo>
                  <a:pt x="348" y="1181"/>
                </a:lnTo>
                <a:lnTo>
                  <a:pt x="345" y="1199"/>
                </a:lnTo>
                <a:lnTo>
                  <a:pt x="352" y="1205"/>
                </a:lnTo>
                <a:lnTo>
                  <a:pt x="353" y="1207"/>
                </a:lnTo>
                <a:lnTo>
                  <a:pt x="350" y="1212"/>
                </a:lnTo>
                <a:lnTo>
                  <a:pt x="347" y="1214"/>
                </a:lnTo>
                <a:lnTo>
                  <a:pt x="335" y="1204"/>
                </a:lnTo>
                <a:lnTo>
                  <a:pt x="333" y="1204"/>
                </a:lnTo>
                <a:lnTo>
                  <a:pt x="331" y="1206"/>
                </a:lnTo>
                <a:lnTo>
                  <a:pt x="331" y="1210"/>
                </a:lnTo>
                <a:lnTo>
                  <a:pt x="336" y="1221"/>
                </a:lnTo>
                <a:lnTo>
                  <a:pt x="336" y="1226"/>
                </a:lnTo>
                <a:lnTo>
                  <a:pt x="333" y="1225"/>
                </a:lnTo>
                <a:lnTo>
                  <a:pt x="323" y="1220"/>
                </a:lnTo>
                <a:lnTo>
                  <a:pt x="319" y="1220"/>
                </a:lnTo>
                <a:lnTo>
                  <a:pt x="313" y="1223"/>
                </a:lnTo>
                <a:lnTo>
                  <a:pt x="310" y="1229"/>
                </a:lnTo>
                <a:lnTo>
                  <a:pt x="310" y="1229"/>
                </a:lnTo>
                <a:lnTo>
                  <a:pt x="298" y="1214"/>
                </a:lnTo>
                <a:lnTo>
                  <a:pt x="293" y="1203"/>
                </a:lnTo>
                <a:lnTo>
                  <a:pt x="283" y="1172"/>
                </a:lnTo>
                <a:lnTo>
                  <a:pt x="273" y="1127"/>
                </a:lnTo>
                <a:lnTo>
                  <a:pt x="268" y="1113"/>
                </a:lnTo>
                <a:lnTo>
                  <a:pt x="259" y="1103"/>
                </a:lnTo>
                <a:lnTo>
                  <a:pt x="253" y="1100"/>
                </a:lnTo>
                <a:lnTo>
                  <a:pt x="243" y="1099"/>
                </a:lnTo>
                <a:lnTo>
                  <a:pt x="221" y="1098"/>
                </a:lnTo>
                <a:lnTo>
                  <a:pt x="214" y="1097"/>
                </a:lnTo>
                <a:lnTo>
                  <a:pt x="210" y="1093"/>
                </a:lnTo>
                <a:lnTo>
                  <a:pt x="206" y="1085"/>
                </a:lnTo>
                <a:lnTo>
                  <a:pt x="202" y="1081"/>
                </a:lnTo>
                <a:lnTo>
                  <a:pt x="193" y="1076"/>
                </a:lnTo>
                <a:lnTo>
                  <a:pt x="183" y="1071"/>
                </a:lnTo>
                <a:lnTo>
                  <a:pt x="175" y="1070"/>
                </a:lnTo>
                <a:lnTo>
                  <a:pt x="149" y="1079"/>
                </a:lnTo>
                <a:lnTo>
                  <a:pt x="134" y="1074"/>
                </a:lnTo>
                <a:lnTo>
                  <a:pt x="120" y="1067"/>
                </a:lnTo>
                <a:lnTo>
                  <a:pt x="119" y="1065"/>
                </a:lnTo>
                <a:lnTo>
                  <a:pt x="119" y="1062"/>
                </a:lnTo>
                <a:lnTo>
                  <a:pt x="123" y="1041"/>
                </a:lnTo>
                <a:lnTo>
                  <a:pt x="123" y="1014"/>
                </a:lnTo>
                <a:lnTo>
                  <a:pt x="121" y="1006"/>
                </a:lnTo>
                <a:lnTo>
                  <a:pt x="114" y="987"/>
                </a:lnTo>
                <a:lnTo>
                  <a:pt x="109" y="975"/>
                </a:lnTo>
                <a:lnTo>
                  <a:pt x="115" y="954"/>
                </a:lnTo>
                <a:lnTo>
                  <a:pt x="112" y="953"/>
                </a:lnTo>
                <a:lnTo>
                  <a:pt x="106" y="953"/>
                </a:lnTo>
                <a:lnTo>
                  <a:pt x="90" y="958"/>
                </a:lnTo>
                <a:lnTo>
                  <a:pt x="79" y="959"/>
                </a:lnTo>
                <a:lnTo>
                  <a:pt x="55" y="958"/>
                </a:lnTo>
                <a:lnTo>
                  <a:pt x="48" y="957"/>
                </a:lnTo>
                <a:lnTo>
                  <a:pt x="44" y="955"/>
                </a:lnTo>
                <a:lnTo>
                  <a:pt x="40" y="951"/>
                </a:lnTo>
                <a:lnTo>
                  <a:pt x="39" y="947"/>
                </a:lnTo>
                <a:lnTo>
                  <a:pt x="42" y="931"/>
                </a:lnTo>
                <a:lnTo>
                  <a:pt x="42" y="924"/>
                </a:lnTo>
                <a:lnTo>
                  <a:pt x="40" y="919"/>
                </a:lnTo>
                <a:lnTo>
                  <a:pt x="36" y="915"/>
                </a:lnTo>
                <a:lnTo>
                  <a:pt x="16" y="902"/>
                </a:lnTo>
                <a:lnTo>
                  <a:pt x="12" y="899"/>
                </a:lnTo>
                <a:lnTo>
                  <a:pt x="8" y="889"/>
                </a:lnTo>
                <a:lnTo>
                  <a:pt x="5" y="878"/>
                </a:lnTo>
                <a:lnTo>
                  <a:pt x="0" y="863"/>
                </a:lnTo>
                <a:lnTo>
                  <a:pt x="1" y="858"/>
                </a:lnTo>
                <a:lnTo>
                  <a:pt x="8" y="854"/>
                </a:lnTo>
                <a:lnTo>
                  <a:pt x="13" y="851"/>
                </a:lnTo>
                <a:lnTo>
                  <a:pt x="17" y="846"/>
                </a:lnTo>
                <a:lnTo>
                  <a:pt x="19" y="842"/>
                </a:lnTo>
                <a:lnTo>
                  <a:pt x="22" y="840"/>
                </a:lnTo>
                <a:lnTo>
                  <a:pt x="69" y="815"/>
                </a:lnTo>
                <a:lnTo>
                  <a:pt x="80" y="808"/>
                </a:lnTo>
                <a:lnTo>
                  <a:pt x="87" y="801"/>
                </a:lnTo>
                <a:lnTo>
                  <a:pt x="93" y="787"/>
                </a:lnTo>
                <a:lnTo>
                  <a:pt x="99" y="779"/>
                </a:lnTo>
                <a:lnTo>
                  <a:pt x="104" y="778"/>
                </a:lnTo>
                <a:lnTo>
                  <a:pt x="127" y="778"/>
                </a:lnTo>
                <a:lnTo>
                  <a:pt x="134" y="770"/>
                </a:lnTo>
                <a:lnTo>
                  <a:pt x="141" y="747"/>
                </a:lnTo>
                <a:lnTo>
                  <a:pt x="147" y="738"/>
                </a:lnTo>
                <a:lnTo>
                  <a:pt x="157" y="724"/>
                </a:lnTo>
                <a:lnTo>
                  <a:pt x="157" y="721"/>
                </a:lnTo>
                <a:lnTo>
                  <a:pt x="153" y="717"/>
                </a:lnTo>
                <a:lnTo>
                  <a:pt x="126" y="708"/>
                </a:lnTo>
                <a:lnTo>
                  <a:pt x="119" y="704"/>
                </a:lnTo>
                <a:lnTo>
                  <a:pt x="109" y="698"/>
                </a:lnTo>
                <a:lnTo>
                  <a:pt x="99" y="689"/>
                </a:lnTo>
                <a:lnTo>
                  <a:pt x="98" y="684"/>
                </a:lnTo>
                <a:lnTo>
                  <a:pt x="97" y="679"/>
                </a:lnTo>
                <a:lnTo>
                  <a:pt x="99" y="673"/>
                </a:lnTo>
                <a:lnTo>
                  <a:pt x="102" y="669"/>
                </a:lnTo>
                <a:lnTo>
                  <a:pt x="106" y="668"/>
                </a:lnTo>
                <a:lnTo>
                  <a:pt x="114" y="667"/>
                </a:lnTo>
                <a:lnTo>
                  <a:pt x="116" y="665"/>
                </a:lnTo>
                <a:lnTo>
                  <a:pt x="125" y="649"/>
                </a:lnTo>
                <a:lnTo>
                  <a:pt x="134" y="640"/>
                </a:lnTo>
                <a:lnTo>
                  <a:pt x="137" y="635"/>
                </a:lnTo>
                <a:lnTo>
                  <a:pt x="136" y="621"/>
                </a:lnTo>
                <a:lnTo>
                  <a:pt x="137" y="612"/>
                </a:lnTo>
                <a:lnTo>
                  <a:pt x="147" y="600"/>
                </a:lnTo>
                <a:lnTo>
                  <a:pt x="150" y="596"/>
                </a:lnTo>
                <a:lnTo>
                  <a:pt x="153" y="595"/>
                </a:lnTo>
                <a:lnTo>
                  <a:pt x="158" y="595"/>
                </a:lnTo>
                <a:lnTo>
                  <a:pt x="167" y="596"/>
                </a:lnTo>
                <a:lnTo>
                  <a:pt x="212" y="610"/>
                </a:lnTo>
                <a:lnTo>
                  <a:pt x="228" y="616"/>
                </a:lnTo>
                <a:lnTo>
                  <a:pt x="240" y="625"/>
                </a:lnTo>
                <a:lnTo>
                  <a:pt x="264" y="638"/>
                </a:lnTo>
                <a:lnTo>
                  <a:pt x="277" y="656"/>
                </a:lnTo>
                <a:lnTo>
                  <a:pt x="281" y="660"/>
                </a:lnTo>
                <a:lnTo>
                  <a:pt x="288" y="663"/>
                </a:lnTo>
                <a:lnTo>
                  <a:pt x="303" y="658"/>
                </a:lnTo>
                <a:lnTo>
                  <a:pt x="334" y="642"/>
                </a:lnTo>
                <a:lnTo>
                  <a:pt x="346" y="638"/>
                </a:lnTo>
                <a:lnTo>
                  <a:pt x="367" y="626"/>
                </a:lnTo>
                <a:lnTo>
                  <a:pt x="372" y="626"/>
                </a:lnTo>
                <a:lnTo>
                  <a:pt x="375" y="628"/>
                </a:lnTo>
                <a:lnTo>
                  <a:pt x="379" y="632"/>
                </a:lnTo>
                <a:lnTo>
                  <a:pt x="387" y="644"/>
                </a:lnTo>
                <a:lnTo>
                  <a:pt x="404" y="687"/>
                </a:lnTo>
                <a:lnTo>
                  <a:pt x="414" y="708"/>
                </a:lnTo>
                <a:lnTo>
                  <a:pt x="423" y="719"/>
                </a:lnTo>
                <a:lnTo>
                  <a:pt x="431" y="726"/>
                </a:lnTo>
                <a:lnTo>
                  <a:pt x="437" y="728"/>
                </a:lnTo>
                <a:lnTo>
                  <a:pt x="445" y="728"/>
                </a:lnTo>
                <a:lnTo>
                  <a:pt x="451" y="726"/>
                </a:lnTo>
                <a:lnTo>
                  <a:pt x="459" y="721"/>
                </a:lnTo>
                <a:lnTo>
                  <a:pt x="463" y="720"/>
                </a:lnTo>
                <a:lnTo>
                  <a:pt x="466" y="721"/>
                </a:lnTo>
                <a:lnTo>
                  <a:pt x="473" y="724"/>
                </a:lnTo>
                <a:lnTo>
                  <a:pt x="477" y="724"/>
                </a:lnTo>
                <a:lnTo>
                  <a:pt x="480" y="722"/>
                </a:lnTo>
                <a:lnTo>
                  <a:pt x="488" y="715"/>
                </a:lnTo>
                <a:lnTo>
                  <a:pt x="491" y="714"/>
                </a:lnTo>
                <a:lnTo>
                  <a:pt x="493" y="715"/>
                </a:lnTo>
                <a:lnTo>
                  <a:pt x="496" y="721"/>
                </a:lnTo>
                <a:lnTo>
                  <a:pt x="498" y="724"/>
                </a:lnTo>
                <a:lnTo>
                  <a:pt x="505" y="728"/>
                </a:lnTo>
                <a:lnTo>
                  <a:pt x="508" y="728"/>
                </a:lnTo>
                <a:lnTo>
                  <a:pt x="514" y="723"/>
                </a:lnTo>
                <a:lnTo>
                  <a:pt x="520" y="722"/>
                </a:lnTo>
                <a:lnTo>
                  <a:pt x="522" y="711"/>
                </a:lnTo>
                <a:lnTo>
                  <a:pt x="549" y="681"/>
                </a:lnTo>
                <a:lnTo>
                  <a:pt x="610" y="584"/>
                </a:lnTo>
                <a:lnTo>
                  <a:pt x="649" y="532"/>
                </a:lnTo>
                <a:lnTo>
                  <a:pt x="650" y="526"/>
                </a:lnTo>
                <a:lnTo>
                  <a:pt x="650" y="520"/>
                </a:lnTo>
                <a:lnTo>
                  <a:pt x="648" y="513"/>
                </a:lnTo>
                <a:lnTo>
                  <a:pt x="643" y="501"/>
                </a:lnTo>
                <a:lnTo>
                  <a:pt x="642" y="489"/>
                </a:lnTo>
                <a:lnTo>
                  <a:pt x="656" y="464"/>
                </a:lnTo>
                <a:lnTo>
                  <a:pt x="661" y="452"/>
                </a:lnTo>
                <a:lnTo>
                  <a:pt x="663" y="449"/>
                </a:lnTo>
                <a:lnTo>
                  <a:pt x="667" y="448"/>
                </a:lnTo>
                <a:lnTo>
                  <a:pt x="676" y="448"/>
                </a:lnTo>
                <a:lnTo>
                  <a:pt x="682" y="460"/>
                </a:lnTo>
                <a:lnTo>
                  <a:pt x="685" y="463"/>
                </a:lnTo>
                <a:lnTo>
                  <a:pt x="689" y="460"/>
                </a:lnTo>
                <a:lnTo>
                  <a:pt x="695" y="452"/>
                </a:lnTo>
                <a:lnTo>
                  <a:pt x="699" y="449"/>
                </a:lnTo>
                <a:lnTo>
                  <a:pt x="703" y="447"/>
                </a:lnTo>
                <a:lnTo>
                  <a:pt x="709" y="447"/>
                </a:lnTo>
                <a:lnTo>
                  <a:pt x="714" y="451"/>
                </a:lnTo>
                <a:lnTo>
                  <a:pt x="722" y="465"/>
                </a:lnTo>
                <a:lnTo>
                  <a:pt x="731" y="474"/>
                </a:lnTo>
                <a:lnTo>
                  <a:pt x="736" y="478"/>
                </a:lnTo>
                <a:lnTo>
                  <a:pt x="744" y="481"/>
                </a:lnTo>
                <a:lnTo>
                  <a:pt x="748" y="481"/>
                </a:lnTo>
                <a:lnTo>
                  <a:pt x="761" y="470"/>
                </a:lnTo>
                <a:lnTo>
                  <a:pt x="784" y="445"/>
                </a:lnTo>
                <a:lnTo>
                  <a:pt x="783" y="440"/>
                </a:lnTo>
                <a:lnTo>
                  <a:pt x="775" y="437"/>
                </a:lnTo>
                <a:lnTo>
                  <a:pt x="772" y="435"/>
                </a:lnTo>
                <a:lnTo>
                  <a:pt x="770" y="426"/>
                </a:lnTo>
                <a:lnTo>
                  <a:pt x="771" y="417"/>
                </a:lnTo>
                <a:lnTo>
                  <a:pt x="774" y="412"/>
                </a:lnTo>
                <a:lnTo>
                  <a:pt x="787" y="406"/>
                </a:lnTo>
                <a:lnTo>
                  <a:pt x="790" y="396"/>
                </a:lnTo>
                <a:lnTo>
                  <a:pt x="801" y="389"/>
                </a:lnTo>
                <a:lnTo>
                  <a:pt x="800" y="385"/>
                </a:lnTo>
                <a:lnTo>
                  <a:pt x="792" y="378"/>
                </a:lnTo>
                <a:lnTo>
                  <a:pt x="791" y="374"/>
                </a:lnTo>
                <a:lnTo>
                  <a:pt x="804" y="360"/>
                </a:lnTo>
                <a:lnTo>
                  <a:pt x="814" y="345"/>
                </a:lnTo>
                <a:lnTo>
                  <a:pt x="812" y="343"/>
                </a:lnTo>
                <a:lnTo>
                  <a:pt x="811" y="342"/>
                </a:lnTo>
                <a:lnTo>
                  <a:pt x="792" y="339"/>
                </a:lnTo>
                <a:lnTo>
                  <a:pt x="792" y="338"/>
                </a:lnTo>
                <a:lnTo>
                  <a:pt x="792" y="337"/>
                </a:lnTo>
                <a:lnTo>
                  <a:pt x="797" y="330"/>
                </a:lnTo>
                <a:lnTo>
                  <a:pt x="832" y="299"/>
                </a:lnTo>
                <a:lnTo>
                  <a:pt x="840" y="289"/>
                </a:lnTo>
                <a:lnTo>
                  <a:pt x="842" y="284"/>
                </a:lnTo>
                <a:lnTo>
                  <a:pt x="842" y="275"/>
                </a:lnTo>
                <a:lnTo>
                  <a:pt x="843" y="271"/>
                </a:lnTo>
                <a:lnTo>
                  <a:pt x="846" y="267"/>
                </a:lnTo>
                <a:lnTo>
                  <a:pt x="855" y="259"/>
                </a:lnTo>
                <a:lnTo>
                  <a:pt x="857" y="255"/>
                </a:lnTo>
                <a:lnTo>
                  <a:pt x="858" y="249"/>
                </a:lnTo>
                <a:lnTo>
                  <a:pt x="852" y="241"/>
                </a:lnTo>
                <a:lnTo>
                  <a:pt x="853" y="237"/>
                </a:lnTo>
                <a:lnTo>
                  <a:pt x="856" y="234"/>
                </a:lnTo>
                <a:lnTo>
                  <a:pt x="862" y="231"/>
                </a:lnTo>
                <a:lnTo>
                  <a:pt x="891" y="233"/>
                </a:lnTo>
                <a:lnTo>
                  <a:pt x="894" y="230"/>
                </a:lnTo>
                <a:lnTo>
                  <a:pt x="897" y="225"/>
                </a:lnTo>
                <a:lnTo>
                  <a:pt x="898" y="215"/>
                </a:lnTo>
                <a:lnTo>
                  <a:pt x="900" y="212"/>
                </a:lnTo>
                <a:lnTo>
                  <a:pt x="922" y="202"/>
                </a:lnTo>
                <a:lnTo>
                  <a:pt x="937" y="198"/>
                </a:lnTo>
                <a:lnTo>
                  <a:pt x="952" y="188"/>
                </a:lnTo>
                <a:lnTo>
                  <a:pt x="952" y="187"/>
                </a:lnTo>
                <a:lnTo>
                  <a:pt x="944" y="177"/>
                </a:lnTo>
                <a:lnTo>
                  <a:pt x="942" y="171"/>
                </a:lnTo>
                <a:lnTo>
                  <a:pt x="943" y="167"/>
                </a:lnTo>
                <a:lnTo>
                  <a:pt x="948" y="158"/>
                </a:lnTo>
                <a:lnTo>
                  <a:pt x="948" y="151"/>
                </a:lnTo>
                <a:lnTo>
                  <a:pt x="945" y="149"/>
                </a:lnTo>
                <a:lnTo>
                  <a:pt x="934" y="148"/>
                </a:lnTo>
                <a:lnTo>
                  <a:pt x="930" y="147"/>
                </a:lnTo>
                <a:lnTo>
                  <a:pt x="922" y="135"/>
                </a:lnTo>
                <a:lnTo>
                  <a:pt x="905" y="121"/>
                </a:lnTo>
                <a:lnTo>
                  <a:pt x="894" y="114"/>
                </a:lnTo>
                <a:lnTo>
                  <a:pt x="889" y="107"/>
                </a:lnTo>
                <a:lnTo>
                  <a:pt x="881" y="96"/>
                </a:lnTo>
                <a:lnTo>
                  <a:pt x="874" y="81"/>
                </a:lnTo>
                <a:lnTo>
                  <a:pt x="873" y="77"/>
                </a:lnTo>
                <a:lnTo>
                  <a:pt x="874" y="69"/>
                </a:lnTo>
                <a:lnTo>
                  <a:pt x="875" y="68"/>
                </a:lnTo>
                <a:lnTo>
                  <a:pt x="876" y="68"/>
                </a:lnTo>
                <a:lnTo>
                  <a:pt x="881" y="70"/>
                </a:lnTo>
                <a:lnTo>
                  <a:pt x="896" y="80"/>
                </a:lnTo>
                <a:lnTo>
                  <a:pt x="900" y="81"/>
                </a:lnTo>
                <a:lnTo>
                  <a:pt x="902" y="80"/>
                </a:lnTo>
                <a:lnTo>
                  <a:pt x="904" y="77"/>
                </a:lnTo>
                <a:lnTo>
                  <a:pt x="896" y="60"/>
                </a:lnTo>
                <a:lnTo>
                  <a:pt x="899" y="51"/>
                </a:lnTo>
                <a:lnTo>
                  <a:pt x="910" y="53"/>
                </a:lnTo>
                <a:lnTo>
                  <a:pt x="918" y="50"/>
                </a:lnTo>
                <a:lnTo>
                  <a:pt x="920" y="49"/>
                </a:lnTo>
                <a:lnTo>
                  <a:pt x="920" y="46"/>
                </a:lnTo>
                <a:lnTo>
                  <a:pt x="917" y="35"/>
                </a:lnTo>
                <a:lnTo>
                  <a:pt x="918" y="29"/>
                </a:lnTo>
                <a:lnTo>
                  <a:pt x="914" y="24"/>
                </a:lnTo>
                <a:lnTo>
                  <a:pt x="905" y="17"/>
                </a:lnTo>
                <a:lnTo>
                  <a:pt x="904" y="14"/>
                </a:lnTo>
                <a:lnTo>
                  <a:pt x="911" y="9"/>
                </a:lnTo>
                <a:lnTo>
                  <a:pt x="932" y="6"/>
                </a:lnTo>
                <a:lnTo>
                  <a:pt x="947" y="0"/>
                </a:lnTo>
                <a:lnTo>
                  <a:pt x="947" y="0"/>
                </a:lnTo>
                <a:lnTo>
                  <a:pt x="980" y="36"/>
                </a:lnTo>
                <a:lnTo>
                  <a:pt x="1004" y="40"/>
                </a:lnTo>
                <a:lnTo>
                  <a:pt x="1008" y="43"/>
                </a:lnTo>
                <a:lnTo>
                  <a:pt x="1015" y="57"/>
                </a:lnTo>
                <a:lnTo>
                  <a:pt x="1043" y="63"/>
                </a:lnTo>
                <a:lnTo>
                  <a:pt x="1051" y="67"/>
                </a:lnTo>
                <a:lnTo>
                  <a:pt x="1060" y="75"/>
                </a:lnTo>
                <a:lnTo>
                  <a:pt x="1073" y="79"/>
                </a:lnTo>
                <a:lnTo>
                  <a:pt x="1080" y="83"/>
                </a:lnTo>
                <a:lnTo>
                  <a:pt x="1133" y="124"/>
                </a:lnTo>
                <a:lnTo>
                  <a:pt x="1139" y="134"/>
                </a:lnTo>
                <a:lnTo>
                  <a:pt x="1159" y="142"/>
                </a:lnTo>
                <a:lnTo>
                  <a:pt x="1161" y="145"/>
                </a:lnTo>
                <a:lnTo>
                  <a:pt x="1154" y="157"/>
                </a:lnTo>
                <a:lnTo>
                  <a:pt x="1159" y="166"/>
                </a:lnTo>
                <a:lnTo>
                  <a:pt x="1163" y="173"/>
                </a:lnTo>
                <a:lnTo>
                  <a:pt x="1175" y="176"/>
                </a:lnTo>
                <a:lnTo>
                  <a:pt x="1210" y="169"/>
                </a:lnTo>
                <a:lnTo>
                  <a:pt x="1239" y="166"/>
                </a:lnTo>
                <a:lnTo>
                  <a:pt x="1239" y="166"/>
                </a:lnTo>
                <a:lnTo>
                  <a:pt x="1239" y="166"/>
                </a:lnTo>
                <a:lnTo>
                  <a:pt x="1239" y="166"/>
                </a:lnTo>
                <a:close/>
              </a:path>
            </a:pathLst>
          </a:custGeom>
          <a:solidFill>
            <a:srgbClr val="B9CDE5"/>
          </a:solidFill>
          <a:ln>
            <a:solidFill>
              <a:srgbClr val="1F497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grpSp>
        <p:nvGrpSpPr>
          <p:cNvPr id="61" name="上海">
            <a:extLst>
              <a:ext uri="{FF2B5EF4-FFF2-40B4-BE49-F238E27FC236}">
                <a16:creationId xmlns:a16="http://schemas.microsoft.com/office/drawing/2014/main" id="{653A2A5C-7707-48D5-94B0-907F6B9D3CF9}"/>
              </a:ext>
            </a:extLst>
          </p:cNvPr>
          <p:cNvGrpSpPr/>
          <p:nvPr/>
        </p:nvGrpSpPr>
        <p:grpSpPr>
          <a:xfrm>
            <a:off x="6068210" y="3164728"/>
            <a:ext cx="129749" cy="136437"/>
            <a:chOff x="6464300" y="4113213"/>
            <a:chExt cx="153988" cy="21590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59" name="Freeform 139">
              <a:extLst>
                <a:ext uri="{FF2B5EF4-FFF2-40B4-BE49-F238E27FC236}">
                  <a16:creationId xmlns:a16="http://schemas.microsoft.com/office/drawing/2014/main" id="{60B3E9DD-F818-4D23-AC65-3D4BABCE1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5" y="4179888"/>
              <a:ext cx="1588" cy="1588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3 h 4"/>
                <a:gd name="T10" fmla="*/ 0 w 3"/>
                <a:gd name="T11" fmla="*/ 1 h 4"/>
                <a:gd name="T12" fmla="*/ 2 w 3"/>
                <a:gd name="T13" fmla="*/ 0 h 4"/>
                <a:gd name="T14" fmla="*/ 2 w 3"/>
                <a:gd name="T15" fmla="*/ 0 h 4"/>
                <a:gd name="T16" fmla="*/ 2 w 3"/>
                <a:gd name="T17" fmla="*/ 0 h 4"/>
                <a:gd name="T18" fmla="*/ 2 w 3"/>
                <a:gd name="T19" fmla="*/ 0 h 4"/>
                <a:gd name="T20" fmla="*/ 2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60" name="Freeform 140">
              <a:extLst>
                <a:ext uri="{FF2B5EF4-FFF2-40B4-BE49-F238E27FC236}">
                  <a16:creationId xmlns:a16="http://schemas.microsoft.com/office/drawing/2014/main" id="{C90E8FEF-6F57-4595-9DF4-2B69347C1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0" y="4179888"/>
              <a:ext cx="3175" cy="1588"/>
            </a:xfrm>
            <a:custGeom>
              <a:avLst/>
              <a:gdLst>
                <a:gd name="T0" fmla="*/ 3 w 6"/>
                <a:gd name="T1" fmla="*/ 0 h 4"/>
                <a:gd name="T2" fmla="*/ 5 w 6"/>
                <a:gd name="T3" fmla="*/ 0 h 4"/>
                <a:gd name="T4" fmla="*/ 6 w 6"/>
                <a:gd name="T5" fmla="*/ 2 h 4"/>
                <a:gd name="T6" fmla="*/ 4 w 6"/>
                <a:gd name="T7" fmla="*/ 4 h 4"/>
                <a:gd name="T8" fmla="*/ 1 w 6"/>
                <a:gd name="T9" fmla="*/ 4 h 4"/>
                <a:gd name="T10" fmla="*/ 0 w 6"/>
                <a:gd name="T11" fmla="*/ 2 h 4"/>
                <a:gd name="T12" fmla="*/ 3 w 6"/>
                <a:gd name="T13" fmla="*/ 0 h 4"/>
                <a:gd name="T14" fmla="*/ 3 w 6"/>
                <a:gd name="T15" fmla="*/ 0 h 4"/>
                <a:gd name="T16" fmla="*/ 3 w 6"/>
                <a:gd name="T17" fmla="*/ 0 h 4"/>
                <a:gd name="T18" fmla="*/ 3 w 6"/>
                <a:gd name="T19" fmla="*/ 0 h 4"/>
                <a:gd name="T20" fmla="*/ 3 w 6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lnTo>
                    <a:pt x="5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61" name="Freeform 12">
              <a:extLst>
                <a:ext uri="{FF2B5EF4-FFF2-40B4-BE49-F238E27FC236}">
                  <a16:creationId xmlns:a16="http://schemas.microsoft.com/office/drawing/2014/main" id="{8BC6BD5C-DB54-4EBB-9765-8EC47E8B4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288" y="4113213"/>
              <a:ext cx="112713" cy="58738"/>
            </a:xfrm>
            <a:custGeom>
              <a:avLst/>
              <a:gdLst>
                <a:gd name="T0" fmla="*/ 21 w 215"/>
                <a:gd name="T1" fmla="*/ 5 h 113"/>
                <a:gd name="T2" fmla="*/ 30 w 215"/>
                <a:gd name="T3" fmla="*/ 1 h 113"/>
                <a:gd name="T4" fmla="*/ 38 w 215"/>
                <a:gd name="T5" fmla="*/ 0 h 113"/>
                <a:gd name="T6" fmla="*/ 49 w 215"/>
                <a:gd name="T7" fmla="*/ 1 h 113"/>
                <a:gd name="T8" fmla="*/ 59 w 215"/>
                <a:gd name="T9" fmla="*/ 4 h 113"/>
                <a:gd name="T10" fmla="*/ 67 w 215"/>
                <a:gd name="T11" fmla="*/ 9 h 113"/>
                <a:gd name="T12" fmla="*/ 83 w 215"/>
                <a:gd name="T13" fmla="*/ 15 h 113"/>
                <a:gd name="T14" fmla="*/ 95 w 215"/>
                <a:gd name="T15" fmla="*/ 35 h 113"/>
                <a:gd name="T16" fmla="*/ 97 w 215"/>
                <a:gd name="T17" fmla="*/ 36 h 113"/>
                <a:gd name="T18" fmla="*/ 115 w 215"/>
                <a:gd name="T19" fmla="*/ 44 h 113"/>
                <a:gd name="T20" fmla="*/ 120 w 215"/>
                <a:gd name="T21" fmla="*/ 54 h 113"/>
                <a:gd name="T22" fmla="*/ 153 w 215"/>
                <a:gd name="T23" fmla="*/ 62 h 113"/>
                <a:gd name="T24" fmla="*/ 179 w 215"/>
                <a:gd name="T25" fmla="*/ 74 h 113"/>
                <a:gd name="T26" fmla="*/ 192 w 215"/>
                <a:gd name="T27" fmla="*/ 79 h 113"/>
                <a:gd name="T28" fmla="*/ 210 w 215"/>
                <a:gd name="T29" fmla="*/ 81 h 113"/>
                <a:gd name="T30" fmla="*/ 213 w 215"/>
                <a:gd name="T31" fmla="*/ 85 h 113"/>
                <a:gd name="T32" fmla="*/ 215 w 215"/>
                <a:gd name="T33" fmla="*/ 94 h 113"/>
                <a:gd name="T34" fmla="*/ 211 w 215"/>
                <a:gd name="T35" fmla="*/ 101 h 113"/>
                <a:gd name="T36" fmla="*/ 207 w 215"/>
                <a:gd name="T37" fmla="*/ 104 h 113"/>
                <a:gd name="T38" fmla="*/ 203 w 215"/>
                <a:gd name="T39" fmla="*/ 112 h 113"/>
                <a:gd name="T40" fmla="*/ 192 w 215"/>
                <a:gd name="T41" fmla="*/ 113 h 113"/>
                <a:gd name="T42" fmla="*/ 180 w 215"/>
                <a:gd name="T43" fmla="*/ 112 h 113"/>
                <a:gd name="T44" fmla="*/ 169 w 215"/>
                <a:gd name="T45" fmla="*/ 107 h 113"/>
                <a:gd name="T46" fmla="*/ 154 w 215"/>
                <a:gd name="T47" fmla="*/ 103 h 113"/>
                <a:gd name="T48" fmla="*/ 145 w 215"/>
                <a:gd name="T49" fmla="*/ 102 h 113"/>
                <a:gd name="T50" fmla="*/ 135 w 215"/>
                <a:gd name="T51" fmla="*/ 102 h 113"/>
                <a:gd name="T52" fmla="*/ 100 w 215"/>
                <a:gd name="T53" fmla="*/ 85 h 113"/>
                <a:gd name="T54" fmla="*/ 88 w 215"/>
                <a:gd name="T55" fmla="*/ 81 h 113"/>
                <a:gd name="T56" fmla="*/ 78 w 215"/>
                <a:gd name="T57" fmla="*/ 77 h 113"/>
                <a:gd name="T58" fmla="*/ 67 w 215"/>
                <a:gd name="T59" fmla="*/ 76 h 113"/>
                <a:gd name="T60" fmla="*/ 63 w 215"/>
                <a:gd name="T61" fmla="*/ 71 h 113"/>
                <a:gd name="T62" fmla="*/ 53 w 215"/>
                <a:gd name="T63" fmla="*/ 67 h 113"/>
                <a:gd name="T64" fmla="*/ 49 w 215"/>
                <a:gd name="T65" fmla="*/ 66 h 113"/>
                <a:gd name="T66" fmla="*/ 40 w 215"/>
                <a:gd name="T67" fmla="*/ 53 h 113"/>
                <a:gd name="T68" fmla="*/ 29 w 215"/>
                <a:gd name="T69" fmla="*/ 43 h 113"/>
                <a:gd name="T70" fmla="*/ 26 w 215"/>
                <a:gd name="T71" fmla="*/ 42 h 113"/>
                <a:gd name="T72" fmla="*/ 20 w 215"/>
                <a:gd name="T73" fmla="*/ 44 h 113"/>
                <a:gd name="T74" fmla="*/ 16 w 215"/>
                <a:gd name="T75" fmla="*/ 43 h 113"/>
                <a:gd name="T76" fmla="*/ 9 w 215"/>
                <a:gd name="T77" fmla="*/ 36 h 113"/>
                <a:gd name="T78" fmla="*/ 2 w 215"/>
                <a:gd name="T79" fmla="*/ 30 h 113"/>
                <a:gd name="T80" fmla="*/ 0 w 215"/>
                <a:gd name="T81" fmla="*/ 25 h 113"/>
                <a:gd name="T82" fmla="*/ 2 w 215"/>
                <a:gd name="T83" fmla="*/ 21 h 113"/>
                <a:gd name="T84" fmla="*/ 7 w 215"/>
                <a:gd name="T85" fmla="*/ 16 h 113"/>
                <a:gd name="T86" fmla="*/ 21 w 215"/>
                <a:gd name="T87" fmla="*/ 5 h 113"/>
                <a:gd name="T88" fmla="*/ 21 w 215"/>
                <a:gd name="T89" fmla="*/ 5 h 113"/>
                <a:gd name="T90" fmla="*/ 21 w 215"/>
                <a:gd name="T91" fmla="*/ 5 h 113"/>
                <a:gd name="T92" fmla="*/ 21 w 215"/>
                <a:gd name="T93" fmla="*/ 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5" h="113">
                  <a:moveTo>
                    <a:pt x="21" y="5"/>
                  </a:moveTo>
                  <a:lnTo>
                    <a:pt x="30" y="1"/>
                  </a:lnTo>
                  <a:lnTo>
                    <a:pt x="38" y="0"/>
                  </a:lnTo>
                  <a:lnTo>
                    <a:pt x="49" y="1"/>
                  </a:lnTo>
                  <a:lnTo>
                    <a:pt x="59" y="4"/>
                  </a:lnTo>
                  <a:lnTo>
                    <a:pt x="67" y="9"/>
                  </a:lnTo>
                  <a:lnTo>
                    <a:pt x="83" y="15"/>
                  </a:lnTo>
                  <a:lnTo>
                    <a:pt x="95" y="35"/>
                  </a:lnTo>
                  <a:lnTo>
                    <a:pt x="97" y="36"/>
                  </a:lnTo>
                  <a:lnTo>
                    <a:pt x="115" y="44"/>
                  </a:lnTo>
                  <a:lnTo>
                    <a:pt x="120" y="54"/>
                  </a:lnTo>
                  <a:lnTo>
                    <a:pt x="153" y="62"/>
                  </a:lnTo>
                  <a:lnTo>
                    <a:pt x="179" y="74"/>
                  </a:lnTo>
                  <a:lnTo>
                    <a:pt x="192" y="79"/>
                  </a:lnTo>
                  <a:lnTo>
                    <a:pt x="210" y="81"/>
                  </a:lnTo>
                  <a:lnTo>
                    <a:pt x="213" y="85"/>
                  </a:lnTo>
                  <a:lnTo>
                    <a:pt x="215" y="94"/>
                  </a:lnTo>
                  <a:lnTo>
                    <a:pt x="211" y="101"/>
                  </a:lnTo>
                  <a:lnTo>
                    <a:pt x="207" y="104"/>
                  </a:lnTo>
                  <a:lnTo>
                    <a:pt x="203" y="112"/>
                  </a:lnTo>
                  <a:lnTo>
                    <a:pt x="192" y="113"/>
                  </a:lnTo>
                  <a:lnTo>
                    <a:pt x="180" y="112"/>
                  </a:lnTo>
                  <a:lnTo>
                    <a:pt x="169" y="107"/>
                  </a:lnTo>
                  <a:lnTo>
                    <a:pt x="154" y="103"/>
                  </a:lnTo>
                  <a:lnTo>
                    <a:pt x="145" y="102"/>
                  </a:lnTo>
                  <a:lnTo>
                    <a:pt x="135" y="102"/>
                  </a:lnTo>
                  <a:lnTo>
                    <a:pt x="100" y="85"/>
                  </a:lnTo>
                  <a:lnTo>
                    <a:pt x="88" y="81"/>
                  </a:lnTo>
                  <a:lnTo>
                    <a:pt x="78" y="77"/>
                  </a:lnTo>
                  <a:lnTo>
                    <a:pt x="67" y="76"/>
                  </a:lnTo>
                  <a:lnTo>
                    <a:pt x="63" y="71"/>
                  </a:lnTo>
                  <a:lnTo>
                    <a:pt x="53" y="67"/>
                  </a:lnTo>
                  <a:lnTo>
                    <a:pt x="49" y="66"/>
                  </a:lnTo>
                  <a:lnTo>
                    <a:pt x="40" y="53"/>
                  </a:lnTo>
                  <a:lnTo>
                    <a:pt x="29" y="43"/>
                  </a:lnTo>
                  <a:lnTo>
                    <a:pt x="26" y="42"/>
                  </a:lnTo>
                  <a:lnTo>
                    <a:pt x="20" y="44"/>
                  </a:lnTo>
                  <a:lnTo>
                    <a:pt x="16" y="43"/>
                  </a:lnTo>
                  <a:lnTo>
                    <a:pt x="9" y="36"/>
                  </a:lnTo>
                  <a:lnTo>
                    <a:pt x="2" y="30"/>
                  </a:lnTo>
                  <a:lnTo>
                    <a:pt x="0" y="25"/>
                  </a:lnTo>
                  <a:lnTo>
                    <a:pt x="2" y="21"/>
                  </a:lnTo>
                  <a:lnTo>
                    <a:pt x="7" y="16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B2DF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62" name="Freeform 136">
              <a:extLst>
                <a:ext uri="{FF2B5EF4-FFF2-40B4-BE49-F238E27FC236}">
                  <a16:creationId xmlns:a16="http://schemas.microsoft.com/office/drawing/2014/main" id="{FE342DCB-B347-400D-B3D8-4FEAEBF10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4116388"/>
              <a:ext cx="14288" cy="11113"/>
            </a:xfrm>
            <a:custGeom>
              <a:avLst/>
              <a:gdLst>
                <a:gd name="T0" fmla="*/ 15 w 26"/>
                <a:gd name="T1" fmla="*/ 3 h 19"/>
                <a:gd name="T2" fmla="*/ 19 w 26"/>
                <a:gd name="T3" fmla="*/ 0 h 19"/>
                <a:gd name="T4" fmla="*/ 21 w 26"/>
                <a:gd name="T5" fmla="*/ 1 h 19"/>
                <a:gd name="T6" fmla="*/ 26 w 26"/>
                <a:gd name="T7" fmla="*/ 7 h 19"/>
                <a:gd name="T8" fmla="*/ 24 w 26"/>
                <a:gd name="T9" fmla="*/ 12 h 19"/>
                <a:gd name="T10" fmla="*/ 19 w 26"/>
                <a:gd name="T11" fmla="*/ 18 h 19"/>
                <a:gd name="T12" fmla="*/ 15 w 26"/>
                <a:gd name="T13" fmla="*/ 19 h 19"/>
                <a:gd name="T14" fmla="*/ 10 w 26"/>
                <a:gd name="T15" fmla="*/ 18 h 19"/>
                <a:gd name="T16" fmla="*/ 6 w 26"/>
                <a:gd name="T17" fmla="*/ 14 h 19"/>
                <a:gd name="T18" fmla="*/ 0 w 26"/>
                <a:gd name="T19" fmla="*/ 13 h 19"/>
                <a:gd name="T20" fmla="*/ 0 w 26"/>
                <a:gd name="T21" fmla="*/ 11 h 19"/>
                <a:gd name="T22" fmla="*/ 2 w 26"/>
                <a:gd name="T23" fmla="*/ 9 h 19"/>
                <a:gd name="T24" fmla="*/ 10 w 26"/>
                <a:gd name="T25" fmla="*/ 7 h 19"/>
                <a:gd name="T26" fmla="*/ 15 w 26"/>
                <a:gd name="T27" fmla="*/ 3 h 19"/>
                <a:gd name="T28" fmla="*/ 15 w 26"/>
                <a:gd name="T29" fmla="*/ 3 h 19"/>
                <a:gd name="T30" fmla="*/ 15 w 26"/>
                <a:gd name="T31" fmla="*/ 3 h 19"/>
                <a:gd name="T32" fmla="*/ 15 w 26"/>
                <a:gd name="T33" fmla="*/ 3 h 19"/>
                <a:gd name="T34" fmla="*/ 15 w 26"/>
                <a:gd name="T3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9">
                  <a:moveTo>
                    <a:pt x="15" y="3"/>
                  </a:moveTo>
                  <a:lnTo>
                    <a:pt x="19" y="0"/>
                  </a:lnTo>
                  <a:lnTo>
                    <a:pt x="21" y="1"/>
                  </a:lnTo>
                  <a:lnTo>
                    <a:pt x="26" y="7"/>
                  </a:lnTo>
                  <a:lnTo>
                    <a:pt x="24" y="12"/>
                  </a:lnTo>
                  <a:lnTo>
                    <a:pt x="19" y="18"/>
                  </a:lnTo>
                  <a:lnTo>
                    <a:pt x="15" y="19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2" y="9"/>
                  </a:lnTo>
                  <a:lnTo>
                    <a:pt x="10" y="7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63" name="Freeform 138">
              <a:extLst>
                <a:ext uri="{FF2B5EF4-FFF2-40B4-BE49-F238E27FC236}">
                  <a16:creationId xmlns:a16="http://schemas.microsoft.com/office/drawing/2014/main" id="{11ABE8C7-423E-42B5-8B9C-A1B95D9E9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300" y="4173538"/>
              <a:ext cx="153988" cy="146050"/>
            </a:xfrm>
            <a:custGeom>
              <a:avLst/>
              <a:gdLst>
                <a:gd name="T0" fmla="*/ 112 w 291"/>
                <a:gd name="T1" fmla="*/ 272 h 277"/>
                <a:gd name="T2" fmla="*/ 93 w 291"/>
                <a:gd name="T3" fmla="*/ 255 h 277"/>
                <a:gd name="T4" fmla="*/ 86 w 291"/>
                <a:gd name="T5" fmla="*/ 236 h 277"/>
                <a:gd name="T6" fmla="*/ 73 w 291"/>
                <a:gd name="T7" fmla="*/ 241 h 277"/>
                <a:gd name="T8" fmla="*/ 54 w 291"/>
                <a:gd name="T9" fmla="*/ 244 h 277"/>
                <a:gd name="T10" fmla="*/ 50 w 291"/>
                <a:gd name="T11" fmla="*/ 222 h 277"/>
                <a:gd name="T12" fmla="*/ 39 w 291"/>
                <a:gd name="T13" fmla="*/ 214 h 277"/>
                <a:gd name="T14" fmla="*/ 32 w 291"/>
                <a:gd name="T15" fmla="*/ 178 h 277"/>
                <a:gd name="T16" fmla="*/ 21 w 291"/>
                <a:gd name="T17" fmla="*/ 175 h 277"/>
                <a:gd name="T18" fmla="*/ 11 w 291"/>
                <a:gd name="T19" fmla="*/ 180 h 277"/>
                <a:gd name="T20" fmla="*/ 0 w 291"/>
                <a:gd name="T21" fmla="*/ 154 h 277"/>
                <a:gd name="T22" fmla="*/ 5 w 291"/>
                <a:gd name="T23" fmla="*/ 142 h 277"/>
                <a:gd name="T24" fmla="*/ 39 w 291"/>
                <a:gd name="T25" fmla="*/ 127 h 277"/>
                <a:gd name="T26" fmla="*/ 45 w 291"/>
                <a:gd name="T27" fmla="*/ 87 h 277"/>
                <a:gd name="T28" fmla="*/ 55 w 291"/>
                <a:gd name="T29" fmla="*/ 75 h 277"/>
                <a:gd name="T30" fmla="*/ 49 w 291"/>
                <a:gd name="T31" fmla="*/ 61 h 277"/>
                <a:gd name="T32" fmla="*/ 57 w 291"/>
                <a:gd name="T33" fmla="*/ 44 h 277"/>
                <a:gd name="T34" fmla="*/ 70 w 291"/>
                <a:gd name="T35" fmla="*/ 17 h 277"/>
                <a:gd name="T36" fmla="*/ 91 w 291"/>
                <a:gd name="T37" fmla="*/ 9 h 277"/>
                <a:gd name="T38" fmla="*/ 106 w 291"/>
                <a:gd name="T39" fmla="*/ 0 h 277"/>
                <a:gd name="T40" fmla="*/ 138 w 291"/>
                <a:gd name="T41" fmla="*/ 15 h 277"/>
                <a:gd name="T42" fmla="*/ 158 w 291"/>
                <a:gd name="T43" fmla="*/ 30 h 277"/>
                <a:gd name="T44" fmla="*/ 174 w 291"/>
                <a:gd name="T45" fmla="*/ 36 h 277"/>
                <a:gd name="T46" fmla="*/ 204 w 291"/>
                <a:gd name="T47" fmla="*/ 52 h 277"/>
                <a:gd name="T48" fmla="*/ 222 w 291"/>
                <a:gd name="T49" fmla="*/ 65 h 277"/>
                <a:gd name="T50" fmla="*/ 237 w 291"/>
                <a:gd name="T51" fmla="*/ 82 h 277"/>
                <a:gd name="T52" fmla="*/ 267 w 291"/>
                <a:gd name="T53" fmla="*/ 127 h 277"/>
                <a:gd name="T54" fmla="*/ 289 w 291"/>
                <a:gd name="T55" fmla="*/ 164 h 277"/>
                <a:gd name="T56" fmla="*/ 291 w 291"/>
                <a:gd name="T57" fmla="*/ 187 h 277"/>
                <a:gd name="T58" fmla="*/ 287 w 291"/>
                <a:gd name="T59" fmla="*/ 198 h 277"/>
                <a:gd name="T60" fmla="*/ 271 w 291"/>
                <a:gd name="T61" fmla="*/ 205 h 277"/>
                <a:gd name="T62" fmla="*/ 216 w 291"/>
                <a:gd name="T63" fmla="*/ 213 h 277"/>
                <a:gd name="T64" fmla="*/ 179 w 291"/>
                <a:gd name="T65" fmla="*/ 229 h 277"/>
                <a:gd name="T66" fmla="*/ 157 w 291"/>
                <a:gd name="T67" fmla="*/ 247 h 277"/>
                <a:gd name="T68" fmla="*/ 144 w 291"/>
                <a:gd name="T69" fmla="*/ 265 h 277"/>
                <a:gd name="T70" fmla="*/ 116 w 291"/>
                <a:gd name="T71" fmla="*/ 277 h 277"/>
                <a:gd name="T72" fmla="*/ 116 w 291"/>
                <a:gd name="T73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1" h="277">
                  <a:moveTo>
                    <a:pt x="116" y="277"/>
                  </a:moveTo>
                  <a:lnTo>
                    <a:pt x="112" y="272"/>
                  </a:lnTo>
                  <a:lnTo>
                    <a:pt x="106" y="258"/>
                  </a:lnTo>
                  <a:lnTo>
                    <a:pt x="93" y="255"/>
                  </a:lnTo>
                  <a:lnTo>
                    <a:pt x="90" y="243"/>
                  </a:lnTo>
                  <a:lnTo>
                    <a:pt x="86" y="236"/>
                  </a:lnTo>
                  <a:lnTo>
                    <a:pt x="81" y="236"/>
                  </a:lnTo>
                  <a:lnTo>
                    <a:pt x="73" y="241"/>
                  </a:lnTo>
                  <a:lnTo>
                    <a:pt x="66" y="237"/>
                  </a:lnTo>
                  <a:lnTo>
                    <a:pt x="54" y="244"/>
                  </a:lnTo>
                  <a:lnTo>
                    <a:pt x="51" y="236"/>
                  </a:lnTo>
                  <a:lnTo>
                    <a:pt x="50" y="222"/>
                  </a:lnTo>
                  <a:lnTo>
                    <a:pt x="47" y="219"/>
                  </a:lnTo>
                  <a:lnTo>
                    <a:pt x="39" y="214"/>
                  </a:lnTo>
                  <a:lnTo>
                    <a:pt x="35" y="209"/>
                  </a:lnTo>
                  <a:lnTo>
                    <a:pt x="32" y="178"/>
                  </a:lnTo>
                  <a:lnTo>
                    <a:pt x="27" y="176"/>
                  </a:lnTo>
                  <a:lnTo>
                    <a:pt x="21" y="175"/>
                  </a:lnTo>
                  <a:lnTo>
                    <a:pt x="11" y="180"/>
                  </a:lnTo>
                  <a:lnTo>
                    <a:pt x="11" y="180"/>
                  </a:lnTo>
                  <a:lnTo>
                    <a:pt x="6" y="168"/>
                  </a:lnTo>
                  <a:lnTo>
                    <a:pt x="0" y="154"/>
                  </a:lnTo>
                  <a:lnTo>
                    <a:pt x="1" y="150"/>
                  </a:lnTo>
                  <a:lnTo>
                    <a:pt x="5" y="142"/>
                  </a:lnTo>
                  <a:lnTo>
                    <a:pt x="29" y="137"/>
                  </a:lnTo>
                  <a:lnTo>
                    <a:pt x="39" y="127"/>
                  </a:lnTo>
                  <a:lnTo>
                    <a:pt x="42" y="117"/>
                  </a:lnTo>
                  <a:lnTo>
                    <a:pt x="45" y="87"/>
                  </a:lnTo>
                  <a:lnTo>
                    <a:pt x="54" y="79"/>
                  </a:lnTo>
                  <a:lnTo>
                    <a:pt x="55" y="75"/>
                  </a:lnTo>
                  <a:lnTo>
                    <a:pt x="54" y="69"/>
                  </a:lnTo>
                  <a:lnTo>
                    <a:pt x="49" y="61"/>
                  </a:lnTo>
                  <a:lnTo>
                    <a:pt x="49" y="56"/>
                  </a:lnTo>
                  <a:lnTo>
                    <a:pt x="57" y="44"/>
                  </a:lnTo>
                  <a:lnTo>
                    <a:pt x="66" y="23"/>
                  </a:lnTo>
                  <a:lnTo>
                    <a:pt x="70" y="17"/>
                  </a:lnTo>
                  <a:lnTo>
                    <a:pt x="73" y="14"/>
                  </a:lnTo>
                  <a:lnTo>
                    <a:pt x="91" y="9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11"/>
                  </a:lnTo>
                  <a:lnTo>
                    <a:pt x="138" y="15"/>
                  </a:lnTo>
                  <a:lnTo>
                    <a:pt x="146" y="23"/>
                  </a:lnTo>
                  <a:lnTo>
                    <a:pt x="158" y="30"/>
                  </a:lnTo>
                  <a:lnTo>
                    <a:pt x="163" y="36"/>
                  </a:lnTo>
                  <a:lnTo>
                    <a:pt x="174" y="36"/>
                  </a:lnTo>
                  <a:lnTo>
                    <a:pt x="178" y="38"/>
                  </a:lnTo>
                  <a:lnTo>
                    <a:pt x="204" y="52"/>
                  </a:lnTo>
                  <a:lnTo>
                    <a:pt x="214" y="56"/>
                  </a:lnTo>
                  <a:lnTo>
                    <a:pt x="222" y="65"/>
                  </a:lnTo>
                  <a:lnTo>
                    <a:pt x="229" y="69"/>
                  </a:lnTo>
                  <a:lnTo>
                    <a:pt x="237" y="82"/>
                  </a:lnTo>
                  <a:lnTo>
                    <a:pt x="255" y="106"/>
                  </a:lnTo>
                  <a:lnTo>
                    <a:pt x="267" y="127"/>
                  </a:lnTo>
                  <a:lnTo>
                    <a:pt x="287" y="158"/>
                  </a:lnTo>
                  <a:lnTo>
                    <a:pt x="289" y="164"/>
                  </a:lnTo>
                  <a:lnTo>
                    <a:pt x="291" y="177"/>
                  </a:lnTo>
                  <a:lnTo>
                    <a:pt x="291" y="187"/>
                  </a:lnTo>
                  <a:lnTo>
                    <a:pt x="290" y="193"/>
                  </a:lnTo>
                  <a:lnTo>
                    <a:pt x="287" y="198"/>
                  </a:lnTo>
                  <a:lnTo>
                    <a:pt x="285" y="200"/>
                  </a:lnTo>
                  <a:lnTo>
                    <a:pt x="271" y="205"/>
                  </a:lnTo>
                  <a:lnTo>
                    <a:pt x="252" y="209"/>
                  </a:lnTo>
                  <a:lnTo>
                    <a:pt x="216" y="213"/>
                  </a:lnTo>
                  <a:lnTo>
                    <a:pt x="192" y="219"/>
                  </a:lnTo>
                  <a:lnTo>
                    <a:pt x="179" y="229"/>
                  </a:lnTo>
                  <a:lnTo>
                    <a:pt x="167" y="233"/>
                  </a:lnTo>
                  <a:lnTo>
                    <a:pt x="157" y="247"/>
                  </a:lnTo>
                  <a:lnTo>
                    <a:pt x="151" y="258"/>
                  </a:lnTo>
                  <a:lnTo>
                    <a:pt x="144" y="265"/>
                  </a:lnTo>
                  <a:lnTo>
                    <a:pt x="138" y="268"/>
                  </a:lnTo>
                  <a:lnTo>
                    <a:pt x="116" y="277"/>
                  </a:lnTo>
                  <a:lnTo>
                    <a:pt x="116" y="277"/>
                  </a:lnTo>
                  <a:lnTo>
                    <a:pt x="116" y="277"/>
                  </a:lnTo>
                  <a:lnTo>
                    <a:pt x="116" y="277"/>
                  </a:lnTo>
                  <a:close/>
                </a:path>
              </a:pathLst>
            </a:custGeom>
            <a:solidFill>
              <a:srgbClr val="FDEADA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64" name="Freeform 141">
              <a:extLst>
                <a:ext uri="{FF2B5EF4-FFF2-40B4-BE49-F238E27FC236}">
                  <a16:creationId xmlns:a16="http://schemas.microsoft.com/office/drawing/2014/main" id="{3C676443-EBA1-4D9D-ADA4-A202AFEC2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725" y="4179888"/>
              <a:ext cx="30163" cy="20638"/>
            </a:xfrm>
            <a:custGeom>
              <a:avLst/>
              <a:gdLst>
                <a:gd name="T0" fmla="*/ 6 w 55"/>
                <a:gd name="T1" fmla="*/ 0 h 38"/>
                <a:gd name="T2" fmla="*/ 26 w 55"/>
                <a:gd name="T3" fmla="*/ 6 h 38"/>
                <a:gd name="T4" fmla="*/ 42 w 55"/>
                <a:gd name="T5" fmla="*/ 13 h 38"/>
                <a:gd name="T6" fmla="*/ 52 w 55"/>
                <a:gd name="T7" fmla="*/ 24 h 38"/>
                <a:gd name="T8" fmla="*/ 54 w 55"/>
                <a:gd name="T9" fmla="*/ 29 h 38"/>
                <a:gd name="T10" fmla="*/ 55 w 55"/>
                <a:gd name="T11" fmla="*/ 36 h 38"/>
                <a:gd name="T12" fmla="*/ 53 w 55"/>
                <a:gd name="T13" fmla="*/ 37 h 38"/>
                <a:gd name="T14" fmla="*/ 50 w 55"/>
                <a:gd name="T15" fmla="*/ 38 h 38"/>
                <a:gd name="T16" fmla="*/ 48 w 55"/>
                <a:gd name="T17" fmla="*/ 37 h 38"/>
                <a:gd name="T18" fmla="*/ 41 w 55"/>
                <a:gd name="T19" fmla="*/ 28 h 38"/>
                <a:gd name="T20" fmla="*/ 36 w 55"/>
                <a:gd name="T21" fmla="*/ 24 h 38"/>
                <a:gd name="T22" fmla="*/ 14 w 55"/>
                <a:gd name="T23" fmla="*/ 15 h 38"/>
                <a:gd name="T24" fmla="*/ 8 w 55"/>
                <a:gd name="T25" fmla="*/ 11 h 38"/>
                <a:gd name="T26" fmla="*/ 1 w 55"/>
                <a:gd name="T27" fmla="*/ 5 h 38"/>
                <a:gd name="T28" fmla="*/ 0 w 55"/>
                <a:gd name="T29" fmla="*/ 2 h 38"/>
                <a:gd name="T30" fmla="*/ 0 w 55"/>
                <a:gd name="T31" fmla="*/ 0 h 38"/>
                <a:gd name="T32" fmla="*/ 4 w 55"/>
                <a:gd name="T33" fmla="*/ 0 h 38"/>
                <a:gd name="T34" fmla="*/ 6 w 55"/>
                <a:gd name="T35" fmla="*/ 0 h 38"/>
                <a:gd name="T36" fmla="*/ 6 w 55"/>
                <a:gd name="T37" fmla="*/ 0 h 38"/>
                <a:gd name="T38" fmla="*/ 6 w 55"/>
                <a:gd name="T39" fmla="*/ 0 h 38"/>
                <a:gd name="T40" fmla="*/ 6 w 55"/>
                <a:gd name="T4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" h="38">
                  <a:moveTo>
                    <a:pt x="6" y="0"/>
                  </a:moveTo>
                  <a:lnTo>
                    <a:pt x="26" y="6"/>
                  </a:lnTo>
                  <a:lnTo>
                    <a:pt x="42" y="13"/>
                  </a:lnTo>
                  <a:lnTo>
                    <a:pt x="52" y="24"/>
                  </a:lnTo>
                  <a:lnTo>
                    <a:pt x="54" y="29"/>
                  </a:lnTo>
                  <a:lnTo>
                    <a:pt x="55" y="36"/>
                  </a:lnTo>
                  <a:lnTo>
                    <a:pt x="53" y="37"/>
                  </a:lnTo>
                  <a:lnTo>
                    <a:pt x="50" y="38"/>
                  </a:lnTo>
                  <a:lnTo>
                    <a:pt x="48" y="37"/>
                  </a:lnTo>
                  <a:lnTo>
                    <a:pt x="41" y="28"/>
                  </a:lnTo>
                  <a:lnTo>
                    <a:pt x="36" y="24"/>
                  </a:lnTo>
                  <a:lnTo>
                    <a:pt x="14" y="15"/>
                  </a:lnTo>
                  <a:lnTo>
                    <a:pt x="8" y="11"/>
                  </a:lnTo>
                  <a:lnTo>
                    <a:pt x="1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65" name="Freeform 142">
              <a:extLst>
                <a:ext uri="{FF2B5EF4-FFF2-40B4-BE49-F238E27FC236}">
                  <a16:creationId xmlns:a16="http://schemas.microsoft.com/office/drawing/2014/main" id="{B991EADD-6D96-4C4D-A3CC-6985621FC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4187826"/>
              <a:ext cx="15875" cy="14288"/>
            </a:xfrm>
            <a:custGeom>
              <a:avLst/>
              <a:gdLst>
                <a:gd name="T0" fmla="*/ 8 w 28"/>
                <a:gd name="T1" fmla="*/ 0 h 26"/>
                <a:gd name="T2" fmla="*/ 18 w 28"/>
                <a:gd name="T3" fmla="*/ 3 h 26"/>
                <a:gd name="T4" fmla="*/ 24 w 28"/>
                <a:gd name="T5" fmla="*/ 7 h 26"/>
                <a:gd name="T6" fmla="*/ 28 w 28"/>
                <a:gd name="T7" fmla="*/ 11 h 26"/>
                <a:gd name="T8" fmla="*/ 28 w 28"/>
                <a:gd name="T9" fmla="*/ 15 h 26"/>
                <a:gd name="T10" fmla="*/ 28 w 28"/>
                <a:gd name="T11" fmla="*/ 18 h 26"/>
                <a:gd name="T12" fmla="*/ 24 w 28"/>
                <a:gd name="T13" fmla="*/ 24 h 26"/>
                <a:gd name="T14" fmla="*/ 20 w 28"/>
                <a:gd name="T15" fmla="*/ 26 h 26"/>
                <a:gd name="T16" fmla="*/ 15 w 28"/>
                <a:gd name="T17" fmla="*/ 25 h 26"/>
                <a:gd name="T18" fmla="*/ 11 w 28"/>
                <a:gd name="T19" fmla="*/ 22 h 26"/>
                <a:gd name="T20" fmla="*/ 5 w 28"/>
                <a:gd name="T21" fmla="*/ 8 h 26"/>
                <a:gd name="T22" fmla="*/ 0 w 28"/>
                <a:gd name="T23" fmla="*/ 3 h 26"/>
                <a:gd name="T24" fmla="*/ 0 w 28"/>
                <a:gd name="T25" fmla="*/ 1 h 26"/>
                <a:gd name="T26" fmla="*/ 1 w 28"/>
                <a:gd name="T27" fmla="*/ 0 h 26"/>
                <a:gd name="T28" fmla="*/ 8 w 28"/>
                <a:gd name="T29" fmla="*/ 0 h 26"/>
                <a:gd name="T30" fmla="*/ 8 w 28"/>
                <a:gd name="T31" fmla="*/ 0 h 26"/>
                <a:gd name="T32" fmla="*/ 8 w 28"/>
                <a:gd name="T33" fmla="*/ 0 h 26"/>
                <a:gd name="T34" fmla="*/ 8 w 28"/>
                <a:gd name="T35" fmla="*/ 0 h 26"/>
                <a:gd name="T36" fmla="*/ 8 w 28"/>
                <a:gd name="T3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6">
                  <a:moveTo>
                    <a:pt x="8" y="0"/>
                  </a:moveTo>
                  <a:lnTo>
                    <a:pt x="18" y="3"/>
                  </a:lnTo>
                  <a:lnTo>
                    <a:pt x="24" y="7"/>
                  </a:lnTo>
                  <a:lnTo>
                    <a:pt x="28" y="11"/>
                  </a:lnTo>
                  <a:lnTo>
                    <a:pt x="28" y="15"/>
                  </a:lnTo>
                  <a:lnTo>
                    <a:pt x="28" y="18"/>
                  </a:lnTo>
                  <a:lnTo>
                    <a:pt x="24" y="24"/>
                  </a:lnTo>
                  <a:lnTo>
                    <a:pt x="20" y="26"/>
                  </a:lnTo>
                  <a:lnTo>
                    <a:pt x="15" y="25"/>
                  </a:lnTo>
                  <a:lnTo>
                    <a:pt x="11" y="22"/>
                  </a:lnTo>
                  <a:lnTo>
                    <a:pt x="5" y="8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66" name="Freeform 164">
              <a:extLst>
                <a:ext uri="{FF2B5EF4-FFF2-40B4-BE49-F238E27FC236}">
                  <a16:creationId xmlns:a16="http://schemas.microsoft.com/office/drawing/2014/main" id="{2F481A8E-4026-4AE9-BBA1-71AA66E87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0025" y="4316413"/>
              <a:ext cx="1588" cy="15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1 h 3"/>
                <a:gd name="T4" fmla="*/ 0 w 2"/>
                <a:gd name="T5" fmla="*/ 3 h 3"/>
                <a:gd name="T6" fmla="*/ 0 w 2"/>
                <a:gd name="T7" fmla="*/ 0 h 3"/>
                <a:gd name="T8" fmla="*/ 0 w 2"/>
                <a:gd name="T9" fmla="*/ 0 h 3"/>
                <a:gd name="T10" fmla="*/ 0 w 2"/>
                <a:gd name="T11" fmla="*/ 0 h 3"/>
                <a:gd name="T12" fmla="*/ 0 w 2"/>
                <a:gd name="T13" fmla="*/ 0 h 3"/>
                <a:gd name="T14" fmla="*/ 0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67" name="Freeform 169">
              <a:extLst>
                <a:ext uri="{FF2B5EF4-FFF2-40B4-BE49-F238E27FC236}">
                  <a16:creationId xmlns:a16="http://schemas.microsoft.com/office/drawing/2014/main" id="{A2A54180-1650-4659-A04E-5CC3B3F76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613" y="4318001"/>
              <a:ext cx="1588" cy="1588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0 h 3"/>
                <a:gd name="T4" fmla="*/ 2 w 2"/>
                <a:gd name="T5" fmla="*/ 2 h 3"/>
                <a:gd name="T6" fmla="*/ 1 w 2"/>
                <a:gd name="T7" fmla="*/ 3 h 3"/>
                <a:gd name="T8" fmla="*/ 0 w 2"/>
                <a:gd name="T9" fmla="*/ 3 h 3"/>
                <a:gd name="T10" fmla="*/ 0 w 2"/>
                <a:gd name="T11" fmla="*/ 0 h 3"/>
                <a:gd name="T12" fmla="*/ 0 w 2"/>
                <a:gd name="T13" fmla="*/ 0 h 3"/>
                <a:gd name="T14" fmla="*/ 0 w 2"/>
                <a:gd name="T15" fmla="*/ 0 h 3"/>
                <a:gd name="T16" fmla="*/ 0 w 2"/>
                <a:gd name="T17" fmla="*/ 0 h 3"/>
                <a:gd name="T18" fmla="*/ 0 w 2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68" name="Freeform 176">
              <a:extLst>
                <a:ext uri="{FF2B5EF4-FFF2-40B4-BE49-F238E27FC236}">
                  <a16:creationId xmlns:a16="http://schemas.microsoft.com/office/drawing/2014/main" id="{2EA3FE93-970D-4F99-982B-C03B328D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4327526"/>
              <a:ext cx="3175" cy="1588"/>
            </a:xfrm>
            <a:custGeom>
              <a:avLst/>
              <a:gdLst>
                <a:gd name="T0" fmla="*/ 1 w 5"/>
                <a:gd name="T1" fmla="*/ 0 h 3"/>
                <a:gd name="T2" fmla="*/ 5 w 5"/>
                <a:gd name="T3" fmla="*/ 3 h 3"/>
                <a:gd name="T4" fmla="*/ 1 w 5"/>
                <a:gd name="T5" fmla="*/ 3 h 3"/>
                <a:gd name="T6" fmla="*/ 0 w 5"/>
                <a:gd name="T7" fmla="*/ 2 h 3"/>
                <a:gd name="T8" fmla="*/ 1 w 5"/>
                <a:gd name="T9" fmla="*/ 0 h 3"/>
                <a:gd name="T10" fmla="*/ 1 w 5"/>
                <a:gd name="T11" fmla="*/ 0 h 3"/>
                <a:gd name="T12" fmla="*/ 1 w 5"/>
                <a:gd name="T13" fmla="*/ 0 h 3"/>
                <a:gd name="T14" fmla="*/ 1 w 5"/>
                <a:gd name="T15" fmla="*/ 0 h 3"/>
                <a:gd name="T16" fmla="*/ 1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1" y="0"/>
                  </a:moveTo>
                  <a:lnTo>
                    <a:pt x="5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sp>
        <p:nvSpPr>
          <p:cNvPr id="62" name="江西">
            <a:extLst>
              <a:ext uri="{FF2B5EF4-FFF2-40B4-BE49-F238E27FC236}">
                <a16:creationId xmlns:a16="http://schemas.microsoft.com/office/drawing/2014/main" id="{3EA9BB13-6740-47DB-B4CD-000210B31503}"/>
              </a:ext>
            </a:extLst>
          </p:cNvPr>
          <p:cNvSpPr>
            <a:spLocks/>
          </p:cNvSpPr>
          <p:nvPr/>
        </p:nvSpPr>
        <p:spPr bwMode="auto">
          <a:xfrm>
            <a:off x="5170671" y="3404495"/>
            <a:ext cx="627342" cy="635033"/>
          </a:xfrm>
          <a:custGeom>
            <a:avLst/>
            <a:gdLst>
              <a:gd name="T0" fmla="*/ 436 w 1408"/>
              <a:gd name="T1" fmla="*/ 189 h 1899"/>
              <a:gd name="T2" fmla="*/ 424 w 1408"/>
              <a:gd name="T3" fmla="*/ 157 h 1899"/>
              <a:gd name="T4" fmla="*/ 525 w 1408"/>
              <a:gd name="T5" fmla="*/ 99 h 1899"/>
              <a:gd name="T6" fmla="*/ 702 w 1408"/>
              <a:gd name="T7" fmla="*/ 90 h 1899"/>
              <a:gd name="T8" fmla="*/ 796 w 1408"/>
              <a:gd name="T9" fmla="*/ 62 h 1899"/>
              <a:gd name="T10" fmla="*/ 880 w 1408"/>
              <a:gd name="T11" fmla="*/ 10 h 1899"/>
              <a:gd name="T12" fmla="*/ 903 w 1408"/>
              <a:gd name="T13" fmla="*/ 57 h 1899"/>
              <a:gd name="T14" fmla="*/ 849 w 1408"/>
              <a:gd name="T15" fmla="*/ 144 h 1899"/>
              <a:gd name="T16" fmla="*/ 910 w 1408"/>
              <a:gd name="T17" fmla="*/ 159 h 1899"/>
              <a:gd name="T18" fmla="*/ 971 w 1408"/>
              <a:gd name="T19" fmla="*/ 75 h 1899"/>
              <a:gd name="T20" fmla="*/ 1023 w 1408"/>
              <a:gd name="T21" fmla="*/ 62 h 1899"/>
              <a:gd name="T22" fmla="*/ 1076 w 1408"/>
              <a:gd name="T23" fmla="*/ 86 h 1899"/>
              <a:gd name="T24" fmla="*/ 1153 w 1408"/>
              <a:gd name="T25" fmla="*/ 148 h 1899"/>
              <a:gd name="T26" fmla="*/ 1271 w 1408"/>
              <a:gd name="T27" fmla="*/ 148 h 1899"/>
              <a:gd name="T28" fmla="*/ 1271 w 1408"/>
              <a:gd name="T29" fmla="*/ 233 h 1899"/>
              <a:gd name="T30" fmla="*/ 1307 w 1408"/>
              <a:gd name="T31" fmla="*/ 332 h 1899"/>
              <a:gd name="T32" fmla="*/ 1378 w 1408"/>
              <a:gd name="T33" fmla="*/ 418 h 1899"/>
              <a:gd name="T34" fmla="*/ 1395 w 1408"/>
              <a:gd name="T35" fmla="*/ 561 h 1899"/>
              <a:gd name="T36" fmla="*/ 1341 w 1408"/>
              <a:gd name="T37" fmla="*/ 639 h 1899"/>
              <a:gd name="T38" fmla="*/ 1219 w 1408"/>
              <a:gd name="T39" fmla="*/ 719 h 1899"/>
              <a:gd name="T40" fmla="*/ 1108 w 1408"/>
              <a:gd name="T41" fmla="*/ 714 h 1899"/>
              <a:gd name="T42" fmla="*/ 1021 w 1408"/>
              <a:gd name="T43" fmla="*/ 815 h 1899"/>
              <a:gd name="T44" fmla="*/ 1017 w 1408"/>
              <a:gd name="T45" fmla="*/ 833 h 1899"/>
              <a:gd name="T46" fmla="*/ 1019 w 1408"/>
              <a:gd name="T47" fmla="*/ 990 h 1899"/>
              <a:gd name="T48" fmla="*/ 882 w 1408"/>
              <a:gd name="T49" fmla="*/ 1093 h 1899"/>
              <a:gd name="T50" fmla="*/ 914 w 1408"/>
              <a:gd name="T51" fmla="*/ 1226 h 1899"/>
              <a:gd name="T52" fmla="*/ 858 w 1408"/>
              <a:gd name="T53" fmla="*/ 1292 h 1899"/>
              <a:gd name="T54" fmla="*/ 832 w 1408"/>
              <a:gd name="T55" fmla="*/ 1387 h 1899"/>
              <a:gd name="T56" fmla="*/ 789 w 1408"/>
              <a:gd name="T57" fmla="*/ 1447 h 1899"/>
              <a:gd name="T58" fmla="*/ 751 w 1408"/>
              <a:gd name="T59" fmla="*/ 1603 h 1899"/>
              <a:gd name="T60" fmla="*/ 726 w 1408"/>
              <a:gd name="T61" fmla="*/ 1692 h 1899"/>
              <a:gd name="T62" fmla="*/ 730 w 1408"/>
              <a:gd name="T63" fmla="*/ 1747 h 1899"/>
              <a:gd name="T64" fmla="*/ 697 w 1408"/>
              <a:gd name="T65" fmla="*/ 1811 h 1899"/>
              <a:gd name="T66" fmla="*/ 675 w 1408"/>
              <a:gd name="T67" fmla="*/ 1858 h 1899"/>
              <a:gd name="T68" fmla="*/ 583 w 1408"/>
              <a:gd name="T69" fmla="*/ 1788 h 1899"/>
              <a:gd name="T70" fmla="*/ 447 w 1408"/>
              <a:gd name="T71" fmla="*/ 1839 h 1899"/>
              <a:gd name="T72" fmla="*/ 382 w 1408"/>
              <a:gd name="T73" fmla="*/ 1869 h 1899"/>
              <a:gd name="T74" fmla="*/ 287 w 1408"/>
              <a:gd name="T75" fmla="*/ 1899 h 1899"/>
              <a:gd name="T76" fmla="*/ 267 w 1408"/>
              <a:gd name="T77" fmla="*/ 1791 h 1899"/>
              <a:gd name="T78" fmla="*/ 364 w 1408"/>
              <a:gd name="T79" fmla="*/ 1683 h 1899"/>
              <a:gd name="T80" fmla="*/ 346 w 1408"/>
              <a:gd name="T81" fmla="*/ 1617 h 1899"/>
              <a:gd name="T82" fmla="*/ 199 w 1408"/>
              <a:gd name="T83" fmla="*/ 1632 h 1899"/>
              <a:gd name="T84" fmla="*/ 147 w 1408"/>
              <a:gd name="T85" fmla="*/ 1594 h 1899"/>
              <a:gd name="T86" fmla="*/ 125 w 1408"/>
              <a:gd name="T87" fmla="*/ 1501 h 1899"/>
              <a:gd name="T88" fmla="*/ 210 w 1408"/>
              <a:gd name="T89" fmla="*/ 1348 h 1899"/>
              <a:gd name="T90" fmla="*/ 152 w 1408"/>
              <a:gd name="T91" fmla="*/ 1303 h 1899"/>
              <a:gd name="T92" fmla="*/ 156 w 1408"/>
              <a:gd name="T93" fmla="*/ 1208 h 1899"/>
              <a:gd name="T94" fmla="*/ 104 w 1408"/>
              <a:gd name="T95" fmla="*/ 1083 h 1899"/>
              <a:gd name="T96" fmla="*/ 89 w 1408"/>
              <a:gd name="T97" fmla="*/ 958 h 1899"/>
              <a:gd name="T98" fmla="*/ 14 w 1408"/>
              <a:gd name="T99" fmla="*/ 940 h 1899"/>
              <a:gd name="T100" fmla="*/ 47 w 1408"/>
              <a:gd name="T101" fmla="*/ 758 h 1899"/>
              <a:gd name="T102" fmla="*/ 136 w 1408"/>
              <a:gd name="T103" fmla="*/ 670 h 1899"/>
              <a:gd name="T104" fmla="*/ 143 w 1408"/>
              <a:gd name="T105" fmla="*/ 551 h 1899"/>
              <a:gd name="T106" fmla="*/ 132 w 1408"/>
              <a:gd name="T107" fmla="*/ 453 h 1899"/>
              <a:gd name="T108" fmla="*/ 85 w 1408"/>
              <a:gd name="T109" fmla="*/ 420 h 1899"/>
              <a:gd name="T110" fmla="*/ 175 w 1408"/>
              <a:gd name="T111" fmla="*/ 286 h 1899"/>
              <a:gd name="T112" fmla="*/ 295 w 1408"/>
              <a:gd name="T113" fmla="*/ 257 h 1899"/>
              <a:gd name="T114" fmla="*/ 350 w 1408"/>
              <a:gd name="T115" fmla="*/ 238 h 1899"/>
              <a:gd name="T116" fmla="*/ 372 w 1408"/>
              <a:gd name="T117" fmla="*/ 199 h 1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08" h="1899">
                <a:moveTo>
                  <a:pt x="379" y="196"/>
                </a:moveTo>
                <a:lnTo>
                  <a:pt x="391" y="199"/>
                </a:lnTo>
                <a:lnTo>
                  <a:pt x="407" y="199"/>
                </a:lnTo>
                <a:lnTo>
                  <a:pt x="408" y="201"/>
                </a:lnTo>
                <a:lnTo>
                  <a:pt x="406" y="206"/>
                </a:lnTo>
                <a:lnTo>
                  <a:pt x="408" y="208"/>
                </a:lnTo>
                <a:lnTo>
                  <a:pt x="417" y="213"/>
                </a:lnTo>
                <a:lnTo>
                  <a:pt x="425" y="213"/>
                </a:lnTo>
                <a:lnTo>
                  <a:pt x="427" y="204"/>
                </a:lnTo>
                <a:lnTo>
                  <a:pt x="434" y="195"/>
                </a:lnTo>
                <a:lnTo>
                  <a:pt x="436" y="189"/>
                </a:lnTo>
                <a:lnTo>
                  <a:pt x="435" y="188"/>
                </a:lnTo>
                <a:lnTo>
                  <a:pt x="432" y="187"/>
                </a:lnTo>
                <a:lnTo>
                  <a:pt x="421" y="186"/>
                </a:lnTo>
                <a:lnTo>
                  <a:pt x="418" y="185"/>
                </a:lnTo>
                <a:lnTo>
                  <a:pt x="417" y="181"/>
                </a:lnTo>
                <a:lnTo>
                  <a:pt x="418" y="170"/>
                </a:lnTo>
                <a:lnTo>
                  <a:pt x="414" y="166"/>
                </a:lnTo>
                <a:lnTo>
                  <a:pt x="413" y="161"/>
                </a:lnTo>
                <a:lnTo>
                  <a:pt x="414" y="158"/>
                </a:lnTo>
                <a:lnTo>
                  <a:pt x="421" y="154"/>
                </a:lnTo>
                <a:lnTo>
                  <a:pt x="424" y="157"/>
                </a:lnTo>
                <a:lnTo>
                  <a:pt x="430" y="164"/>
                </a:lnTo>
                <a:lnTo>
                  <a:pt x="452" y="162"/>
                </a:lnTo>
                <a:lnTo>
                  <a:pt x="458" y="171"/>
                </a:lnTo>
                <a:lnTo>
                  <a:pt x="460" y="172"/>
                </a:lnTo>
                <a:lnTo>
                  <a:pt x="465" y="171"/>
                </a:lnTo>
                <a:lnTo>
                  <a:pt x="481" y="161"/>
                </a:lnTo>
                <a:lnTo>
                  <a:pt x="504" y="144"/>
                </a:lnTo>
                <a:lnTo>
                  <a:pt x="506" y="128"/>
                </a:lnTo>
                <a:lnTo>
                  <a:pt x="514" y="118"/>
                </a:lnTo>
                <a:lnTo>
                  <a:pt x="517" y="108"/>
                </a:lnTo>
                <a:lnTo>
                  <a:pt x="525" y="99"/>
                </a:lnTo>
                <a:lnTo>
                  <a:pt x="551" y="93"/>
                </a:lnTo>
                <a:lnTo>
                  <a:pt x="571" y="91"/>
                </a:lnTo>
                <a:lnTo>
                  <a:pt x="597" y="110"/>
                </a:lnTo>
                <a:lnTo>
                  <a:pt x="608" y="115"/>
                </a:lnTo>
                <a:lnTo>
                  <a:pt x="632" y="125"/>
                </a:lnTo>
                <a:lnTo>
                  <a:pt x="647" y="128"/>
                </a:lnTo>
                <a:lnTo>
                  <a:pt x="662" y="121"/>
                </a:lnTo>
                <a:lnTo>
                  <a:pt x="681" y="109"/>
                </a:lnTo>
                <a:lnTo>
                  <a:pt x="696" y="97"/>
                </a:lnTo>
                <a:lnTo>
                  <a:pt x="702" y="90"/>
                </a:lnTo>
                <a:lnTo>
                  <a:pt x="702" y="90"/>
                </a:lnTo>
                <a:lnTo>
                  <a:pt x="703" y="91"/>
                </a:lnTo>
                <a:lnTo>
                  <a:pt x="713" y="90"/>
                </a:lnTo>
                <a:lnTo>
                  <a:pt x="722" y="91"/>
                </a:lnTo>
                <a:lnTo>
                  <a:pt x="724" y="91"/>
                </a:lnTo>
                <a:lnTo>
                  <a:pt x="734" y="98"/>
                </a:lnTo>
                <a:lnTo>
                  <a:pt x="738" y="99"/>
                </a:lnTo>
                <a:lnTo>
                  <a:pt x="741" y="98"/>
                </a:lnTo>
                <a:lnTo>
                  <a:pt x="751" y="93"/>
                </a:lnTo>
                <a:lnTo>
                  <a:pt x="766" y="81"/>
                </a:lnTo>
                <a:lnTo>
                  <a:pt x="783" y="72"/>
                </a:lnTo>
                <a:lnTo>
                  <a:pt x="796" y="62"/>
                </a:lnTo>
                <a:lnTo>
                  <a:pt x="813" y="60"/>
                </a:lnTo>
                <a:lnTo>
                  <a:pt x="817" y="57"/>
                </a:lnTo>
                <a:lnTo>
                  <a:pt x="820" y="51"/>
                </a:lnTo>
                <a:lnTo>
                  <a:pt x="824" y="18"/>
                </a:lnTo>
                <a:lnTo>
                  <a:pt x="825" y="13"/>
                </a:lnTo>
                <a:lnTo>
                  <a:pt x="828" y="7"/>
                </a:lnTo>
                <a:lnTo>
                  <a:pt x="836" y="0"/>
                </a:lnTo>
                <a:lnTo>
                  <a:pt x="858" y="2"/>
                </a:lnTo>
                <a:lnTo>
                  <a:pt x="867" y="4"/>
                </a:lnTo>
                <a:lnTo>
                  <a:pt x="874" y="7"/>
                </a:lnTo>
                <a:lnTo>
                  <a:pt x="880" y="10"/>
                </a:lnTo>
                <a:lnTo>
                  <a:pt x="884" y="16"/>
                </a:lnTo>
                <a:lnTo>
                  <a:pt x="894" y="19"/>
                </a:lnTo>
                <a:lnTo>
                  <a:pt x="896" y="26"/>
                </a:lnTo>
                <a:lnTo>
                  <a:pt x="898" y="28"/>
                </a:lnTo>
                <a:lnTo>
                  <a:pt x="912" y="27"/>
                </a:lnTo>
                <a:lnTo>
                  <a:pt x="915" y="32"/>
                </a:lnTo>
                <a:lnTo>
                  <a:pt x="916" y="38"/>
                </a:lnTo>
                <a:lnTo>
                  <a:pt x="915" y="43"/>
                </a:lnTo>
                <a:lnTo>
                  <a:pt x="908" y="49"/>
                </a:lnTo>
                <a:lnTo>
                  <a:pt x="904" y="52"/>
                </a:lnTo>
                <a:lnTo>
                  <a:pt x="903" y="57"/>
                </a:lnTo>
                <a:lnTo>
                  <a:pt x="904" y="66"/>
                </a:lnTo>
                <a:lnTo>
                  <a:pt x="900" y="74"/>
                </a:lnTo>
                <a:lnTo>
                  <a:pt x="892" y="81"/>
                </a:lnTo>
                <a:lnTo>
                  <a:pt x="878" y="82"/>
                </a:lnTo>
                <a:lnTo>
                  <a:pt x="868" y="88"/>
                </a:lnTo>
                <a:lnTo>
                  <a:pt x="861" y="97"/>
                </a:lnTo>
                <a:lnTo>
                  <a:pt x="849" y="118"/>
                </a:lnTo>
                <a:lnTo>
                  <a:pt x="849" y="122"/>
                </a:lnTo>
                <a:lnTo>
                  <a:pt x="856" y="130"/>
                </a:lnTo>
                <a:lnTo>
                  <a:pt x="849" y="141"/>
                </a:lnTo>
                <a:lnTo>
                  <a:pt x="849" y="144"/>
                </a:lnTo>
                <a:lnTo>
                  <a:pt x="858" y="157"/>
                </a:lnTo>
                <a:lnTo>
                  <a:pt x="862" y="161"/>
                </a:lnTo>
                <a:lnTo>
                  <a:pt x="864" y="161"/>
                </a:lnTo>
                <a:lnTo>
                  <a:pt x="867" y="160"/>
                </a:lnTo>
                <a:lnTo>
                  <a:pt x="877" y="149"/>
                </a:lnTo>
                <a:lnTo>
                  <a:pt x="882" y="146"/>
                </a:lnTo>
                <a:lnTo>
                  <a:pt x="886" y="148"/>
                </a:lnTo>
                <a:lnTo>
                  <a:pt x="893" y="158"/>
                </a:lnTo>
                <a:lnTo>
                  <a:pt x="896" y="160"/>
                </a:lnTo>
                <a:lnTo>
                  <a:pt x="902" y="161"/>
                </a:lnTo>
                <a:lnTo>
                  <a:pt x="910" y="159"/>
                </a:lnTo>
                <a:lnTo>
                  <a:pt x="914" y="156"/>
                </a:lnTo>
                <a:lnTo>
                  <a:pt x="922" y="143"/>
                </a:lnTo>
                <a:lnTo>
                  <a:pt x="932" y="133"/>
                </a:lnTo>
                <a:lnTo>
                  <a:pt x="938" y="129"/>
                </a:lnTo>
                <a:lnTo>
                  <a:pt x="959" y="120"/>
                </a:lnTo>
                <a:lnTo>
                  <a:pt x="968" y="114"/>
                </a:lnTo>
                <a:lnTo>
                  <a:pt x="972" y="109"/>
                </a:lnTo>
                <a:lnTo>
                  <a:pt x="974" y="99"/>
                </a:lnTo>
                <a:lnTo>
                  <a:pt x="979" y="86"/>
                </a:lnTo>
                <a:lnTo>
                  <a:pt x="977" y="82"/>
                </a:lnTo>
                <a:lnTo>
                  <a:pt x="971" y="75"/>
                </a:lnTo>
                <a:lnTo>
                  <a:pt x="969" y="69"/>
                </a:lnTo>
                <a:lnTo>
                  <a:pt x="983" y="60"/>
                </a:lnTo>
                <a:lnTo>
                  <a:pt x="984" y="56"/>
                </a:lnTo>
                <a:lnTo>
                  <a:pt x="982" y="48"/>
                </a:lnTo>
                <a:lnTo>
                  <a:pt x="984" y="45"/>
                </a:lnTo>
                <a:lnTo>
                  <a:pt x="998" y="38"/>
                </a:lnTo>
                <a:lnTo>
                  <a:pt x="1007" y="37"/>
                </a:lnTo>
                <a:lnTo>
                  <a:pt x="1013" y="38"/>
                </a:lnTo>
                <a:lnTo>
                  <a:pt x="1019" y="42"/>
                </a:lnTo>
                <a:lnTo>
                  <a:pt x="1020" y="57"/>
                </a:lnTo>
                <a:lnTo>
                  <a:pt x="1023" y="62"/>
                </a:lnTo>
                <a:lnTo>
                  <a:pt x="1028" y="67"/>
                </a:lnTo>
                <a:lnTo>
                  <a:pt x="1035" y="67"/>
                </a:lnTo>
                <a:lnTo>
                  <a:pt x="1041" y="63"/>
                </a:lnTo>
                <a:lnTo>
                  <a:pt x="1046" y="62"/>
                </a:lnTo>
                <a:lnTo>
                  <a:pt x="1053" y="70"/>
                </a:lnTo>
                <a:lnTo>
                  <a:pt x="1055" y="71"/>
                </a:lnTo>
                <a:lnTo>
                  <a:pt x="1060" y="70"/>
                </a:lnTo>
                <a:lnTo>
                  <a:pt x="1069" y="63"/>
                </a:lnTo>
                <a:lnTo>
                  <a:pt x="1072" y="63"/>
                </a:lnTo>
                <a:lnTo>
                  <a:pt x="1075" y="66"/>
                </a:lnTo>
                <a:lnTo>
                  <a:pt x="1076" y="86"/>
                </a:lnTo>
                <a:lnTo>
                  <a:pt x="1084" y="112"/>
                </a:lnTo>
                <a:lnTo>
                  <a:pt x="1091" y="120"/>
                </a:lnTo>
                <a:lnTo>
                  <a:pt x="1099" y="124"/>
                </a:lnTo>
                <a:lnTo>
                  <a:pt x="1102" y="126"/>
                </a:lnTo>
                <a:lnTo>
                  <a:pt x="1109" y="136"/>
                </a:lnTo>
                <a:lnTo>
                  <a:pt x="1114" y="142"/>
                </a:lnTo>
                <a:lnTo>
                  <a:pt x="1118" y="143"/>
                </a:lnTo>
                <a:lnTo>
                  <a:pt x="1125" y="142"/>
                </a:lnTo>
                <a:lnTo>
                  <a:pt x="1139" y="134"/>
                </a:lnTo>
                <a:lnTo>
                  <a:pt x="1146" y="138"/>
                </a:lnTo>
                <a:lnTo>
                  <a:pt x="1153" y="148"/>
                </a:lnTo>
                <a:lnTo>
                  <a:pt x="1160" y="150"/>
                </a:lnTo>
                <a:lnTo>
                  <a:pt x="1184" y="143"/>
                </a:lnTo>
                <a:lnTo>
                  <a:pt x="1190" y="143"/>
                </a:lnTo>
                <a:lnTo>
                  <a:pt x="1199" y="148"/>
                </a:lnTo>
                <a:lnTo>
                  <a:pt x="1204" y="148"/>
                </a:lnTo>
                <a:lnTo>
                  <a:pt x="1211" y="148"/>
                </a:lnTo>
                <a:lnTo>
                  <a:pt x="1226" y="144"/>
                </a:lnTo>
                <a:lnTo>
                  <a:pt x="1237" y="143"/>
                </a:lnTo>
                <a:lnTo>
                  <a:pt x="1250" y="143"/>
                </a:lnTo>
                <a:lnTo>
                  <a:pt x="1262" y="144"/>
                </a:lnTo>
                <a:lnTo>
                  <a:pt x="1271" y="148"/>
                </a:lnTo>
                <a:lnTo>
                  <a:pt x="1282" y="158"/>
                </a:lnTo>
                <a:lnTo>
                  <a:pt x="1285" y="161"/>
                </a:lnTo>
                <a:lnTo>
                  <a:pt x="1289" y="177"/>
                </a:lnTo>
                <a:lnTo>
                  <a:pt x="1296" y="182"/>
                </a:lnTo>
                <a:lnTo>
                  <a:pt x="1308" y="189"/>
                </a:lnTo>
                <a:lnTo>
                  <a:pt x="1308" y="189"/>
                </a:lnTo>
                <a:lnTo>
                  <a:pt x="1307" y="199"/>
                </a:lnTo>
                <a:lnTo>
                  <a:pt x="1303" y="208"/>
                </a:lnTo>
                <a:lnTo>
                  <a:pt x="1299" y="224"/>
                </a:lnTo>
                <a:lnTo>
                  <a:pt x="1292" y="231"/>
                </a:lnTo>
                <a:lnTo>
                  <a:pt x="1271" y="233"/>
                </a:lnTo>
                <a:lnTo>
                  <a:pt x="1272" y="251"/>
                </a:lnTo>
                <a:lnTo>
                  <a:pt x="1269" y="254"/>
                </a:lnTo>
                <a:lnTo>
                  <a:pt x="1262" y="255"/>
                </a:lnTo>
                <a:lnTo>
                  <a:pt x="1260" y="258"/>
                </a:lnTo>
                <a:lnTo>
                  <a:pt x="1263" y="285"/>
                </a:lnTo>
                <a:lnTo>
                  <a:pt x="1265" y="290"/>
                </a:lnTo>
                <a:lnTo>
                  <a:pt x="1272" y="299"/>
                </a:lnTo>
                <a:lnTo>
                  <a:pt x="1279" y="314"/>
                </a:lnTo>
                <a:lnTo>
                  <a:pt x="1283" y="321"/>
                </a:lnTo>
                <a:lnTo>
                  <a:pt x="1292" y="326"/>
                </a:lnTo>
                <a:lnTo>
                  <a:pt x="1307" y="332"/>
                </a:lnTo>
                <a:lnTo>
                  <a:pt x="1314" y="337"/>
                </a:lnTo>
                <a:lnTo>
                  <a:pt x="1315" y="342"/>
                </a:lnTo>
                <a:lnTo>
                  <a:pt x="1315" y="353"/>
                </a:lnTo>
                <a:lnTo>
                  <a:pt x="1317" y="358"/>
                </a:lnTo>
                <a:lnTo>
                  <a:pt x="1322" y="358"/>
                </a:lnTo>
                <a:lnTo>
                  <a:pt x="1330" y="354"/>
                </a:lnTo>
                <a:lnTo>
                  <a:pt x="1334" y="355"/>
                </a:lnTo>
                <a:lnTo>
                  <a:pt x="1347" y="377"/>
                </a:lnTo>
                <a:lnTo>
                  <a:pt x="1367" y="390"/>
                </a:lnTo>
                <a:lnTo>
                  <a:pt x="1371" y="395"/>
                </a:lnTo>
                <a:lnTo>
                  <a:pt x="1378" y="418"/>
                </a:lnTo>
                <a:lnTo>
                  <a:pt x="1380" y="423"/>
                </a:lnTo>
                <a:lnTo>
                  <a:pt x="1385" y="428"/>
                </a:lnTo>
                <a:lnTo>
                  <a:pt x="1386" y="430"/>
                </a:lnTo>
                <a:lnTo>
                  <a:pt x="1388" y="468"/>
                </a:lnTo>
                <a:lnTo>
                  <a:pt x="1398" y="493"/>
                </a:lnTo>
                <a:lnTo>
                  <a:pt x="1402" y="501"/>
                </a:lnTo>
                <a:lnTo>
                  <a:pt x="1401" y="519"/>
                </a:lnTo>
                <a:lnTo>
                  <a:pt x="1408" y="538"/>
                </a:lnTo>
                <a:lnTo>
                  <a:pt x="1404" y="548"/>
                </a:lnTo>
                <a:lnTo>
                  <a:pt x="1395" y="561"/>
                </a:lnTo>
                <a:lnTo>
                  <a:pt x="1395" y="561"/>
                </a:lnTo>
                <a:lnTo>
                  <a:pt x="1378" y="571"/>
                </a:lnTo>
                <a:lnTo>
                  <a:pt x="1372" y="575"/>
                </a:lnTo>
                <a:lnTo>
                  <a:pt x="1371" y="577"/>
                </a:lnTo>
                <a:lnTo>
                  <a:pt x="1371" y="587"/>
                </a:lnTo>
                <a:lnTo>
                  <a:pt x="1382" y="595"/>
                </a:lnTo>
                <a:lnTo>
                  <a:pt x="1383" y="599"/>
                </a:lnTo>
                <a:lnTo>
                  <a:pt x="1385" y="612"/>
                </a:lnTo>
                <a:lnTo>
                  <a:pt x="1384" y="617"/>
                </a:lnTo>
                <a:lnTo>
                  <a:pt x="1381" y="621"/>
                </a:lnTo>
                <a:lnTo>
                  <a:pt x="1373" y="626"/>
                </a:lnTo>
                <a:lnTo>
                  <a:pt x="1341" y="639"/>
                </a:lnTo>
                <a:lnTo>
                  <a:pt x="1327" y="647"/>
                </a:lnTo>
                <a:lnTo>
                  <a:pt x="1318" y="655"/>
                </a:lnTo>
                <a:lnTo>
                  <a:pt x="1311" y="672"/>
                </a:lnTo>
                <a:lnTo>
                  <a:pt x="1305" y="672"/>
                </a:lnTo>
                <a:lnTo>
                  <a:pt x="1289" y="670"/>
                </a:lnTo>
                <a:lnTo>
                  <a:pt x="1274" y="672"/>
                </a:lnTo>
                <a:lnTo>
                  <a:pt x="1263" y="678"/>
                </a:lnTo>
                <a:lnTo>
                  <a:pt x="1235" y="695"/>
                </a:lnTo>
                <a:lnTo>
                  <a:pt x="1227" y="704"/>
                </a:lnTo>
                <a:lnTo>
                  <a:pt x="1220" y="714"/>
                </a:lnTo>
                <a:lnTo>
                  <a:pt x="1219" y="719"/>
                </a:lnTo>
                <a:lnTo>
                  <a:pt x="1219" y="729"/>
                </a:lnTo>
                <a:lnTo>
                  <a:pt x="1217" y="734"/>
                </a:lnTo>
                <a:lnTo>
                  <a:pt x="1210" y="735"/>
                </a:lnTo>
                <a:lnTo>
                  <a:pt x="1203" y="734"/>
                </a:lnTo>
                <a:lnTo>
                  <a:pt x="1183" y="722"/>
                </a:lnTo>
                <a:lnTo>
                  <a:pt x="1172" y="713"/>
                </a:lnTo>
                <a:lnTo>
                  <a:pt x="1153" y="687"/>
                </a:lnTo>
                <a:lnTo>
                  <a:pt x="1149" y="685"/>
                </a:lnTo>
                <a:lnTo>
                  <a:pt x="1146" y="684"/>
                </a:lnTo>
                <a:lnTo>
                  <a:pt x="1117" y="707"/>
                </a:lnTo>
                <a:lnTo>
                  <a:pt x="1108" y="714"/>
                </a:lnTo>
                <a:lnTo>
                  <a:pt x="1093" y="721"/>
                </a:lnTo>
                <a:lnTo>
                  <a:pt x="1081" y="724"/>
                </a:lnTo>
                <a:lnTo>
                  <a:pt x="1078" y="733"/>
                </a:lnTo>
                <a:lnTo>
                  <a:pt x="1080" y="747"/>
                </a:lnTo>
                <a:lnTo>
                  <a:pt x="1078" y="759"/>
                </a:lnTo>
                <a:lnTo>
                  <a:pt x="1069" y="779"/>
                </a:lnTo>
                <a:lnTo>
                  <a:pt x="1056" y="798"/>
                </a:lnTo>
                <a:lnTo>
                  <a:pt x="1042" y="805"/>
                </a:lnTo>
                <a:lnTo>
                  <a:pt x="1026" y="808"/>
                </a:lnTo>
                <a:lnTo>
                  <a:pt x="1023" y="811"/>
                </a:lnTo>
                <a:lnTo>
                  <a:pt x="1021" y="815"/>
                </a:lnTo>
                <a:lnTo>
                  <a:pt x="1020" y="816"/>
                </a:lnTo>
                <a:lnTo>
                  <a:pt x="1017" y="816"/>
                </a:lnTo>
                <a:lnTo>
                  <a:pt x="1009" y="811"/>
                </a:lnTo>
                <a:lnTo>
                  <a:pt x="1007" y="811"/>
                </a:lnTo>
                <a:lnTo>
                  <a:pt x="1006" y="812"/>
                </a:lnTo>
                <a:lnTo>
                  <a:pt x="1005" y="825"/>
                </a:lnTo>
                <a:lnTo>
                  <a:pt x="1005" y="830"/>
                </a:lnTo>
                <a:lnTo>
                  <a:pt x="1006" y="832"/>
                </a:lnTo>
                <a:lnTo>
                  <a:pt x="1009" y="836"/>
                </a:lnTo>
                <a:lnTo>
                  <a:pt x="1011" y="838"/>
                </a:lnTo>
                <a:lnTo>
                  <a:pt x="1017" y="833"/>
                </a:lnTo>
                <a:lnTo>
                  <a:pt x="1026" y="840"/>
                </a:lnTo>
                <a:lnTo>
                  <a:pt x="1041" y="868"/>
                </a:lnTo>
                <a:lnTo>
                  <a:pt x="1042" y="872"/>
                </a:lnTo>
                <a:lnTo>
                  <a:pt x="1042" y="877"/>
                </a:lnTo>
                <a:lnTo>
                  <a:pt x="1039" y="895"/>
                </a:lnTo>
                <a:lnTo>
                  <a:pt x="1046" y="910"/>
                </a:lnTo>
                <a:lnTo>
                  <a:pt x="1056" y="920"/>
                </a:lnTo>
                <a:lnTo>
                  <a:pt x="1057" y="923"/>
                </a:lnTo>
                <a:lnTo>
                  <a:pt x="1057" y="928"/>
                </a:lnTo>
                <a:lnTo>
                  <a:pt x="1026" y="982"/>
                </a:lnTo>
                <a:lnTo>
                  <a:pt x="1019" y="990"/>
                </a:lnTo>
                <a:lnTo>
                  <a:pt x="1011" y="998"/>
                </a:lnTo>
                <a:lnTo>
                  <a:pt x="1001" y="1007"/>
                </a:lnTo>
                <a:lnTo>
                  <a:pt x="992" y="1013"/>
                </a:lnTo>
                <a:lnTo>
                  <a:pt x="974" y="1016"/>
                </a:lnTo>
                <a:lnTo>
                  <a:pt x="943" y="1029"/>
                </a:lnTo>
                <a:lnTo>
                  <a:pt x="919" y="1036"/>
                </a:lnTo>
                <a:lnTo>
                  <a:pt x="911" y="1043"/>
                </a:lnTo>
                <a:lnTo>
                  <a:pt x="898" y="1061"/>
                </a:lnTo>
                <a:lnTo>
                  <a:pt x="890" y="1073"/>
                </a:lnTo>
                <a:lnTo>
                  <a:pt x="885" y="1083"/>
                </a:lnTo>
                <a:lnTo>
                  <a:pt x="882" y="1093"/>
                </a:lnTo>
                <a:lnTo>
                  <a:pt x="884" y="1103"/>
                </a:lnTo>
                <a:lnTo>
                  <a:pt x="884" y="1110"/>
                </a:lnTo>
                <a:lnTo>
                  <a:pt x="883" y="1115"/>
                </a:lnTo>
                <a:lnTo>
                  <a:pt x="878" y="1126"/>
                </a:lnTo>
                <a:lnTo>
                  <a:pt x="878" y="1132"/>
                </a:lnTo>
                <a:lnTo>
                  <a:pt x="880" y="1138"/>
                </a:lnTo>
                <a:lnTo>
                  <a:pt x="886" y="1150"/>
                </a:lnTo>
                <a:lnTo>
                  <a:pt x="900" y="1183"/>
                </a:lnTo>
                <a:lnTo>
                  <a:pt x="914" y="1202"/>
                </a:lnTo>
                <a:lnTo>
                  <a:pt x="916" y="1213"/>
                </a:lnTo>
                <a:lnTo>
                  <a:pt x="914" y="1226"/>
                </a:lnTo>
                <a:lnTo>
                  <a:pt x="912" y="1234"/>
                </a:lnTo>
                <a:lnTo>
                  <a:pt x="909" y="1236"/>
                </a:lnTo>
                <a:lnTo>
                  <a:pt x="904" y="1236"/>
                </a:lnTo>
                <a:lnTo>
                  <a:pt x="893" y="1230"/>
                </a:lnTo>
                <a:lnTo>
                  <a:pt x="889" y="1231"/>
                </a:lnTo>
                <a:lnTo>
                  <a:pt x="885" y="1234"/>
                </a:lnTo>
                <a:lnTo>
                  <a:pt x="873" y="1250"/>
                </a:lnTo>
                <a:lnTo>
                  <a:pt x="865" y="1264"/>
                </a:lnTo>
                <a:lnTo>
                  <a:pt x="860" y="1275"/>
                </a:lnTo>
                <a:lnTo>
                  <a:pt x="858" y="1282"/>
                </a:lnTo>
                <a:lnTo>
                  <a:pt x="858" y="1292"/>
                </a:lnTo>
                <a:lnTo>
                  <a:pt x="858" y="1300"/>
                </a:lnTo>
                <a:lnTo>
                  <a:pt x="861" y="1306"/>
                </a:lnTo>
                <a:lnTo>
                  <a:pt x="864" y="1309"/>
                </a:lnTo>
                <a:lnTo>
                  <a:pt x="877" y="1309"/>
                </a:lnTo>
                <a:lnTo>
                  <a:pt x="880" y="1309"/>
                </a:lnTo>
                <a:lnTo>
                  <a:pt x="881" y="1311"/>
                </a:lnTo>
                <a:lnTo>
                  <a:pt x="881" y="1320"/>
                </a:lnTo>
                <a:lnTo>
                  <a:pt x="877" y="1331"/>
                </a:lnTo>
                <a:lnTo>
                  <a:pt x="865" y="1342"/>
                </a:lnTo>
                <a:lnTo>
                  <a:pt x="839" y="1381"/>
                </a:lnTo>
                <a:lnTo>
                  <a:pt x="832" y="1387"/>
                </a:lnTo>
                <a:lnTo>
                  <a:pt x="828" y="1390"/>
                </a:lnTo>
                <a:lnTo>
                  <a:pt x="821" y="1395"/>
                </a:lnTo>
                <a:lnTo>
                  <a:pt x="788" y="1404"/>
                </a:lnTo>
                <a:lnTo>
                  <a:pt x="784" y="1407"/>
                </a:lnTo>
                <a:lnTo>
                  <a:pt x="782" y="1410"/>
                </a:lnTo>
                <a:lnTo>
                  <a:pt x="782" y="1425"/>
                </a:lnTo>
                <a:lnTo>
                  <a:pt x="795" y="1441"/>
                </a:lnTo>
                <a:lnTo>
                  <a:pt x="798" y="1446"/>
                </a:lnTo>
                <a:lnTo>
                  <a:pt x="798" y="1451"/>
                </a:lnTo>
                <a:lnTo>
                  <a:pt x="795" y="1452"/>
                </a:lnTo>
                <a:lnTo>
                  <a:pt x="789" y="1447"/>
                </a:lnTo>
                <a:lnTo>
                  <a:pt x="784" y="1447"/>
                </a:lnTo>
                <a:lnTo>
                  <a:pt x="781" y="1450"/>
                </a:lnTo>
                <a:lnTo>
                  <a:pt x="775" y="1458"/>
                </a:lnTo>
                <a:lnTo>
                  <a:pt x="768" y="1474"/>
                </a:lnTo>
                <a:lnTo>
                  <a:pt x="765" y="1498"/>
                </a:lnTo>
                <a:lnTo>
                  <a:pt x="766" y="1517"/>
                </a:lnTo>
                <a:lnTo>
                  <a:pt x="755" y="1542"/>
                </a:lnTo>
                <a:lnTo>
                  <a:pt x="756" y="1565"/>
                </a:lnTo>
                <a:lnTo>
                  <a:pt x="752" y="1581"/>
                </a:lnTo>
                <a:lnTo>
                  <a:pt x="753" y="1596"/>
                </a:lnTo>
                <a:lnTo>
                  <a:pt x="751" y="1603"/>
                </a:lnTo>
                <a:lnTo>
                  <a:pt x="746" y="1611"/>
                </a:lnTo>
                <a:lnTo>
                  <a:pt x="718" y="1634"/>
                </a:lnTo>
                <a:lnTo>
                  <a:pt x="715" y="1637"/>
                </a:lnTo>
                <a:lnTo>
                  <a:pt x="714" y="1640"/>
                </a:lnTo>
                <a:lnTo>
                  <a:pt x="714" y="1652"/>
                </a:lnTo>
                <a:lnTo>
                  <a:pt x="717" y="1662"/>
                </a:lnTo>
                <a:lnTo>
                  <a:pt x="722" y="1672"/>
                </a:lnTo>
                <a:lnTo>
                  <a:pt x="731" y="1680"/>
                </a:lnTo>
                <a:lnTo>
                  <a:pt x="734" y="1685"/>
                </a:lnTo>
                <a:lnTo>
                  <a:pt x="732" y="1687"/>
                </a:lnTo>
                <a:lnTo>
                  <a:pt x="726" y="1692"/>
                </a:lnTo>
                <a:lnTo>
                  <a:pt x="720" y="1703"/>
                </a:lnTo>
                <a:lnTo>
                  <a:pt x="730" y="1713"/>
                </a:lnTo>
                <a:lnTo>
                  <a:pt x="731" y="1715"/>
                </a:lnTo>
                <a:lnTo>
                  <a:pt x="730" y="1717"/>
                </a:lnTo>
                <a:lnTo>
                  <a:pt x="722" y="1716"/>
                </a:lnTo>
                <a:lnTo>
                  <a:pt x="721" y="1717"/>
                </a:lnTo>
                <a:lnTo>
                  <a:pt x="721" y="1724"/>
                </a:lnTo>
                <a:lnTo>
                  <a:pt x="724" y="1734"/>
                </a:lnTo>
                <a:lnTo>
                  <a:pt x="724" y="1734"/>
                </a:lnTo>
                <a:lnTo>
                  <a:pt x="724" y="1738"/>
                </a:lnTo>
                <a:lnTo>
                  <a:pt x="730" y="1747"/>
                </a:lnTo>
                <a:lnTo>
                  <a:pt x="731" y="1749"/>
                </a:lnTo>
                <a:lnTo>
                  <a:pt x="729" y="1750"/>
                </a:lnTo>
                <a:lnTo>
                  <a:pt x="726" y="1751"/>
                </a:lnTo>
                <a:lnTo>
                  <a:pt x="722" y="1749"/>
                </a:lnTo>
                <a:lnTo>
                  <a:pt x="715" y="1742"/>
                </a:lnTo>
                <a:lnTo>
                  <a:pt x="712" y="1742"/>
                </a:lnTo>
                <a:lnTo>
                  <a:pt x="709" y="1743"/>
                </a:lnTo>
                <a:lnTo>
                  <a:pt x="699" y="1766"/>
                </a:lnTo>
                <a:lnTo>
                  <a:pt x="690" y="1798"/>
                </a:lnTo>
                <a:lnTo>
                  <a:pt x="695" y="1808"/>
                </a:lnTo>
                <a:lnTo>
                  <a:pt x="697" y="1811"/>
                </a:lnTo>
                <a:lnTo>
                  <a:pt x="696" y="1815"/>
                </a:lnTo>
                <a:lnTo>
                  <a:pt x="691" y="1820"/>
                </a:lnTo>
                <a:lnTo>
                  <a:pt x="690" y="1823"/>
                </a:lnTo>
                <a:lnTo>
                  <a:pt x="694" y="1829"/>
                </a:lnTo>
                <a:lnTo>
                  <a:pt x="718" y="1849"/>
                </a:lnTo>
                <a:lnTo>
                  <a:pt x="718" y="1853"/>
                </a:lnTo>
                <a:lnTo>
                  <a:pt x="714" y="1855"/>
                </a:lnTo>
                <a:lnTo>
                  <a:pt x="692" y="1862"/>
                </a:lnTo>
                <a:lnTo>
                  <a:pt x="683" y="1863"/>
                </a:lnTo>
                <a:lnTo>
                  <a:pt x="679" y="1862"/>
                </a:lnTo>
                <a:lnTo>
                  <a:pt x="675" y="1858"/>
                </a:lnTo>
                <a:lnTo>
                  <a:pt x="669" y="1851"/>
                </a:lnTo>
                <a:lnTo>
                  <a:pt x="661" y="1844"/>
                </a:lnTo>
                <a:lnTo>
                  <a:pt x="654" y="1840"/>
                </a:lnTo>
                <a:lnTo>
                  <a:pt x="642" y="1838"/>
                </a:lnTo>
                <a:lnTo>
                  <a:pt x="636" y="1834"/>
                </a:lnTo>
                <a:lnTo>
                  <a:pt x="621" y="1813"/>
                </a:lnTo>
                <a:lnTo>
                  <a:pt x="613" y="1804"/>
                </a:lnTo>
                <a:lnTo>
                  <a:pt x="604" y="1796"/>
                </a:lnTo>
                <a:lnTo>
                  <a:pt x="595" y="1791"/>
                </a:lnTo>
                <a:lnTo>
                  <a:pt x="588" y="1788"/>
                </a:lnTo>
                <a:lnTo>
                  <a:pt x="583" y="1788"/>
                </a:lnTo>
                <a:lnTo>
                  <a:pt x="579" y="1790"/>
                </a:lnTo>
                <a:lnTo>
                  <a:pt x="575" y="1793"/>
                </a:lnTo>
                <a:lnTo>
                  <a:pt x="572" y="1797"/>
                </a:lnTo>
                <a:lnTo>
                  <a:pt x="569" y="1802"/>
                </a:lnTo>
                <a:lnTo>
                  <a:pt x="567" y="1804"/>
                </a:lnTo>
                <a:lnTo>
                  <a:pt x="554" y="1800"/>
                </a:lnTo>
                <a:lnTo>
                  <a:pt x="512" y="1818"/>
                </a:lnTo>
                <a:lnTo>
                  <a:pt x="499" y="1821"/>
                </a:lnTo>
                <a:lnTo>
                  <a:pt x="476" y="1822"/>
                </a:lnTo>
                <a:lnTo>
                  <a:pt x="464" y="1832"/>
                </a:lnTo>
                <a:lnTo>
                  <a:pt x="447" y="1839"/>
                </a:lnTo>
                <a:lnTo>
                  <a:pt x="441" y="1844"/>
                </a:lnTo>
                <a:lnTo>
                  <a:pt x="435" y="1850"/>
                </a:lnTo>
                <a:lnTo>
                  <a:pt x="429" y="1864"/>
                </a:lnTo>
                <a:lnTo>
                  <a:pt x="424" y="1868"/>
                </a:lnTo>
                <a:lnTo>
                  <a:pt x="421" y="1868"/>
                </a:lnTo>
                <a:lnTo>
                  <a:pt x="406" y="1858"/>
                </a:lnTo>
                <a:lnTo>
                  <a:pt x="399" y="1858"/>
                </a:lnTo>
                <a:lnTo>
                  <a:pt x="392" y="1858"/>
                </a:lnTo>
                <a:lnTo>
                  <a:pt x="388" y="1860"/>
                </a:lnTo>
                <a:lnTo>
                  <a:pt x="384" y="1865"/>
                </a:lnTo>
                <a:lnTo>
                  <a:pt x="382" y="1869"/>
                </a:lnTo>
                <a:lnTo>
                  <a:pt x="381" y="1877"/>
                </a:lnTo>
                <a:lnTo>
                  <a:pt x="378" y="1881"/>
                </a:lnTo>
                <a:lnTo>
                  <a:pt x="374" y="1881"/>
                </a:lnTo>
                <a:lnTo>
                  <a:pt x="362" y="1877"/>
                </a:lnTo>
                <a:lnTo>
                  <a:pt x="354" y="1877"/>
                </a:lnTo>
                <a:lnTo>
                  <a:pt x="340" y="1883"/>
                </a:lnTo>
                <a:lnTo>
                  <a:pt x="325" y="1883"/>
                </a:lnTo>
                <a:lnTo>
                  <a:pt x="316" y="1887"/>
                </a:lnTo>
                <a:lnTo>
                  <a:pt x="296" y="1898"/>
                </a:lnTo>
                <a:lnTo>
                  <a:pt x="291" y="1899"/>
                </a:lnTo>
                <a:lnTo>
                  <a:pt x="287" y="1899"/>
                </a:lnTo>
                <a:lnTo>
                  <a:pt x="281" y="1894"/>
                </a:lnTo>
                <a:lnTo>
                  <a:pt x="270" y="1878"/>
                </a:lnTo>
                <a:lnTo>
                  <a:pt x="250" y="1868"/>
                </a:lnTo>
                <a:lnTo>
                  <a:pt x="214" y="1848"/>
                </a:lnTo>
                <a:lnTo>
                  <a:pt x="213" y="1847"/>
                </a:lnTo>
                <a:lnTo>
                  <a:pt x="213" y="1845"/>
                </a:lnTo>
                <a:lnTo>
                  <a:pt x="214" y="1841"/>
                </a:lnTo>
                <a:lnTo>
                  <a:pt x="218" y="1838"/>
                </a:lnTo>
                <a:lnTo>
                  <a:pt x="250" y="1820"/>
                </a:lnTo>
                <a:lnTo>
                  <a:pt x="261" y="1810"/>
                </a:lnTo>
                <a:lnTo>
                  <a:pt x="267" y="1791"/>
                </a:lnTo>
                <a:lnTo>
                  <a:pt x="276" y="1773"/>
                </a:lnTo>
                <a:lnTo>
                  <a:pt x="277" y="1768"/>
                </a:lnTo>
                <a:lnTo>
                  <a:pt x="274" y="1762"/>
                </a:lnTo>
                <a:lnTo>
                  <a:pt x="273" y="1755"/>
                </a:lnTo>
                <a:lnTo>
                  <a:pt x="277" y="1749"/>
                </a:lnTo>
                <a:lnTo>
                  <a:pt x="281" y="1744"/>
                </a:lnTo>
                <a:lnTo>
                  <a:pt x="323" y="1707"/>
                </a:lnTo>
                <a:lnTo>
                  <a:pt x="328" y="1704"/>
                </a:lnTo>
                <a:lnTo>
                  <a:pt x="338" y="1702"/>
                </a:lnTo>
                <a:lnTo>
                  <a:pt x="343" y="1699"/>
                </a:lnTo>
                <a:lnTo>
                  <a:pt x="364" y="1683"/>
                </a:lnTo>
                <a:lnTo>
                  <a:pt x="369" y="1678"/>
                </a:lnTo>
                <a:lnTo>
                  <a:pt x="370" y="1676"/>
                </a:lnTo>
                <a:lnTo>
                  <a:pt x="369" y="1673"/>
                </a:lnTo>
                <a:lnTo>
                  <a:pt x="360" y="1667"/>
                </a:lnTo>
                <a:lnTo>
                  <a:pt x="359" y="1662"/>
                </a:lnTo>
                <a:lnTo>
                  <a:pt x="360" y="1658"/>
                </a:lnTo>
                <a:lnTo>
                  <a:pt x="369" y="1640"/>
                </a:lnTo>
                <a:lnTo>
                  <a:pt x="369" y="1635"/>
                </a:lnTo>
                <a:lnTo>
                  <a:pt x="367" y="1629"/>
                </a:lnTo>
                <a:lnTo>
                  <a:pt x="362" y="1624"/>
                </a:lnTo>
                <a:lnTo>
                  <a:pt x="346" y="1617"/>
                </a:lnTo>
                <a:lnTo>
                  <a:pt x="335" y="1611"/>
                </a:lnTo>
                <a:lnTo>
                  <a:pt x="316" y="1593"/>
                </a:lnTo>
                <a:lnTo>
                  <a:pt x="310" y="1590"/>
                </a:lnTo>
                <a:lnTo>
                  <a:pt x="306" y="1590"/>
                </a:lnTo>
                <a:lnTo>
                  <a:pt x="302" y="1591"/>
                </a:lnTo>
                <a:lnTo>
                  <a:pt x="292" y="1598"/>
                </a:lnTo>
                <a:lnTo>
                  <a:pt x="280" y="1608"/>
                </a:lnTo>
                <a:lnTo>
                  <a:pt x="270" y="1617"/>
                </a:lnTo>
                <a:lnTo>
                  <a:pt x="261" y="1623"/>
                </a:lnTo>
                <a:lnTo>
                  <a:pt x="233" y="1631"/>
                </a:lnTo>
                <a:lnTo>
                  <a:pt x="199" y="1632"/>
                </a:lnTo>
                <a:lnTo>
                  <a:pt x="188" y="1633"/>
                </a:lnTo>
                <a:lnTo>
                  <a:pt x="178" y="1636"/>
                </a:lnTo>
                <a:lnTo>
                  <a:pt x="166" y="1643"/>
                </a:lnTo>
                <a:lnTo>
                  <a:pt x="162" y="1643"/>
                </a:lnTo>
                <a:lnTo>
                  <a:pt x="159" y="1642"/>
                </a:lnTo>
                <a:lnTo>
                  <a:pt x="159" y="1639"/>
                </a:lnTo>
                <a:lnTo>
                  <a:pt x="162" y="1617"/>
                </a:lnTo>
                <a:lnTo>
                  <a:pt x="158" y="1612"/>
                </a:lnTo>
                <a:lnTo>
                  <a:pt x="146" y="1602"/>
                </a:lnTo>
                <a:lnTo>
                  <a:pt x="146" y="1599"/>
                </a:lnTo>
                <a:lnTo>
                  <a:pt x="147" y="1594"/>
                </a:lnTo>
                <a:lnTo>
                  <a:pt x="146" y="1590"/>
                </a:lnTo>
                <a:lnTo>
                  <a:pt x="144" y="1589"/>
                </a:lnTo>
                <a:lnTo>
                  <a:pt x="135" y="1588"/>
                </a:lnTo>
                <a:lnTo>
                  <a:pt x="135" y="1588"/>
                </a:lnTo>
                <a:lnTo>
                  <a:pt x="138" y="1571"/>
                </a:lnTo>
                <a:lnTo>
                  <a:pt x="142" y="1558"/>
                </a:lnTo>
                <a:lnTo>
                  <a:pt x="143" y="1550"/>
                </a:lnTo>
                <a:lnTo>
                  <a:pt x="142" y="1546"/>
                </a:lnTo>
                <a:lnTo>
                  <a:pt x="129" y="1523"/>
                </a:lnTo>
                <a:lnTo>
                  <a:pt x="126" y="1511"/>
                </a:lnTo>
                <a:lnTo>
                  <a:pt x="125" y="1501"/>
                </a:lnTo>
                <a:lnTo>
                  <a:pt x="133" y="1478"/>
                </a:lnTo>
                <a:lnTo>
                  <a:pt x="152" y="1437"/>
                </a:lnTo>
                <a:lnTo>
                  <a:pt x="152" y="1428"/>
                </a:lnTo>
                <a:lnTo>
                  <a:pt x="150" y="1411"/>
                </a:lnTo>
                <a:lnTo>
                  <a:pt x="151" y="1400"/>
                </a:lnTo>
                <a:lnTo>
                  <a:pt x="160" y="1380"/>
                </a:lnTo>
                <a:lnTo>
                  <a:pt x="170" y="1366"/>
                </a:lnTo>
                <a:lnTo>
                  <a:pt x="182" y="1361"/>
                </a:lnTo>
                <a:lnTo>
                  <a:pt x="192" y="1353"/>
                </a:lnTo>
                <a:lnTo>
                  <a:pt x="209" y="1350"/>
                </a:lnTo>
                <a:lnTo>
                  <a:pt x="210" y="1348"/>
                </a:lnTo>
                <a:lnTo>
                  <a:pt x="210" y="1344"/>
                </a:lnTo>
                <a:lnTo>
                  <a:pt x="208" y="1338"/>
                </a:lnTo>
                <a:lnTo>
                  <a:pt x="205" y="1334"/>
                </a:lnTo>
                <a:lnTo>
                  <a:pt x="196" y="1333"/>
                </a:lnTo>
                <a:lnTo>
                  <a:pt x="187" y="1334"/>
                </a:lnTo>
                <a:lnTo>
                  <a:pt x="150" y="1345"/>
                </a:lnTo>
                <a:lnTo>
                  <a:pt x="132" y="1347"/>
                </a:lnTo>
                <a:lnTo>
                  <a:pt x="124" y="1347"/>
                </a:lnTo>
                <a:lnTo>
                  <a:pt x="123" y="1334"/>
                </a:lnTo>
                <a:lnTo>
                  <a:pt x="143" y="1314"/>
                </a:lnTo>
                <a:lnTo>
                  <a:pt x="152" y="1303"/>
                </a:lnTo>
                <a:lnTo>
                  <a:pt x="154" y="1300"/>
                </a:lnTo>
                <a:lnTo>
                  <a:pt x="154" y="1295"/>
                </a:lnTo>
                <a:lnTo>
                  <a:pt x="150" y="1282"/>
                </a:lnTo>
                <a:lnTo>
                  <a:pt x="150" y="1276"/>
                </a:lnTo>
                <a:lnTo>
                  <a:pt x="160" y="1259"/>
                </a:lnTo>
                <a:lnTo>
                  <a:pt x="163" y="1252"/>
                </a:lnTo>
                <a:lnTo>
                  <a:pt x="163" y="1246"/>
                </a:lnTo>
                <a:lnTo>
                  <a:pt x="160" y="1237"/>
                </a:lnTo>
                <a:lnTo>
                  <a:pt x="161" y="1213"/>
                </a:lnTo>
                <a:lnTo>
                  <a:pt x="160" y="1211"/>
                </a:lnTo>
                <a:lnTo>
                  <a:pt x="156" y="1208"/>
                </a:lnTo>
                <a:lnTo>
                  <a:pt x="142" y="1202"/>
                </a:lnTo>
                <a:lnTo>
                  <a:pt x="96" y="1190"/>
                </a:lnTo>
                <a:lnTo>
                  <a:pt x="91" y="1176"/>
                </a:lnTo>
                <a:lnTo>
                  <a:pt x="89" y="1170"/>
                </a:lnTo>
                <a:lnTo>
                  <a:pt x="88" y="1158"/>
                </a:lnTo>
                <a:lnTo>
                  <a:pt x="89" y="1135"/>
                </a:lnTo>
                <a:lnTo>
                  <a:pt x="90" y="1131"/>
                </a:lnTo>
                <a:lnTo>
                  <a:pt x="101" y="1108"/>
                </a:lnTo>
                <a:lnTo>
                  <a:pt x="107" y="1096"/>
                </a:lnTo>
                <a:lnTo>
                  <a:pt x="107" y="1091"/>
                </a:lnTo>
                <a:lnTo>
                  <a:pt x="104" y="1083"/>
                </a:lnTo>
                <a:lnTo>
                  <a:pt x="93" y="1072"/>
                </a:lnTo>
                <a:lnTo>
                  <a:pt x="80" y="1043"/>
                </a:lnTo>
                <a:lnTo>
                  <a:pt x="75" y="1042"/>
                </a:lnTo>
                <a:lnTo>
                  <a:pt x="65" y="1042"/>
                </a:lnTo>
                <a:lnTo>
                  <a:pt x="63" y="1041"/>
                </a:lnTo>
                <a:lnTo>
                  <a:pt x="62" y="1038"/>
                </a:lnTo>
                <a:lnTo>
                  <a:pt x="64" y="1027"/>
                </a:lnTo>
                <a:lnTo>
                  <a:pt x="76" y="1000"/>
                </a:lnTo>
                <a:lnTo>
                  <a:pt x="83" y="987"/>
                </a:lnTo>
                <a:lnTo>
                  <a:pt x="85" y="969"/>
                </a:lnTo>
                <a:lnTo>
                  <a:pt x="89" y="958"/>
                </a:lnTo>
                <a:lnTo>
                  <a:pt x="90" y="954"/>
                </a:lnTo>
                <a:lnTo>
                  <a:pt x="89" y="953"/>
                </a:lnTo>
                <a:lnTo>
                  <a:pt x="86" y="952"/>
                </a:lnTo>
                <a:lnTo>
                  <a:pt x="73" y="952"/>
                </a:lnTo>
                <a:lnTo>
                  <a:pt x="64" y="955"/>
                </a:lnTo>
                <a:lnTo>
                  <a:pt x="44" y="962"/>
                </a:lnTo>
                <a:lnTo>
                  <a:pt x="25" y="961"/>
                </a:lnTo>
                <a:lnTo>
                  <a:pt x="19" y="959"/>
                </a:lnTo>
                <a:lnTo>
                  <a:pt x="16" y="957"/>
                </a:lnTo>
                <a:lnTo>
                  <a:pt x="15" y="955"/>
                </a:lnTo>
                <a:lnTo>
                  <a:pt x="14" y="940"/>
                </a:lnTo>
                <a:lnTo>
                  <a:pt x="6" y="925"/>
                </a:lnTo>
                <a:lnTo>
                  <a:pt x="11" y="906"/>
                </a:lnTo>
                <a:lnTo>
                  <a:pt x="0" y="898"/>
                </a:lnTo>
                <a:lnTo>
                  <a:pt x="4" y="865"/>
                </a:lnTo>
                <a:lnTo>
                  <a:pt x="34" y="820"/>
                </a:lnTo>
                <a:lnTo>
                  <a:pt x="42" y="806"/>
                </a:lnTo>
                <a:lnTo>
                  <a:pt x="44" y="795"/>
                </a:lnTo>
                <a:lnTo>
                  <a:pt x="40" y="781"/>
                </a:lnTo>
                <a:lnTo>
                  <a:pt x="42" y="776"/>
                </a:lnTo>
                <a:lnTo>
                  <a:pt x="43" y="768"/>
                </a:lnTo>
                <a:lnTo>
                  <a:pt x="47" y="758"/>
                </a:lnTo>
                <a:lnTo>
                  <a:pt x="53" y="751"/>
                </a:lnTo>
                <a:lnTo>
                  <a:pt x="61" y="746"/>
                </a:lnTo>
                <a:lnTo>
                  <a:pt x="104" y="727"/>
                </a:lnTo>
                <a:lnTo>
                  <a:pt x="122" y="717"/>
                </a:lnTo>
                <a:lnTo>
                  <a:pt x="124" y="714"/>
                </a:lnTo>
                <a:lnTo>
                  <a:pt x="121" y="704"/>
                </a:lnTo>
                <a:lnTo>
                  <a:pt x="118" y="699"/>
                </a:lnTo>
                <a:lnTo>
                  <a:pt x="106" y="687"/>
                </a:lnTo>
                <a:lnTo>
                  <a:pt x="107" y="682"/>
                </a:lnTo>
                <a:lnTo>
                  <a:pt x="114" y="678"/>
                </a:lnTo>
                <a:lnTo>
                  <a:pt x="136" y="670"/>
                </a:lnTo>
                <a:lnTo>
                  <a:pt x="154" y="657"/>
                </a:lnTo>
                <a:lnTo>
                  <a:pt x="159" y="653"/>
                </a:lnTo>
                <a:lnTo>
                  <a:pt x="168" y="643"/>
                </a:lnTo>
                <a:lnTo>
                  <a:pt x="188" y="614"/>
                </a:lnTo>
                <a:lnTo>
                  <a:pt x="188" y="607"/>
                </a:lnTo>
                <a:lnTo>
                  <a:pt x="186" y="600"/>
                </a:lnTo>
                <a:lnTo>
                  <a:pt x="170" y="589"/>
                </a:lnTo>
                <a:lnTo>
                  <a:pt x="171" y="584"/>
                </a:lnTo>
                <a:lnTo>
                  <a:pt x="176" y="577"/>
                </a:lnTo>
                <a:lnTo>
                  <a:pt x="176" y="573"/>
                </a:lnTo>
                <a:lnTo>
                  <a:pt x="143" y="551"/>
                </a:lnTo>
                <a:lnTo>
                  <a:pt x="140" y="547"/>
                </a:lnTo>
                <a:lnTo>
                  <a:pt x="139" y="544"/>
                </a:lnTo>
                <a:lnTo>
                  <a:pt x="139" y="540"/>
                </a:lnTo>
                <a:lnTo>
                  <a:pt x="141" y="527"/>
                </a:lnTo>
                <a:lnTo>
                  <a:pt x="139" y="517"/>
                </a:lnTo>
                <a:lnTo>
                  <a:pt x="139" y="511"/>
                </a:lnTo>
                <a:lnTo>
                  <a:pt x="152" y="481"/>
                </a:lnTo>
                <a:lnTo>
                  <a:pt x="152" y="455"/>
                </a:lnTo>
                <a:lnTo>
                  <a:pt x="151" y="450"/>
                </a:lnTo>
                <a:lnTo>
                  <a:pt x="146" y="446"/>
                </a:lnTo>
                <a:lnTo>
                  <a:pt x="132" y="453"/>
                </a:lnTo>
                <a:lnTo>
                  <a:pt x="126" y="452"/>
                </a:lnTo>
                <a:lnTo>
                  <a:pt x="121" y="450"/>
                </a:lnTo>
                <a:lnTo>
                  <a:pt x="120" y="446"/>
                </a:lnTo>
                <a:lnTo>
                  <a:pt x="115" y="427"/>
                </a:lnTo>
                <a:lnTo>
                  <a:pt x="112" y="422"/>
                </a:lnTo>
                <a:lnTo>
                  <a:pt x="109" y="420"/>
                </a:lnTo>
                <a:lnTo>
                  <a:pt x="103" y="420"/>
                </a:lnTo>
                <a:lnTo>
                  <a:pt x="93" y="426"/>
                </a:lnTo>
                <a:lnTo>
                  <a:pt x="90" y="427"/>
                </a:lnTo>
                <a:lnTo>
                  <a:pt x="88" y="425"/>
                </a:lnTo>
                <a:lnTo>
                  <a:pt x="85" y="420"/>
                </a:lnTo>
                <a:lnTo>
                  <a:pt x="86" y="386"/>
                </a:lnTo>
                <a:lnTo>
                  <a:pt x="86" y="386"/>
                </a:lnTo>
                <a:lnTo>
                  <a:pt x="87" y="377"/>
                </a:lnTo>
                <a:lnTo>
                  <a:pt x="90" y="368"/>
                </a:lnTo>
                <a:lnTo>
                  <a:pt x="110" y="345"/>
                </a:lnTo>
                <a:lnTo>
                  <a:pt x="119" y="332"/>
                </a:lnTo>
                <a:lnTo>
                  <a:pt x="125" y="330"/>
                </a:lnTo>
                <a:lnTo>
                  <a:pt x="159" y="324"/>
                </a:lnTo>
                <a:lnTo>
                  <a:pt x="168" y="318"/>
                </a:lnTo>
                <a:lnTo>
                  <a:pt x="171" y="311"/>
                </a:lnTo>
                <a:lnTo>
                  <a:pt x="175" y="286"/>
                </a:lnTo>
                <a:lnTo>
                  <a:pt x="177" y="283"/>
                </a:lnTo>
                <a:lnTo>
                  <a:pt x="180" y="279"/>
                </a:lnTo>
                <a:lnTo>
                  <a:pt x="187" y="277"/>
                </a:lnTo>
                <a:lnTo>
                  <a:pt x="196" y="284"/>
                </a:lnTo>
                <a:lnTo>
                  <a:pt x="199" y="284"/>
                </a:lnTo>
                <a:lnTo>
                  <a:pt x="229" y="284"/>
                </a:lnTo>
                <a:lnTo>
                  <a:pt x="243" y="282"/>
                </a:lnTo>
                <a:lnTo>
                  <a:pt x="254" y="277"/>
                </a:lnTo>
                <a:lnTo>
                  <a:pt x="274" y="264"/>
                </a:lnTo>
                <a:lnTo>
                  <a:pt x="289" y="257"/>
                </a:lnTo>
                <a:lnTo>
                  <a:pt x="295" y="257"/>
                </a:lnTo>
                <a:lnTo>
                  <a:pt x="302" y="259"/>
                </a:lnTo>
                <a:lnTo>
                  <a:pt x="314" y="266"/>
                </a:lnTo>
                <a:lnTo>
                  <a:pt x="318" y="265"/>
                </a:lnTo>
                <a:lnTo>
                  <a:pt x="327" y="258"/>
                </a:lnTo>
                <a:lnTo>
                  <a:pt x="333" y="255"/>
                </a:lnTo>
                <a:lnTo>
                  <a:pt x="355" y="253"/>
                </a:lnTo>
                <a:lnTo>
                  <a:pt x="361" y="244"/>
                </a:lnTo>
                <a:lnTo>
                  <a:pt x="364" y="234"/>
                </a:lnTo>
                <a:lnTo>
                  <a:pt x="362" y="232"/>
                </a:lnTo>
                <a:lnTo>
                  <a:pt x="358" y="231"/>
                </a:lnTo>
                <a:lnTo>
                  <a:pt x="350" y="238"/>
                </a:lnTo>
                <a:lnTo>
                  <a:pt x="348" y="238"/>
                </a:lnTo>
                <a:lnTo>
                  <a:pt x="345" y="231"/>
                </a:lnTo>
                <a:lnTo>
                  <a:pt x="350" y="219"/>
                </a:lnTo>
                <a:lnTo>
                  <a:pt x="353" y="214"/>
                </a:lnTo>
                <a:lnTo>
                  <a:pt x="354" y="213"/>
                </a:lnTo>
                <a:lnTo>
                  <a:pt x="366" y="220"/>
                </a:lnTo>
                <a:lnTo>
                  <a:pt x="369" y="220"/>
                </a:lnTo>
                <a:lnTo>
                  <a:pt x="370" y="220"/>
                </a:lnTo>
                <a:lnTo>
                  <a:pt x="372" y="217"/>
                </a:lnTo>
                <a:lnTo>
                  <a:pt x="371" y="204"/>
                </a:lnTo>
                <a:lnTo>
                  <a:pt x="372" y="199"/>
                </a:lnTo>
                <a:lnTo>
                  <a:pt x="379" y="196"/>
                </a:lnTo>
                <a:lnTo>
                  <a:pt x="379" y="196"/>
                </a:lnTo>
                <a:lnTo>
                  <a:pt x="379" y="196"/>
                </a:lnTo>
                <a:lnTo>
                  <a:pt x="379" y="196"/>
                </a:lnTo>
                <a:close/>
              </a:path>
            </a:pathLst>
          </a:custGeom>
          <a:solidFill>
            <a:srgbClr val="B2DF89"/>
          </a:solidFill>
          <a:ln>
            <a:solidFill>
              <a:srgbClr val="1F497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63" name="湖南">
            <a:extLst>
              <a:ext uri="{FF2B5EF4-FFF2-40B4-BE49-F238E27FC236}">
                <a16:creationId xmlns:a16="http://schemas.microsoft.com/office/drawing/2014/main" id="{F0203BF1-E847-4CD9-98E4-8A66B6FD55C3}"/>
              </a:ext>
            </a:extLst>
          </p:cNvPr>
          <p:cNvSpPr>
            <a:spLocks/>
          </p:cNvSpPr>
          <p:nvPr/>
        </p:nvSpPr>
        <p:spPr bwMode="auto">
          <a:xfrm>
            <a:off x="4536641" y="3418540"/>
            <a:ext cx="727663" cy="612962"/>
          </a:xfrm>
          <a:custGeom>
            <a:avLst/>
            <a:gdLst>
              <a:gd name="T0" fmla="*/ 149 w 1631"/>
              <a:gd name="T1" fmla="*/ 493 h 1835"/>
              <a:gd name="T2" fmla="*/ 167 w 1631"/>
              <a:gd name="T3" fmla="*/ 373 h 1835"/>
              <a:gd name="T4" fmla="*/ 176 w 1631"/>
              <a:gd name="T5" fmla="*/ 276 h 1835"/>
              <a:gd name="T6" fmla="*/ 242 w 1631"/>
              <a:gd name="T7" fmla="*/ 167 h 1835"/>
              <a:gd name="T8" fmla="*/ 409 w 1631"/>
              <a:gd name="T9" fmla="*/ 116 h 1835"/>
              <a:gd name="T10" fmla="*/ 490 w 1631"/>
              <a:gd name="T11" fmla="*/ 158 h 1835"/>
              <a:gd name="T12" fmla="*/ 517 w 1631"/>
              <a:gd name="T13" fmla="*/ 88 h 1835"/>
              <a:gd name="T14" fmla="*/ 566 w 1631"/>
              <a:gd name="T15" fmla="*/ 28 h 1835"/>
              <a:gd name="T16" fmla="*/ 739 w 1631"/>
              <a:gd name="T17" fmla="*/ 51 h 1835"/>
              <a:gd name="T18" fmla="*/ 925 w 1631"/>
              <a:gd name="T19" fmla="*/ 101 h 1835"/>
              <a:gd name="T20" fmla="*/ 1025 w 1631"/>
              <a:gd name="T21" fmla="*/ 180 h 1835"/>
              <a:gd name="T22" fmla="*/ 1092 w 1631"/>
              <a:gd name="T23" fmla="*/ 166 h 1835"/>
              <a:gd name="T24" fmla="*/ 1205 w 1631"/>
              <a:gd name="T25" fmla="*/ 130 h 1835"/>
              <a:gd name="T26" fmla="*/ 1211 w 1631"/>
              <a:gd name="T27" fmla="*/ 206 h 1835"/>
              <a:gd name="T28" fmla="*/ 1257 w 1631"/>
              <a:gd name="T29" fmla="*/ 203 h 1835"/>
              <a:gd name="T30" fmla="*/ 1382 w 1631"/>
              <a:gd name="T31" fmla="*/ 128 h 1835"/>
              <a:gd name="T32" fmla="*/ 1448 w 1631"/>
              <a:gd name="T33" fmla="*/ 191 h 1835"/>
              <a:gd name="T34" fmla="*/ 1407 w 1631"/>
              <a:gd name="T35" fmla="*/ 285 h 1835"/>
              <a:gd name="T36" fmla="*/ 1450 w 1631"/>
              <a:gd name="T37" fmla="*/ 335 h 1835"/>
              <a:gd name="T38" fmla="*/ 1530 w 1631"/>
              <a:gd name="T39" fmla="*/ 379 h 1835"/>
              <a:gd name="T40" fmla="*/ 1560 w 1631"/>
              <a:gd name="T41" fmla="*/ 499 h 1835"/>
              <a:gd name="T42" fmla="*/ 1557 w 1631"/>
              <a:gd name="T43" fmla="*/ 629 h 1835"/>
              <a:gd name="T44" fmla="*/ 1461 w 1631"/>
              <a:gd name="T45" fmla="*/ 740 h 1835"/>
              <a:gd name="T46" fmla="*/ 1485 w 1631"/>
              <a:gd name="T47" fmla="*/ 914 h 1835"/>
              <a:gd name="T48" fmla="*/ 1501 w 1631"/>
              <a:gd name="T49" fmla="*/ 1002 h 1835"/>
              <a:gd name="T50" fmla="*/ 1581 w 1631"/>
              <a:gd name="T51" fmla="*/ 1170 h 1835"/>
              <a:gd name="T52" fmla="*/ 1553 w 1631"/>
              <a:gd name="T53" fmla="*/ 1306 h 1835"/>
              <a:gd name="T54" fmla="*/ 1571 w 1631"/>
              <a:gd name="T55" fmla="*/ 1370 h 1835"/>
              <a:gd name="T56" fmla="*/ 1541 w 1631"/>
              <a:gd name="T57" fmla="*/ 1553 h 1835"/>
              <a:gd name="T58" fmla="*/ 1406 w 1631"/>
              <a:gd name="T59" fmla="*/ 1577 h 1835"/>
              <a:gd name="T60" fmla="*/ 1254 w 1631"/>
              <a:gd name="T61" fmla="*/ 1597 h 1835"/>
              <a:gd name="T62" fmla="*/ 1270 w 1631"/>
              <a:gd name="T63" fmla="*/ 1653 h 1835"/>
              <a:gd name="T64" fmla="*/ 1196 w 1631"/>
              <a:gd name="T65" fmla="*/ 1709 h 1835"/>
              <a:gd name="T66" fmla="*/ 1089 w 1631"/>
              <a:gd name="T67" fmla="*/ 1660 h 1835"/>
              <a:gd name="T68" fmla="*/ 1023 w 1631"/>
              <a:gd name="T69" fmla="*/ 1744 h 1835"/>
              <a:gd name="T70" fmla="*/ 878 w 1631"/>
              <a:gd name="T71" fmla="*/ 1793 h 1835"/>
              <a:gd name="T72" fmla="*/ 804 w 1631"/>
              <a:gd name="T73" fmla="*/ 1764 h 1835"/>
              <a:gd name="T74" fmla="*/ 788 w 1631"/>
              <a:gd name="T75" fmla="*/ 1672 h 1835"/>
              <a:gd name="T76" fmla="*/ 691 w 1631"/>
              <a:gd name="T77" fmla="*/ 1740 h 1835"/>
              <a:gd name="T78" fmla="*/ 708 w 1631"/>
              <a:gd name="T79" fmla="*/ 1618 h 1835"/>
              <a:gd name="T80" fmla="*/ 810 w 1631"/>
              <a:gd name="T81" fmla="*/ 1430 h 1835"/>
              <a:gd name="T82" fmla="*/ 744 w 1631"/>
              <a:gd name="T83" fmla="*/ 1355 h 1835"/>
              <a:gd name="T84" fmla="*/ 648 w 1631"/>
              <a:gd name="T85" fmla="*/ 1258 h 1835"/>
              <a:gd name="T86" fmla="*/ 576 w 1631"/>
              <a:gd name="T87" fmla="*/ 1287 h 1835"/>
              <a:gd name="T88" fmla="*/ 461 w 1631"/>
              <a:gd name="T89" fmla="*/ 1394 h 1835"/>
              <a:gd name="T90" fmla="*/ 385 w 1631"/>
              <a:gd name="T91" fmla="*/ 1370 h 1835"/>
              <a:gd name="T92" fmla="*/ 307 w 1631"/>
              <a:gd name="T93" fmla="*/ 1375 h 1835"/>
              <a:gd name="T94" fmla="*/ 273 w 1631"/>
              <a:gd name="T95" fmla="*/ 1395 h 1835"/>
              <a:gd name="T96" fmla="*/ 213 w 1631"/>
              <a:gd name="T97" fmla="*/ 1341 h 1835"/>
              <a:gd name="T98" fmla="*/ 149 w 1631"/>
              <a:gd name="T99" fmla="*/ 1283 h 1835"/>
              <a:gd name="T100" fmla="*/ 154 w 1631"/>
              <a:gd name="T101" fmla="*/ 1145 h 1835"/>
              <a:gd name="T102" fmla="*/ 214 w 1631"/>
              <a:gd name="T103" fmla="*/ 1089 h 1835"/>
              <a:gd name="T104" fmla="*/ 222 w 1631"/>
              <a:gd name="T105" fmla="*/ 1037 h 1835"/>
              <a:gd name="T106" fmla="*/ 102 w 1631"/>
              <a:gd name="T107" fmla="*/ 1026 h 1835"/>
              <a:gd name="T108" fmla="*/ 5 w 1631"/>
              <a:gd name="T109" fmla="*/ 1022 h 1835"/>
              <a:gd name="T110" fmla="*/ 116 w 1631"/>
              <a:gd name="T111" fmla="*/ 916 h 1835"/>
              <a:gd name="T112" fmla="*/ 198 w 1631"/>
              <a:gd name="T113" fmla="*/ 824 h 1835"/>
              <a:gd name="T114" fmla="*/ 158 w 1631"/>
              <a:gd name="T115" fmla="*/ 710 h 1835"/>
              <a:gd name="T116" fmla="*/ 156 w 1631"/>
              <a:gd name="T117" fmla="*/ 593 h 1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31" h="1835">
                <a:moveTo>
                  <a:pt x="150" y="561"/>
                </a:moveTo>
                <a:lnTo>
                  <a:pt x="153" y="551"/>
                </a:lnTo>
                <a:lnTo>
                  <a:pt x="156" y="532"/>
                </a:lnTo>
                <a:lnTo>
                  <a:pt x="159" y="528"/>
                </a:lnTo>
                <a:lnTo>
                  <a:pt x="168" y="521"/>
                </a:lnTo>
                <a:lnTo>
                  <a:pt x="168" y="517"/>
                </a:lnTo>
                <a:lnTo>
                  <a:pt x="165" y="514"/>
                </a:lnTo>
                <a:lnTo>
                  <a:pt x="158" y="511"/>
                </a:lnTo>
                <a:lnTo>
                  <a:pt x="135" y="513"/>
                </a:lnTo>
                <a:lnTo>
                  <a:pt x="133" y="511"/>
                </a:lnTo>
                <a:lnTo>
                  <a:pt x="132" y="506"/>
                </a:lnTo>
                <a:lnTo>
                  <a:pt x="135" y="502"/>
                </a:lnTo>
                <a:lnTo>
                  <a:pt x="148" y="496"/>
                </a:lnTo>
                <a:lnTo>
                  <a:pt x="149" y="493"/>
                </a:lnTo>
                <a:lnTo>
                  <a:pt x="149" y="488"/>
                </a:lnTo>
                <a:lnTo>
                  <a:pt x="150" y="485"/>
                </a:lnTo>
                <a:lnTo>
                  <a:pt x="158" y="478"/>
                </a:lnTo>
                <a:lnTo>
                  <a:pt x="162" y="472"/>
                </a:lnTo>
                <a:lnTo>
                  <a:pt x="160" y="468"/>
                </a:lnTo>
                <a:lnTo>
                  <a:pt x="153" y="461"/>
                </a:lnTo>
                <a:lnTo>
                  <a:pt x="149" y="453"/>
                </a:lnTo>
                <a:lnTo>
                  <a:pt x="145" y="440"/>
                </a:lnTo>
                <a:lnTo>
                  <a:pt x="144" y="423"/>
                </a:lnTo>
                <a:lnTo>
                  <a:pt x="145" y="413"/>
                </a:lnTo>
                <a:lnTo>
                  <a:pt x="149" y="405"/>
                </a:lnTo>
                <a:lnTo>
                  <a:pt x="154" y="394"/>
                </a:lnTo>
                <a:lnTo>
                  <a:pt x="166" y="375"/>
                </a:lnTo>
                <a:lnTo>
                  <a:pt x="167" y="373"/>
                </a:lnTo>
                <a:lnTo>
                  <a:pt x="163" y="364"/>
                </a:lnTo>
                <a:lnTo>
                  <a:pt x="153" y="355"/>
                </a:lnTo>
                <a:lnTo>
                  <a:pt x="145" y="345"/>
                </a:lnTo>
                <a:lnTo>
                  <a:pt x="143" y="340"/>
                </a:lnTo>
                <a:lnTo>
                  <a:pt x="141" y="332"/>
                </a:lnTo>
                <a:lnTo>
                  <a:pt x="141" y="332"/>
                </a:lnTo>
                <a:lnTo>
                  <a:pt x="147" y="327"/>
                </a:lnTo>
                <a:lnTo>
                  <a:pt x="151" y="323"/>
                </a:lnTo>
                <a:lnTo>
                  <a:pt x="159" y="302"/>
                </a:lnTo>
                <a:lnTo>
                  <a:pt x="161" y="291"/>
                </a:lnTo>
                <a:lnTo>
                  <a:pt x="160" y="281"/>
                </a:lnTo>
                <a:lnTo>
                  <a:pt x="160" y="279"/>
                </a:lnTo>
                <a:lnTo>
                  <a:pt x="163" y="278"/>
                </a:lnTo>
                <a:lnTo>
                  <a:pt x="176" y="276"/>
                </a:lnTo>
                <a:lnTo>
                  <a:pt x="180" y="272"/>
                </a:lnTo>
                <a:lnTo>
                  <a:pt x="184" y="268"/>
                </a:lnTo>
                <a:lnTo>
                  <a:pt x="185" y="258"/>
                </a:lnTo>
                <a:lnTo>
                  <a:pt x="183" y="242"/>
                </a:lnTo>
                <a:lnTo>
                  <a:pt x="184" y="240"/>
                </a:lnTo>
                <a:lnTo>
                  <a:pt x="191" y="231"/>
                </a:lnTo>
                <a:lnTo>
                  <a:pt x="193" y="218"/>
                </a:lnTo>
                <a:lnTo>
                  <a:pt x="195" y="214"/>
                </a:lnTo>
                <a:lnTo>
                  <a:pt x="210" y="200"/>
                </a:lnTo>
                <a:lnTo>
                  <a:pt x="214" y="197"/>
                </a:lnTo>
                <a:lnTo>
                  <a:pt x="223" y="179"/>
                </a:lnTo>
                <a:lnTo>
                  <a:pt x="231" y="171"/>
                </a:lnTo>
                <a:lnTo>
                  <a:pt x="237" y="167"/>
                </a:lnTo>
                <a:lnTo>
                  <a:pt x="242" y="167"/>
                </a:lnTo>
                <a:lnTo>
                  <a:pt x="255" y="171"/>
                </a:lnTo>
                <a:lnTo>
                  <a:pt x="262" y="176"/>
                </a:lnTo>
                <a:lnTo>
                  <a:pt x="264" y="177"/>
                </a:lnTo>
                <a:lnTo>
                  <a:pt x="269" y="177"/>
                </a:lnTo>
                <a:lnTo>
                  <a:pt x="276" y="176"/>
                </a:lnTo>
                <a:lnTo>
                  <a:pt x="280" y="171"/>
                </a:lnTo>
                <a:lnTo>
                  <a:pt x="280" y="161"/>
                </a:lnTo>
                <a:lnTo>
                  <a:pt x="282" y="158"/>
                </a:lnTo>
                <a:lnTo>
                  <a:pt x="295" y="148"/>
                </a:lnTo>
                <a:lnTo>
                  <a:pt x="304" y="133"/>
                </a:lnTo>
                <a:lnTo>
                  <a:pt x="307" y="128"/>
                </a:lnTo>
                <a:lnTo>
                  <a:pt x="311" y="127"/>
                </a:lnTo>
                <a:lnTo>
                  <a:pt x="324" y="125"/>
                </a:lnTo>
                <a:lnTo>
                  <a:pt x="409" y="116"/>
                </a:lnTo>
                <a:lnTo>
                  <a:pt x="414" y="117"/>
                </a:lnTo>
                <a:lnTo>
                  <a:pt x="416" y="118"/>
                </a:lnTo>
                <a:lnTo>
                  <a:pt x="420" y="125"/>
                </a:lnTo>
                <a:lnTo>
                  <a:pt x="422" y="128"/>
                </a:lnTo>
                <a:lnTo>
                  <a:pt x="431" y="131"/>
                </a:lnTo>
                <a:lnTo>
                  <a:pt x="436" y="134"/>
                </a:lnTo>
                <a:lnTo>
                  <a:pt x="439" y="138"/>
                </a:lnTo>
                <a:lnTo>
                  <a:pt x="444" y="152"/>
                </a:lnTo>
                <a:lnTo>
                  <a:pt x="449" y="159"/>
                </a:lnTo>
                <a:lnTo>
                  <a:pt x="462" y="162"/>
                </a:lnTo>
                <a:lnTo>
                  <a:pt x="470" y="167"/>
                </a:lnTo>
                <a:lnTo>
                  <a:pt x="479" y="164"/>
                </a:lnTo>
                <a:lnTo>
                  <a:pt x="485" y="161"/>
                </a:lnTo>
                <a:lnTo>
                  <a:pt x="490" y="158"/>
                </a:lnTo>
                <a:lnTo>
                  <a:pt x="497" y="144"/>
                </a:lnTo>
                <a:lnTo>
                  <a:pt x="500" y="144"/>
                </a:lnTo>
                <a:lnTo>
                  <a:pt x="504" y="145"/>
                </a:lnTo>
                <a:lnTo>
                  <a:pt x="509" y="145"/>
                </a:lnTo>
                <a:lnTo>
                  <a:pt x="520" y="141"/>
                </a:lnTo>
                <a:lnTo>
                  <a:pt x="531" y="137"/>
                </a:lnTo>
                <a:lnTo>
                  <a:pt x="536" y="134"/>
                </a:lnTo>
                <a:lnTo>
                  <a:pt x="539" y="130"/>
                </a:lnTo>
                <a:lnTo>
                  <a:pt x="544" y="125"/>
                </a:lnTo>
                <a:lnTo>
                  <a:pt x="545" y="121"/>
                </a:lnTo>
                <a:lnTo>
                  <a:pt x="545" y="115"/>
                </a:lnTo>
                <a:lnTo>
                  <a:pt x="539" y="104"/>
                </a:lnTo>
                <a:lnTo>
                  <a:pt x="524" y="94"/>
                </a:lnTo>
                <a:lnTo>
                  <a:pt x="517" y="88"/>
                </a:lnTo>
                <a:lnTo>
                  <a:pt x="512" y="81"/>
                </a:lnTo>
                <a:lnTo>
                  <a:pt x="508" y="73"/>
                </a:lnTo>
                <a:lnTo>
                  <a:pt x="506" y="66"/>
                </a:lnTo>
                <a:lnTo>
                  <a:pt x="509" y="57"/>
                </a:lnTo>
                <a:lnTo>
                  <a:pt x="512" y="52"/>
                </a:lnTo>
                <a:lnTo>
                  <a:pt x="519" y="46"/>
                </a:lnTo>
                <a:lnTo>
                  <a:pt x="521" y="40"/>
                </a:lnTo>
                <a:lnTo>
                  <a:pt x="510" y="26"/>
                </a:lnTo>
                <a:lnTo>
                  <a:pt x="509" y="23"/>
                </a:lnTo>
                <a:lnTo>
                  <a:pt x="510" y="20"/>
                </a:lnTo>
                <a:lnTo>
                  <a:pt x="513" y="18"/>
                </a:lnTo>
                <a:lnTo>
                  <a:pt x="518" y="16"/>
                </a:lnTo>
                <a:lnTo>
                  <a:pt x="549" y="16"/>
                </a:lnTo>
                <a:lnTo>
                  <a:pt x="566" y="28"/>
                </a:lnTo>
                <a:lnTo>
                  <a:pt x="568" y="29"/>
                </a:lnTo>
                <a:lnTo>
                  <a:pt x="574" y="27"/>
                </a:lnTo>
                <a:lnTo>
                  <a:pt x="580" y="23"/>
                </a:lnTo>
                <a:lnTo>
                  <a:pt x="582" y="2"/>
                </a:lnTo>
                <a:lnTo>
                  <a:pt x="585" y="0"/>
                </a:lnTo>
                <a:lnTo>
                  <a:pt x="593" y="0"/>
                </a:lnTo>
                <a:lnTo>
                  <a:pt x="614" y="1"/>
                </a:lnTo>
                <a:lnTo>
                  <a:pt x="624" y="3"/>
                </a:lnTo>
                <a:lnTo>
                  <a:pt x="631" y="18"/>
                </a:lnTo>
                <a:lnTo>
                  <a:pt x="639" y="20"/>
                </a:lnTo>
                <a:lnTo>
                  <a:pt x="668" y="27"/>
                </a:lnTo>
                <a:lnTo>
                  <a:pt x="726" y="33"/>
                </a:lnTo>
                <a:lnTo>
                  <a:pt x="732" y="39"/>
                </a:lnTo>
                <a:lnTo>
                  <a:pt x="739" y="51"/>
                </a:lnTo>
                <a:lnTo>
                  <a:pt x="756" y="66"/>
                </a:lnTo>
                <a:lnTo>
                  <a:pt x="765" y="71"/>
                </a:lnTo>
                <a:lnTo>
                  <a:pt x="770" y="70"/>
                </a:lnTo>
                <a:lnTo>
                  <a:pt x="775" y="66"/>
                </a:lnTo>
                <a:lnTo>
                  <a:pt x="779" y="66"/>
                </a:lnTo>
                <a:lnTo>
                  <a:pt x="798" y="68"/>
                </a:lnTo>
                <a:lnTo>
                  <a:pt x="802" y="70"/>
                </a:lnTo>
                <a:lnTo>
                  <a:pt x="808" y="76"/>
                </a:lnTo>
                <a:lnTo>
                  <a:pt x="816" y="79"/>
                </a:lnTo>
                <a:lnTo>
                  <a:pt x="845" y="80"/>
                </a:lnTo>
                <a:lnTo>
                  <a:pt x="866" y="71"/>
                </a:lnTo>
                <a:lnTo>
                  <a:pt x="875" y="73"/>
                </a:lnTo>
                <a:lnTo>
                  <a:pt x="884" y="76"/>
                </a:lnTo>
                <a:lnTo>
                  <a:pt x="925" y="101"/>
                </a:lnTo>
                <a:lnTo>
                  <a:pt x="946" y="117"/>
                </a:lnTo>
                <a:lnTo>
                  <a:pt x="953" y="126"/>
                </a:lnTo>
                <a:lnTo>
                  <a:pt x="955" y="140"/>
                </a:lnTo>
                <a:lnTo>
                  <a:pt x="959" y="144"/>
                </a:lnTo>
                <a:lnTo>
                  <a:pt x="961" y="146"/>
                </a:lnTo>
                <a:lnTo>
                  <a:pt x="967" y="147"/>
                </a:lnTo>
                <a:lnTo>
                  <a:pt x="980" y="146"/>
                </a:lnTo>
                <a:lnTo>
                  <a:pt x="988" y="146"/>
                </a:lnTo>
                <a:lnTo>
                  <a:pt x="991" y="151"/>
                </a:lnTo>
                <a:lnTo>
                  <a:pt x="996" y="162"/>
                </a:lnTo>
                <a:lnTo>
                  <a:pt x="1007" y="157"/>
                </a:lnTo>
                <a:lnTo>
                  <a:pt x="1013" y="159"/>
                </a:lnTo>
                <a:lnTo>
                  <a:pt x="1021" y="170"/>
                </a:lnTo>
                <a:lnTo>
                  <a:pt x="1025" y="180"/>
                </a:lnTo>
                <a:lnTo>
                  <a:pt x="1025" y="184"/>
                </a:lnTo>
                <a:lnTo>
                  <a:pt x="1021" y="198"/>
                </a:lnTo>
                <a:lnTo>
                  <a:pt x="1021" y="203"/>
                </a:lnTo>
                <a:lnTo>
                  <a:pt x="1023" y="206"/>
                </a:lnTo>
                <a:lnTo>
                  <a:pt x="1026" y="205"/>
                </a:lnTo>
                <a:lnTo>
                  <a:pt x="1037" y="194"/>
                </a:lnTo>
                <a:lnTo>
                  <a:pt x="1056" y="180"/>
                </a:lnTo>
                <a:lnTo>
                  <a:pt x="1061" y="174"/>
                </a:lnTo>
                <a:lnTo>
                  <a:pt x="1068" y="163"/>
                </a:lnTo>
                <a:lnTo>
                  <a:pt x="1069" y="162"/>
                </a:lnTo>
                <a:lnTo>
                  <a:pt x="1076" y="161"/>
                </a:lnTo>
                <a:lnTo>
                  <a:pt x="1082" y="161"/>
                </a:lnTo>
                <a:lnTo>
                  <a:pt x="1087" y="163"/>
                </a:lnTo>
                <a:lnTo>
                  <a:pt x="1092" y="166"/>
                </a:lnTo>
                <a:lnTo>
                  <a:pt x="1095" y="167"/>
                </a:lnTo>
                <a:lnTo>
                  <a:pt x="1110" y="164"/>
                </a:lnTo>
                <a:lnTo>
                  <a:pt x="1118" y="163"/>
                </a:lnTo>
                <a:lnTo>
                  <a:pt x="1129" y="170"/>
                </a:lnTo>
                <a:lnTo>
                  <a:pt x="1133" y="170"/>
                </a:lnTo>
                <a:lnTo>
                  <a:pt x="1145" y="157"/>
                </a:lnTo>
                <a:lnTo>
                  <a:pt x="1162" y="141"/>
                </a:lnTo>
                <a:lnTo>
                  <a:pt x="1184" y="109"/>
                </a:lnTo>
                <a:lnTo>
                  <a:pt x="1189" y="105"/>
                </a:lnTo>
                <a:lnTo>
                  <a:pt x="1194" y="104"/>
                </a:lnTo>
                <a:lnTo>
                  <a:pt x="1196" y="104"/>
                </a:lnTo>
                <a:lnTo>
                  <a:pt x="1197" y="107"/>
                </a:lnTo>
                <a:lnTo>
                  <a:pt x="1204" y="129"/>
                </a:lnTo>
                <a:lnTo>
                  <a:pt x="1205" y="130"/>
                </a:lnTo>
                <a:lnTo>
                  <a:pt x="1208" y="129"/>
                </a:lnTo>
                <a:lnTo>
                  <a:pt x="1213" y="126"/>
                </a:lnTo>
                <a:lnTo>
                  <a:pt x="1229" y="109"/>
                </a:lnTo>
                <a:lnTo>
                  <a:pt x="1230" y="109"/>
                </a:lnTo>
                <a:lnTo>
                  <a:pt x="1231" y="112"/>
                </a:lnTo>
                <a:lnTo>
                  <a:pt x="1230" y="123"/>
                </a:lnTo>
                <a:lnTo>
                  <a:pt x="1228" y="136"/>
                </a:lnTo>
                <a:lnTo>
                  <a:pt x="1222" y="141"/>
                </a:lnTo>
                <a:lnTo>
                  <a:pt x="1205" y="155"/>
                </a:lnTo>
                <a:lnTo>
                  <a:pt x="1203" y="160"/>
                </a:lnTo>
                <a:lnTo>
                  <a:pt x="1202" y="169"/>
                </a:lnTo>
                <a:lnTo>
                  <a:pt x="1203" y="176"/>
                </a:lnTo>
                <a:lnTo>
                  <a:pt x="1208" y="192"/>
                </a:lnTo>
                <a:lnTo>
                  <a:pt x="1211" y="206"/>
                </a:lnTo>
                <a:lnTo>
                  <a:pt x="1212" y="211"/>
                </a:lnTo>
                <a:lnTo>
                  <a:pt x="1214" y="212"/>
                </a:lnTo>
                <a:lnTo>
                  <a:pt x="1215" y="212"/>
                </a:lnTo>
                <a:lnTo>
                  <a:pt x="1229" y="202"/>
                </a:lnTo>
                <a:lnTo>
                  <a:pt x="1240" y="199"/>
                </a:lnTo>
                <a:lnTo>
                  <a:pt x="1243" y="200"/>
                </a:lnTo>
                <a:lnTo>
                  <a:pt x="1246" y="205"/>
                </a:lnTo>
                <a:lnTo>
                  <a:pt x="1247" y="218"/>
                </a:lnTo>
                <a:lnTo>
                  <a:pt x="1249" y="224"/>
                </a:lnTo>
                <a:lnTo>
                  <a:pt x="1251" y="224"/>
                </a:lnTo>
                <a:lnTo>
                  <a:pt x="1253" y="223"/>
                </a:lnTo>
                <a:lnTo>
                  <a:pt x="1254" y="211"/>
                </a:lnTo>
                <a:lnTo>
                  <a:pt x="1256" y="206"/>
                </a:lnTo>
                <a:lnTo>
                  <a:pt x="1257" y="203"/>
                </a:lnTo>
                <a:lnTo>
                  <a:pt x="1260" y="207"/>
                </a:lnTo>
                <a:lnTo>
                  <a:pt x="1265" y="217"/>
                </a:lnTo>
                <a:lnTo>
                  <a:pt x="1269" y="219"/>
                </a:lnTo>
                <a:lnTo>
                  <a:pt x="1273" y="214"/>
                </a:lnTo>
                <a:lnTo>
                  <a:pt x="1290" y="187"/>
                </a:lnTo>
                <a:lnTo>
                  <a:pt x="1308" y="165"/>
                </a:lnTo>
                <a:lnTo>
                  <a:pt x="1339" y="125"/>
                </a:lnTo>
                <a:lnTo>
                  <a:pt x="1366" y="97"/>
                </a:lnTo>
                <a:lnTo>
                  <a:pt x="1375" y="89"/>
                </a:lnTo>
                <a:lnTo>
                  <a:pt x="1381" y="86"/>
                </a:lnTo>
                <a:lnTo>
                  <a:pt x="1382" y="88"/>
                </a:lnTo>
                <a:lnTo>
                  <a:pt x="1380" y="95"/>
                </a:lnTo>
                <a:lnTo>
                  <a:pt x="1381" y="121"/>
                </a:lnTo>
                <a:lnTo>
                  <a:pt x="1382" y="128"/>
                </a:lnTo>
                <a:lnTo>
                  <a:pt x="1385" y="134"/>
                </a:lnTo>
                <a:lnTo>
                  <a:pt x="1386" y="136"/>
                </a:lnTo>
                <a:lnTo>
                  <a:pt x="1388" y="136"/>
                </a:lnTo>
                <a:lnTo>
                  <a:pt x="1413" y="137"/>
                </a:lnTo>
                <a:lnTo>
                  <a:pt x="1424" y="146"/>
                </a:lnTo>
                <a:lnTo>
                  <a:pt x="1435" y="157"/>
                </a:lnTo>
                <a:lnTo>
                  <a:pt x="1438" y="163"/>
                </a:lnTo>
                <a:lnTo>
                  <a:pt x="1436" y="169"/>
                </a:lnTo>
                <a:lnTo>
                  <a:pt x="1430" y="177"/>
                </a:lnTo>
                <a:lnTo>
                  <a:pt x="1429" y="183"/>
                </a:lnTo>
                <a:lnTo>
                  <a:pt x="1431" y="185"/>
                </a:lnTo>
                <a:lnTo>
                  <a:pt x="1440" y="187"/>
                </a:lnTo>
                <a:lnTo>
                  <a:pt x="1445" y="189"/>
                </a:lnTo>
                <a:lnTo>
                  <a:pt x="1448" y="191"/>
                </a:lnTo>
                <a:lnTo>
                  <a:pt x="1449" y="194"/>
                </a:lnTo>
                <a:lnTo>
                  <a:pt x="1449" y="200"/>
                </a:lnTo>
                <a:lnTo>
                  <a:pt x="1447" y="211"/>
                </a:lnTo>
                <a:lnTo>
                  <a:pt x="1445" y="218"/>
                </a:lnTo>
                <a:lnTo>
                  <a:pt x="1441" y="223"/>
                </a:lnTo>
                <a:lnTo>
                  <a:pt x="1439" y="225"/>
                </a:lnTo>
                <a:lnTo>
                  <a:pt x="1423" y="228"/>
                </a:lnTo>
                <a:lnTo>
                  <a:pt x="1421" y="231"/>
                </a:lnTo>
                <a:lnTo>
                  <a:pt x="1419" y="243"/>
                </a:lnTo>
                <a:lnTo>
                  <a:pt x="1409" y="260"/>
                </a:lnTo>
                <a:lnTo>
                  <a:pt x="1406" y="264"/>
                </a:lnTo>
                <a:lnTo>
                  <a:pt x="1404" y="277"/>
                </a:lnTo>
                <a:lnTo>
                  <a:pt x="1405" y="282"/>
                </a:lnTo>
                <a:lnTo>
                  <a:pt x="1407" y="285"/>
                </a:lnTo>
                <a:lnTo>
                  <a:pt x="1410" y="285"/>
                </a:lnTo>
                <a:lnTo>
                  <a:pt x="1419" y="283"/>
                </a:lnTo>
                <a:lnTo>
                  <a:pt x="1422" y="283"/>
                </a:lnTo>
                <a:lnTo>
                  <a:pt x="1424" y="284"/>
                </a:lnTo>
                <a:lnTo>
                  <a:pt x="1428" y="287"/>
                </a:lnTo>
                <a:lnTo>
                  <a:pt x="1429" y="290"/>
                </a:lnTo>
                <a:lnTo>
                  <a:pt x="1428" y="294"/>
                </a:lnTo>
                <a:lnTo>
                  <a:pt x="1419" y="303"/>
                </a:lnTo>
                <a:lnTo>
                  <a:pt x="1418" y="307"/>
                </a:lnTo>
                <a:lnTo>
                  <a:pt x="1432" y="323"/>
                </a:lnTo>
                <a:lnTo>
                  <a:pt x="1433" y="332"/>
                </a:lnTo>
                <a:lnTo>
                  <a:pt x="1437" y="332"/>
                </a:lnTo>
                <a:lnTo>
                  <a:pt x="1442" y="330"/>
                </a:lnTo>
                <a:lnTo>
                  <a:pt x="1450" y="335"/>
                </a:lnTo>
                <a:lnTo>
                  <a:pt x="1461" y="325"/>
                </a:lnTo>
                <a:lnTo>
                  <a:pt x="1465" y="324"/>
                </a:lnTo>
                <a:lnTo>
                  <a:pt x="1469" y="326"/>
                </a:lnTo>
                <a:lnTo>
                  <a:pt x="1476" y="336"/>
                </a:lnTo>
                <a:lnTo>
                  <a:pt x="1484" y="341"/>
                </a:lnTo>
                <a:lnTo>
                  <a:pt x="1495" y="345"/>
                </a:lnTo>
                <a:lnTo>
                  <a:pt x="1507" y="345"/>
                </a:lnTo>
                <a:lnTo>
                  <a:pt x="1507" y="345"/>
                </a:lnTo>
                <a:lnTo>
                  <a:pt x="1506" y="379"/>
                </a:lnTo>
                <a:lnTo>
                  <a:pt x="1509" y="384"/>
                </a:lnTo>
                <a:lnTo>
                  <a:pt x="1511" y="386"/>
                </a:lnTo>
                <a:lnTo>
                  <a:pt x="1514" y="385"/>
                </a:lnTo>
                <a:lnTo>
                  <a:pt x="1524" y="379"/>
                </a:lnTo>
                <a:lnTo>
                  <a:pt x="1530" y="379"/>
                </a:lnTo>
                <a:lnTo>
                  <a:pt x="1533" y="381"/>
                </a:lnTo>
                <a:lnTo>
                  <a:pt x="1536" y="386"/>
                </a:lnTo>
                <a:lnTo>
                  <a:pt x="1541" y="405"/>
                </a:lnTo>
                <a:lnTo>
                  <a:pt x="1542" y="409"/>
                </a:lnTo>
                <a:lnTo>
                  <a:pt x="1547" y="411"/>
                </a:lnTo>
                <a:lnTo>
                  <a:pt x="1553" y="412"/>
                </a:lnTo>
                <a:lnTo>
                  <a:pt x="1567" y="405"/>
                </a:lnTo>
                <a:lnTo>
                  <a:pt x="1572" y="409"/>
                </a:lnTo>
                <a:lnTo>
                  <a:pt x="1573" y="414"/>
                </a:lnTo>
                <a:lnTo>
                  <a:pt x="1573" y="440"/>
                </a:lnTo>
                <a:lnTo>
                  <a:pt x="1560" y="470"/>
                </a:lnTo>
                <a:lnTo>
                  <a:pt x="1560" y="476"/>
                </a:lnTo>
                <a:lnTo>
                  <a:pt x="1562" y="486"/>
                </a:lnTo>
                <a:lnTo>
                  <a:pt x="1560" y="499"/>
                </a:lnTo>
                <a:lnTo>
                  <a:pt x="1560" y="503"/>
                </a:lnTo>
                <a:lnTo>
                  <a:pt x="1561" y="506"/>
                </a:lnTo>
                <a:lnTo>
                  <a:pt x="1564" y="510"/>
                </a:lnTo>
                <a:lnTo>
                  <a:pt x="1597" y="532"/>
                </a:lnTo>
                <a:lnTo>
                  <a:pt x="1597" y="536"/>
                </a:lnTo>
                <a:lnTo>
                  <a:pt x="1592" y="543"/>
                </a:lnTo>
                <a:lnTo>
                  <a:pt x="1591" y="548"/>
                </a:lnTo>
                <a:lnTo>
                  <a:pt x="1607" y="559"/>
                </a:lnTo>
                <a:lnTo>
                  <a:pt x="1609" y="566"/>
                </a:lnTo>
                <a:lnTo>
                  <a:pt x="1609" y="573"/>
                </a:lnTo>
                <a:lnTo>
                  <a:pt x="1589" y="602"/>
                </a:lnTo>
                <a:lnTo>
                  <a:pt x="1580" y="612"/>
                </a:lnTo>
                <a:lnTo>
                  <a:pt x="1575" y="616"/>
                </a:lnTo>
                <a:lnTo>
                  <a:pt x="1557" y="629"/>
                </a:lnTo>
                <a:lnTo>
                  <a:pt x="1535" y="637"/>
                </a:lnTo>
                <a:lnTo>
                  <a:pt x="1528" y="641"/>
                </a:lnTo>
                <a:lnTo>
                  <a:pt x="1527" y="646"/>
                </a:lnTo>
                <a:lnTo>
                  <a:pt x="1539" y="658"/>
                </a:lnTo>
                <a:lnTo>
                  <a:pt x="1542" y="663"/>
                </a:lnTo>
                <a:lnTo>
                  <a:pt x="1545" y="673"/>
                </a:lnTo>
                <a:lnTo>
                  <a:pt x="1543" y="676"/>
                </a:lnTo>
                <a:lnTo>
                  <a:pt x="1525" y="686"/>
                </a:lnTo>
                <a:lnTo>
                  <a:pt x="1482" y="705"/>
                </a:lnTo>
                <a:lnTo>
                  <a:pt x="1474" y="710"/>
                </a:lnTo>
                <a:lnTo>
                  <a:pt x="1468" y="717"/>
                </a:lnTo>
                <a:lnTo>
                  <a:pt x="1464" y="727"/>
                </a:lnTo>
                <a:lnTo>
                  <a:pt x="1463" y="735"/>
                </a:lnTo>
                <a:lnTo>
                  <a:pt x="1461" y="740"/>
                </a:lnTo>
                <a:lnTo>
                  <a:pt x="1465" y="754"/>
                </a:lnTo>
                <a:lnTo>
                  <a:pt x="1463" y="765"/>
                </a:lnTo>
                <a:lnTo>
                  <a:pt x="1455" y="779"/>
                </a:lnTo>
                <a:lnTo>
                  <a:pt x="1425" y="824"/>
                </a:lnTo>
                <a:lnTo>
                  <a:pt x="1421" y="857"/>
                </a:lnTo>
                <a:lnTo>
                  <a:pt x="1432" y="865"/>
                </a:lnTo>
                <a:lnTo>
                  <a:pt x="1427" y="884"/>
                </a:lnTo>
                <a:lnTo>
                  <a:pt x="1435" y="899"/>
                </a:lnTo>
                <a:lnTo>
                  <a:pt x="1436" y="914"/>
                </a:lnTo>
                <a:lnTo>
                  <a:pt x="1437" y="916"/>
                </a:lnTo>
                <a:lnTo>
                  <a:pt x="1440" y="918"/>
                </a:lnTo>
                <a:lnTo>
                  <a:pt x="1446" y="920"/>
                </a:lnTo>
                <a:lnTo>
                  <a:pt x="1465" y="921"/>
                </a:lnTo>
                <a:lnTo>
                  <a:pt x="1485" y="914"/>
                </a:lnTo>
                <a:lnTo>
                  <a:pt x="1494" y="911"/>
                </a:lnTo>
                <a:lnTo>
                  <a:pt x="1507" y="911"/>
                </a:lnTo>
                <a:lnTo>
                  <a:pt x="1510" y="912"/>
                </a:lnTo>
                <a:lnTo>
                  <a:pt x="1511" y="913"/>
                </a:lnTo>
                <a:lnTo>
                  <a:pt x="1510" y="917"/>
                </a:lnTo>
                <a:lnTo>
                  <a:pt x="1506" y="928"/>
                </a:lnTo>
                <a:lnTo>
                  <a:pt x="1504" y="946"/>
                </a:lnTo>
                <a:lnTo>
                  <a:pt x="1497" y="959"/>
                </a:lnTo>
                <a:lnTo>
                  <a:pt x="1485" y="986"/>
                </a:lnTo>
                <a:lnTo>
                  <a:pt x="1483" y="997"/>
                </a:lnTo>
                <a:lnTo>
                  <a:pt x="1484" y="1000"/>
                </a:lnTo>
                <a:lnTo>
                  <a:pt x="1486" y="1001"/>
                </a:lnTo>
                <a:lnTo>
                  <a:pt x="1496" y="1001"/>
                </a:lnTo>
                <a:lnTo>
                  <a:pt x="1501" y="1002"/>
                </a:lnTo>
                <a:lnTo>
                  <a:pt x="1514" y="1031"/>
                </a:lnTo>
                <a:lnTo>
                  <a:pt x="1525" y="1042"/>
                </a:lnTo>
                <a:lnTo>
                  <a:pt x="1528" y="1050"/>
                </a:lnTo>
                <a:lnTo>
                  <a:pt x="1528" y="1055"/>
                </a:lnTo>
                <a:lnTo>
                  <a:pt x="1522" y="1067"/>
                </a:lnTo>
                <a:lnTo>
                  <a:pt x="1511" y="1090"/>
                </a:lnTo>
                <a:lnTo>
                  <a:pt x="1510" y="1094"/>
                </a:lnTo>
                <a:lnTo>
                  <a:pt x="1509" y="1117"/>
                </a:lnTo>
                <a:lnTo>
                  <a:pt x="1510" y="1129"/>
                </a:lnTo>
                <a:lnTo>
                  <a:pt x="1512" y="1135"/>
                </a:lnTo>
                <a:lnTo>
                  <a:pt x="1517" y="1149"/>
                </a:lnTo>
                <a:lnTo>
                  <a:pt x="1563" y="1161"/>
                </a:lnTo>
                <a:lnTo>
                  <a:pt x="1577" y="1167"/>
                </a:lnTo>
                <a:lnTo>
                  <a:pt x="1581" y="1170"/>
                </a:lnTo>
                <a:lnTo>
                  <a:pt x="1582" y="1172"/>
                </a:lnTo>
                <a:lnTo>
                  <a:pt x="1581" y="1196"/>
                </a:lnTo>
                <a:lnTo>
                  <a:pt x="1584" y="1205"/>
                </a:lnTo>
                <a:lnTo>
                  <a:pt x="1584" y="1211"/>
                </a:lnTo>
                <a:lnTo>
                  <a:pt x="1581" y="1218"/>
                </a:lnTo>
                <a:lnTo>
                  <a:pt x="1571" y="1235"/>
                </a:lnTo>
                <a:lnTo>
                  <a:pt x="1571" y="1241"/>
                </a:lnTo>
                <a:lnTo>
                  <a:pt x="1575" y="1254"/>
                </a:lnTo>
                <a:lnTo>
                  <a:pt x="1575" y="1259"/>
                </a:lnTo>
                <a:lnTo>
                  <a:pt x="1573" y="1262"/>
                </a:lnTo>
                <a:lnTo>
                  <a:pt x="1564" y="1273"/>
                </a:lnTo>
                <a:lnTo>
                  <a:pt x="1544" y="1293"/>
                </a:lnTo>
                <a:lnTo>
                  <a:pt x="1545" y="1306"/>
                </a:lnTo>
                <a:lnTo>
                  <a:pt x="1553" y="1306"/>
                </a:lnTo>
                <a:lnTo>
                  <a:pt x="1571" y="1304"/>
                </a:lnTo>
                <a:lnTo>
                  <a:pt x="1608" y="1293"/>
                </a:lnTo>
                <a:lnTo>
                  <a:pt x="1617" y="1292"/>
                </a:lnTo>
                <a:lnTo>
                  <a:pt x="1626" y="1293"/>
                </a:lnTo>
                <a:lnTo>
                  <a:pt x="1629" y="1297"/>
                </a:lnTo>
                <a:lnTo>
                  <a:pt x="1631" y="1303"/>
                </a:lnTo>
                <a:lnTo>
                  <a:pt x="1631" y="1307"/>
                </a:lnTo>
                <a:lnTo>
                  <a:pt x="1630" y="1309"/>
                </a:lnTo>
                <a:lnTo>
                  <a:pt x="1613" y="1312"/>
                </a:lnTo>
                <a:lnTo>
                  <a:pt x="1603" y="1320"/>
                </a:lnTo>
                <a:lnTo>
                  <a:pt x="1591" y="1325"/>
                </a:lnTo>
                <a:lnTo>
                  <a:pt x="1581" y="1339"/>
                </a:lnTo>
                <a:lnTo>
                  <a:pt x="1572" y="1359"/>
                </a:lnTo>
                <a:lnTo>
                  <a:pt x="1571" y="1370"/>
                </a:lnTo>
                <a:lnTo>
                  <a:pt x="1573" y="1387"/>
                </a:lnTo>
                <a:lnTo>
                  <a:pt x="1573" y="1396"/>
                </a:lnTo>
                <a:lnTo>
                  <a:pt x="1554" y="1437"/>
                </a:lnTo>
                <a:lnTo>
                  <a:pt x="1546" y="1460"/>
                </a:lnTo>
                <a:lnTo>
                  <a:pt x="1547" y="1470"/>
                </a:lnTo>
                <a:lnTo>
                  <a:pt x="1550" y="1482"/>
                </a:lnTo>
                <a:lnTo>
                  <a:pt x="1563" y="1505"/>
                </a:lnTo>
                <a:lnTo>
                  <a:pt x="1564" y="1509"/>
                </a:lnTo>
                <a:lnTo>
                  <a:pt x="1563" y="1517"/>
                </a:lnTo>
                <a:lnTo>
                  <a:pt x="1559" y="1530"/>
                </a:lnTo>
                <a:lnTo>
                  <a:pt x="1556" y="1547"/>
                </a:lnTo>
                <a:lnTo>
                  <a:pt x="1556" y="1547"/>
                </a:lnTo>
                <a:lnTo>
                  <a:pt x="1545" y="1550"/>
                </a:lnTo>
                <a:lnTo>
                  <a:pt x="1541" y="1553"/>
                </a:lnTo>
                <a:lnTo>
                  <a:pt x="1538" y="1557"/>
                </a:lnTo>
                <a:lnTo>
                  <a:pt x="1536" y="1564"/>
                </a:lnTo>
                <a:lnTo>
                  <a:pt x="1531" y="1572"/>
                </a:lnTo>
                <a:lnTo>
                  <a:pt x="1524" y="1582"/>
                </a:lnTo>
                <a:lnTo>
                  <a:pt x="1519" y="1588"/>
                </a:lnTo>
                <a:lnTo>
                  <a:pt x="1505" y="1590"/>
                </a:lnTo>
                <a:lnTo>
                  <a:pt x="1495" y="1584"/>
                </a:lnTo>
                <a:lnTo>
                  <a:pt x="1486" y="1584"/>
                </a:lnTo>
                <a:lnTo>
                  <a:pt x="1475" y="1585"/>
                </a:lnTo>
                <a:lnTo>
                  <a:pt x="1458" y="1592"/>
                </a:lnTo>
                <a:lnTo>
                  <a:pt x="1453" y="1593"/>
                </a:lnTo>
                <a:lnTo>
                  <a:pt x="1450" y="1592"/>
                </a:lnTo>
                <a:lnTo>
                  <a:pt x="1442" y="1585"/>
                </a:lnTo>
                <a:lnTo>
                  <a:pt x="1406" y="1577"/>
                </a:lnTo>
                <a:lnTo>
                  <a:pt x="1398" y="1574"/>
                </a:lnTo>
                <a:lnTo>
                  <a:pt x="1389" y="1570"/>
                </a:lnTo>
                <a:lnTo>
                  <a:pt x="1382" y="1564"/>
                </a:lnTo>
                <a:lnTo>
                  <a:pt x="1377" y="1559"/>
                </a:lnTo>
                <a:lnTo>
                  <a:pt x="1361" y="1535"/>
                </a:lnTo>
                <a:lnTo>
                  <a:pt x="1358" y="1532"/>
                </a:lnTo>
                <a:lnTo>
                  <a:pt x="1353" y="1532"/>
                </a:lnTo>
                <a:lnTo>
                  <a:pt x="1334" y="1539"/>
                </a:lnTo>
                <a:lnTo>
                  <a:pt x="1319" y="1544"/>
                </a:lnTo>
                <a:lnTo>
                  <a:pt x="1313" y="1546"/>
                </a:lnTo>
                <a:lnTo>
                  <a:pt x="1297" y="1574"/>
                </a:lnTo>
                <a:lnTo>
                  <a:pt x="1291" y="1581"/>
                </a:lnTo>
                <a:lnTo>
                  <a:pt x="1288" y="1583"/>
                </a:lnTo>
                <a:lnTo>
                  <a:pt x="1254" y="1597"/>
                </a:lnTo>
                <a:lnTo>
                  <a:pt x="1247" y="1596"/>
                </a:lnTo>
                <a:lnTo>
                  <a:pt x="1235" y="1591"/>
                </a:lnTo>
                <a:lnTo>
                  <a:pt x="1231" y="1590"/>
                </a:lnTo>
                <a:lnTo>
                  <a:pt x="1230" y="1593"/>
                </a:lnTo>
                <a:lnTo>
                  <a:pt x="1234" y="1618"/>
                </a:lnTo>
                <a:lnTo>
                  <a:pt x="1235" y="1622"/>
                </a:lnTo>
                <a:lnTo>
                  <a:pt x="1237" y="1626"/>
                </a:lnTo>
                <a:lnTo>
                  <a:pt x="1241" y="1628"/>
                </a:lnTo>
                <a:lnTo>
                  <a:pt x="1255" y="1626"/>
                </a:lnTo>
                <a:lnTo>
                  <a:pt x="1262" y="1627"/>
                </a:lnTo>
                <a:lnTo>
                  <a:pt x="1274" y="1633"/>
                </a:lnTo>
                <a:lnTo>
                  <a:pt x="1279" y="1639"/>
                </a:lnTo>
                <a:lnTo>
                  <a:pt x="1278" y="1645"/>
                </a:lnTo>
                <a:lnTo>
                  <a:pt x="1270" y="1653"/>
                </a:lnTo>
                <a:lnTo>
                  <a:pt x="1268" y="1661"/>
                </a:lnTo>
                <a:lnTo>
                  <a:pt x="1273" y="1679"/>
                </a:lnTo>
                <a:lnTo>
                  <a:pt x="1275" y="1698"/>
                </a:lnTo>
                <a:lnTo>
                  <a:pt x="1277" y="1717"/>
                </a:lnTo>
                <a:lnTo>
                  <a:pt x="1276" y="1727"/>
                </a:lnTo>
                <a:lnTo>
                  <a:pt x="1274" y="1732"/>
                </a:lnTo>
                <a:lnTo>
                  <a:pt x="1272" y="1735"/>
                </a:lnTo>
                <a:lnTo>
                  <a:pt x="1246" y="1735"/>
                </a:lnTo>
                <a:lnTo>
                  <a:pt x="1220" y="1743"/>
                </a:lnTo>
                <a:lnTo>
                  <a:pt x="1213" y="1743"/>
                </a:lnTo>
                <a:lnTo>
                  <a:pt x="1207" y="1742"/>
                </a:lnTo>
                <a:lnTo>
                  <a:pt x="1206" y="1732"/>
                </a:lnTo>
                <a:lnTo>
                  <a:pt x="1200" y="1727"/>
                </a:lnTo>
                <a:lnTo>
                  <a:pt x="1196" y="1709"/>
                </a:lnTo>
                <a:lnTo>
                  <a:pt x="1189" y="1697"/>
                </a:lnTo>
                <a:lnTo>
                  <a:pt x="1176" y="1672"/>
                </a:lnTo>
                <a:lnTo>
                  <a:pt x="1174" y="1669"/>
                </a:lnTo>
                <a:lnTo>
                  <a:pt x="1169" y="1667"/>
                </a:lnTo>
                <a:lnTo>
                  <a:pt x="1161" y="1665"/>
                </a:lnTo>
                <a:lnTo>
                  <a:pt x="1142" y="1663"/>
                </a:lnTo>
                <a:lnTo>
                  <a:pt x="1132" y="1661"/>
                </a:lnTo>
                <a:lnTo>
                  <a:pt x="1124" y="1657"/>
                </a:lnTo>
                <a:lnTo>
                  <a:pt x="1107" y="1648"/>
                </a:lnTo>
                <a:lnTo>
                  <a:pt x="1105" y="1648"/>
                </a:lnTo>
                <a:lnTo>
                  <a:pt x="1102" y="1649"/>
                </a:lnTo>
                <a:lnTo>
                  <a:pt x="1094" y="1658"/>
                </a:lnTo>
                <a:lnTo>
                  <a:pt x="1091" y="1661"/>
                </a:lnTo>
                <a:lnTo>
                  <a:pt x="1089" y="1660"/>
                </a:lnTo>
                <a:lnTo>
                  <a:pt x="1078" y="1647"/>
                </a:lnTo>
                <a:lnTo>
                  <a:pt x="1075" y="1645"/>
                </a:lnTo>
                <a:lnTo>
                  <a:pt x="1070" y="1645"/>
                </a:lnTo>
                <a:lnTo>
                  <a:pt x="1060" y="1649"/>
                </a:lnTo>
                <a:lnTo>
                  <a:pt x="1055" y="1650"/>
                </a:lnTo>
                <a:lnTo>
                  <a:pt x="1048" y="1649"/>
                </a:lnTo>
                <a:lnTo>
                  <a:pt x="1037" y="1646"/>
                </a:lnTo>
                <a:lnTo>
                  <a:pt x="1031" y="1646"/>
                </a:lnTo>
                <a:lnTo>
                  <a:pt x="1025" y="1647"/>
                </a:lnTo>
                <a:lnTo>
                  <a:pt x="1022" y="1650"/>
                </a:lnTo>
                <a:lnTo>
                  <a:pt x="1022" y="1665"/>
                </a:lnTo>
                <a:lnTo>
                  <a:pt x="1012" y="1724"/>
                </a:lnTo>
                <a:lnTo>
                  <a:pt x="1013" y="1728"/>
                </a:lnTo>
                <a:lnTo>
                  <a:pt x="1023" y="1744"/>
                </a:lnTo>
                <a:lnTo>
                  <a:pt x="1022" y="1756"/>
                </a:lnTo>
                <a:lnTo>
                  <a:pt x="1021" y="1772"/>
                </a:lnTo>
                <a:lnTo>
                  <a:pt x="1019" y="1775"/>
                </a:lnTo>
                <a:lnTo>
                  <a:pt x="1016" y="1776"/>
                </a:lnTo>
                <a:lnTo>
                  <a:pt x="1004" y="1776"/>
                </a:lnTo>
                <a:lnTo>
                  <a:pt x="997" y="1779"/>
                </a:lnTo>
                <a:lnTo>
                  <a:pt x="989" y="1785"/>
                </a:lnTo>
                <a:lnTo>
                  <a:pt x="976" y="1800"/>
                </a:lnTo>
                <a:lnTo>
                  <a:pt x="976" y="1800"/>
                </a:lnTo>
                <a:lnTo>
                  <a:pt x="965" y="1795"/>
                </a:lnTo>
                <a:lnTo>
                  <a:pt x="952" y="1793"/>
                </a:lnTo>
                <a:lnTo>
                  <a:pt x="906" y="1790"/>
                </a:lnTo>
                <a:lnTo>
                  <a:pt x="883" y="1791"/>
                </a:lnTo>
                <a:lnTo>
                  <a:pt x="878" y="1793"/>
                </a:lnTo>
                <a:lnTo>
                  <a:pt x="863" y="1809"/>
                </a:lnTo>
                <a:lnTo>
                  <a:pt x="861" y="1819"/>
                </a:lnTo>
                <a:lnTo>
                  <a:pt x="858" y="1821"/>
                </a:lnTo>
                <a:lnTo>
                  <a:pt x="851" y="1819"/>
                </a:lnTo>
                <a:lnTo>
                  <a:pt x="847" y="1821"/>
                </a:lnTo>
                <a:lnTo>
                  <a:pt x="841" y="1832"/>
                </a:lnTo>
                <a:lnTo>
                  <a:pt x="838" y="1834"/>
                </a:lnTo>
                <a:lnTo>
                  <a:pt x="832" y="1835"/>
                </a:lnTo>
                <a:lnTo>
                  <a:pt x="820" y="1827"/>
                </a:lnTo>
                <a:lnTo>
                  <a:pt x="802" y="1827"/>
                </a:lnTo>
                <a:lnTo>
                  <a:pt x="801" y="1825"/>
                </a:lnTo>
                <a:lnTo>
                  <a:pt x="800" y="1821"/>
                </a:lnTo>
                <a:lnTo>
                  <a:pt x="811" y="1785"/>
                </a:lnTo>
                <a:lnTo>
                  <a:pt x="804" y="1764"/>
                </a:lnTo>
                <a:lnTo>
                  <a:pt x="808" y="1745"/>
                </a:lnTo>
                <a:lnTo>
                  <a:pt x="802" y="1731"/>
                </a:lnTo>
                <a:lnTo>
                  <a:pt x="803" y="1725"/>
                </a:lnTo>
                <a:lnTo>
                  <a:pt x="808" y="1717"/>
                </a:lnTo>
                <a:lnTo>
                  <a:pt x="809" y="1710"/>
                </a:lnTo>
                <a:lnTo>
                  <a:pt x="807" y="1709"/>
                </a:lnTo>
                <a:lnTo>
                  <a:pt x="799" y="1708"/>
                </a:lnTo>
                <a:lnTo>
                  <a:pt x="793" y="1704"/>
                </a:lnTo>
                <a:lnTo>
                  <a:pt x="793" y="1701"/>
                </a:lnTo>
                <a:lnTo>
                  <a:pt x="797" y="1691"/>
                </a:lnTo>
                <a:lnTo>
                  <a:pt x="798" y="1687"/>
                </a:lnTo>
                <a:lnTo>
                  <a:pt x="797" y="1685"/>
                </a:lnTo>
                <a:lnTo>
                  <a:pt x="792" y="1681"/>
                </a:lnTo>
                <a:lnTo>
                  <a:pt x="788" y="1672"/>
                </a:lnTo>
                <a:lnTo>
                  <a:pt x="785" y="1673"/>
                </a:lnTo>
                <a:lnTo>
                  <a:pt x="776" y="1679"/>
                </a:lnTo>
                <a:lnTo>
                  <a:pt x="767" y="1682"/>
                </a:lnTo>
                <a:lnTo>
                  <a:pt x="763" y="1681"/>
                </a:lnTo>
                <a:lnTo>
                  <a:pt x="751" y="1673"/>
                </a:lnTo>
                <a:lnTo>
                  <a:pt x="748" y="1673"/>
                </a:lnTo>
                <a:lnTo>
                  <a:pt x="729" y="1691"/>
                </a:lnTo>
                <a:lnTo>
                  <a:pt x="719" y="1698"/>
                </a:lnTo>
                <a:lnTo>
                  <a:pt x="708" y="1703"/>
                </a:lnTo>
                <a:lnTo>
                  <a:pt x="702" y="1707"/>
                </a:lnTo>
                <a:lnTo>
                  <a:pt x="700" y="1710"/>
                </a:lnTo>
                <a:lnTo>
                  <a:pt x="696" y="1734"/>
                </a:lnTo>
                <a:lnTo>
                  <a:pt x="694" y="1737"/>
                </a:lnTo>
                <a:lnTo>
                  <a:pt x="691" y="1740"/>
                </a:lnTo>
                <a:lnTo>
                  <a:pt x="682" y="1745"/>
                </a:lnTo>
                <a:lnTo>
                  <a:pt x="674" y="1747"/>
                </a:lnTo>
                <a:lnTo>
                  <a:pt x="665" y="1746"/>
                </a:lnTo>
                <a:lnTo>
                  <a:pt x="662" y="1742"/>
                </a:lnTo>
                <a:lnTo>
                  <a:pt x="658" y="1727"/>
                </a:lnTo>
                <a:lnTo>
                  <a:pt x="655" y="1707"/>
                </a:lnTo>
                <a:lnTo>
                  <a:pt x="655" y="1694"/>
                </a:lnTo>
                <a:lnTo>
                  <a:pt x="659" y="1683"/>
                </a:lnTo>
                <a:lnTo>
                  <a:pt x="665" y="1672"/>
                </a:lnTo>
                <a:lnTo>
                  <a:pt x="672" y="1665"/>
                </a:lnTo>
                <a:lnTo>
                  <a:pt x="695" y="1649"/>
                </a:lnTo>
                <a:lnTo>
                  <a:pt x="698" y="1643"/>
                </a:lnTo>
                <a:lnTo>
                  <a:pt x="703" y="1627"/>
                </a:lnTo>
                <a:lnTo>
                  <a:pt x="708" y="1618"/>
                </a:lnTo>
                <a:lnTo>
                  <a:pt x="714" y="1611"/>
                </a:lnTo>
                <a:lnTo>
                  <a:pt x="742" y="1584"/>
                </a:lnTo>
                <a:lnTo>
                  <a:pt x="746" y="1579"/>
                </a:lnTo>
                <a:lnTo>
                  <a:pt x="749" y="1571"/>
                </a:lnTo>
                <a:lnTo>
                  <a:pt x="762" y="1531"/>
                </a:lnTo>
                <a:lnTo>
                  <a:pt x="762" y="1516"/>
                </a:lnTo>
                <a:lnTo>
                  <a:pt x="758" y="1487"/>
                </a:lnTo>
                <a:lnTo>
                  <a:pt x="760" y="1478"/>
                </a:lnTo>
                <a:lnTo>
                  <a:pt x="763" y="1475"/>
                </a:lnTo>
                <a:lnTo>
                  <a:pt x="791" y="1458"/>
                </a:lnTo>
                <a:lnTo>
                  <a:pt x="792" y="1440"/>
                </a:lnTo>
                <a:lnTo>
                  <a:pt x="798" y="1437"/>
                </a:lnTo>
                <a:lnTo>
                  <a:pt x="808" y="1433"/>
                </a:lnTo>
                <a:lnTo>
                  <a:pt x="810" y="1430"/>
                </a:lnTo>
                <a:lnTo>
                  <a:pt x="810" y="1428"/>
                </a:lnTo>
                <a:lnTo>
                  <a:pt x="808" y="1424"/>
                </a:lnTo>
                <a:lnTo>
                  <a:pt x="801" y="1421"/>
                </a:lnTo>
                <a:lnTo>
                  <a:pt x="766" y="1421"/>
                </a:lnTo>
                <a:lnTo>
                  <a:pt x="761" y="1423"/>
                </a:lnTo>
                <a:lnTo>
                  <a:pt x="750" y="1433"/>
                </a:lnTo>
                <a:lnTo>
                  <a:pt x="746" y="1434"/>
                </a:lnTo>
                <a:lnTo>
                  <a:pt x="744" y="1433"/>
                </a:lnTo>
                <a:lnTo>
                  <a:pt x="737" y="1421"/>
                </a:lnTo>
                <a:lnTo>
                  <a:pt x="729" y="1401"/>
                </a:lnTo>
                <a:lnTo>
                  <a:pt x="727" y="1394"/>
                </a:lnTo>
                <a:lnTo>
                  <a:pt x="731" y="1382"/>
                </a:lnTo>
                <a:lnTo>
                  <a:pt x="740" y="1365"/>
                </a:lnTo>
                <a:lnTo>
                  <a:pt x="744" y="1355"/>
                </a:lnTo>
                <a:lnTo>
                  <a:pt x="749" y="1307"/>
                </a:lnTo>
                <a:lnTo>
                  <a:pt x="748" y="1302"/>
                </a:lnTo>
                <a:lnTo>
                  <a:pt x="745" y="1298"/>
                </a:lnTo>
                <a:lnTo>
                  <a:pt x="718" y="1295"/>
                </a:lnTo>
                <a:lnTo>
                  <a:pt x="714" y="1293"/>
                </a:lnTo>
                <a:lnTo>
                  <a:pt x="713" y="1287"/>
                </a:lnTo>
                <a:lnTo>
                  <a:pt x="709" y="1285"/>
                </a:lnTo>
                <a:lnTo>
                  <a:pt x="693" y="1283"/>
                </a:lnTo>
                <a:lnTo>
                  <a:pt x="664" y="1276"/>
                </a:lnTo>
                <a:lnTo>
                  <a:pt x="661" y="1274"/>
                </a:lnTo>
                <a:lnTo>
                  <a:pt x="661" y="1262"/>
                </a:lnTo>
                <a:lnTo>
                  <a:pt x="657" y="1259"/>
                </a:lnTo>
                <a:lnTo>
                  <a:pt x="653" y="1257"/>
                </a:lnTo>
                <a:lnTo>
                  <a:pt x="648" y="1258"/>
                </a:lnTo>
                <a:lnTo>
                  <a:pt x="646" y="1260"/>
                </a:lnTo>
                <a:lnTo>
                  <a:pt x="642" y="1282"/>
                </a:lnTo>
                <a:lnTo>
                  <a:pt x="643" y="1296"/>
                </a:lnTo>
                <a:lnTo>
                  <a:pt x="640" y="1300"/>
                </a:lnTo>
                <a:lnTo>
                  <a:pt x="630" y="1297"/>
                </a:lnTo>
                <a:lnTo>
                  <a:pt x="610" y="1297"/>
                </a:lnTo>
                <a:lnTo>
                  <a:pt x="603" y="1298"/>
                </a:lnTo>
                <a:lnTo>
                  <a:pt x="593" y="1302"/>
                </a:lnTo>
                <a:lnTo>
                  <a:pt x="590" y="1302"/>
                </a:lnTo>
                <a:lnTo>
                  <a:pt x="586" y="1300"/>
                </a:lnTo>
                <a:lnTo>
                  <a:pt x="583" y="1296"/>
                </a:lnTo>
                <a:lnTo>
                  <a:pt x="586" y="1286"/>
                </a:lnTo>
                <a:lnTo>
                  <a:pt x="582" y="1279"/>
                </a:lnTo>
                <a:lnTo>
                  <a:pt x="576" y="1287"/>
                </a:lnTo>
                <a:lnTo>
                  <a:pt x="567" y="1282"/>
                </a:lnTo>
                <a:lnTo>
                  <a:pt x="557" y="1282"/>
                </a:lnTo>
                <a:lnTo>
                  <a:pt x="551" y="1278"/>
                </a:lnTo>
                <a:lnTo>
                  <a:pt x="548" y="1278"/>
                </a:lnTo>
                <a:lnTo>
                  <a:pt x="530" y="1292"/>
                </a:lnTo>
                <a:lnTo>
                  <a:pt x="530" y="1306"/>
                </a:lnTo>
                <a:lnTo>
                  <a:pt x="519" y="1322"/>
                </a:lnTo>
                <a:lnTo>
                  <a:pt x="513" y="1327"/>
                </a:lnTo>
                <a:lnTo>
                  <a:pt x="504" y="1328"/>
                </a:lnTo>
                <a:lnTo>
                  <a:pt x="500" y="1330"/>
                </a:lnTo>
                <a:lnTo>
                  <a:pt x="492" y="1338"/>
                </a:lnTo>
                <a:lnTo>
                  <a:pt x="485" y="1344"/>
                </a:lnTo>
                <a:lnTo>
                  <a:pt x="473" y="1365"/>
                </a:lnTo>
                <a:lnTo>
                  <a:pt x="461" y="1394"/>
                </a:lnTo>
                <a:lnTo>
                  <a:pt x="458" y="1396"/>
                </a:lnTo>
                <a:lnTo>
                  <a:pt x="449" y="1398"/>
                </a:lnTo>
                <a:lnTo>
                  <a:pt x="444" y="1397"/>
                </a:lnTo>
                <a:lnTo>
                  <a:pt x="442" y="1396"/>
                </a:lnTo>
                <a:lnTo>
                  <a:pt x="441" y="1392"/>
                </a:lnTo>
                <a:lnTo>
                  <a:pt x="439" y="1382"/>
                </a:lnTo>
                <a:lnTo>
                  <a:pt x="424" y="1363"/>
                </a:lnTo>
                <a:lnTo>
                  <a:pt x="422" y="1365"/>
                </a:lnTo>
                <a:lnTo>
                  <a:pt x="416" y="1375"/>
                </a:lnTo>
                <a:lnTo>
                  <a:pt x="412" y="1380"/>
                </a:lnTo>
                <a:lnTo>
                  <a:pt x="398" y="1379"/>
                </a:lnTo>
                <a:lnTo>
                  <a:pt x="388" y="1376"/>
                </a:lnTo>
                <a:lnTo>
                  <a:pt x="386" y="1374"/>
                </a:lnTo>
                <a:lnTo>
                  <a:pt x="385" y="1370"/>
                </a:lnTo>
                <a:lnTo>
                  <a:pt x="389" y="1337"/>
                </a:lnTo>
                <a:lnTo>
                  <a:pt x="389" y="1334"/>
                </a:lnTo>
                <a:lnTo>
                  <a:pt x="387" y="1330"/>
                </a:lnTo>
                <a:lnTo>
                  <a:pt x="384" y="1327"/>
                </a:lnTo>
                <a:lnTo>
                  <a:pt x="367" y="1328"/>
                </a:lnTo>
                <a:lnTo>
                  <a:pt x="355" y="1324"/>
                </a:lnTo>
                <a:lnTo>
                  <a:pt x="348" y="1323"/>
                </a:lnTo>
                <a:lnTo>
                  <a:pt x="343" y="1326"/>
                </a:lnTo>
                <a:lnTo>
                  <a:pt x="339" y="1332"/>
                </a:lnTo>
                <a:lnTo>
                  <a:pt x="333" y="1355"/>
                </a:lnTo>
                <a:lnTo>
                  <a:pt x="325" y="1374"/>
                </a:lnTo>
                <a:lnTo>
                  <a:pt x="321" y="1376"/>
                </a:lnTo>
                <a:lnTo>
                  <a:pt x="311" y="1374"/>
                </a:lnTo>
                <a:lnTo>
                  <a:pt x="307" y="1375"/>
                </a:lnTo>
                <a:lnTo>
                  <a:pt x="304" y="1376"/>
                </a:lnTo>
                <a:lnTo>
                  <a:pt x="302" y="1380"/>
                </a:lnTo>
                <a:lnTo>
                  <a:pt x="300" y="1387"/>
                </a:lnTo>
                <a:lnTo>
                  <a:pt x="299" y="1394"/>
                </a:lnTo>
                <a:lnTo>
                  <a:pt x="300" y="1397"/>
                </a:lnTo>
                <a:lnTo>
                  <a:pt x="306" y="1405"/>
                </a:lnTo>
                <a:lnTo>
                  <a:pt x="307" y="1417"/>
                </a:lnTo>
                <a:lnTo>
                  <a:pt x="304" y="1422"/>
                </a:lnTo>
                <a:lnTo>
                  <a:pt x="301" y="1424"/>
                </a:lnTo>
                <a:lnTo>
                  <a:pt x="298" y="1427"/>
                </a:lnTo>
                <a:lnTo>
                  <a:pt x="273" y="1424"/>
                </a:lnTo>
                <a:lnTo>
                  <a:pt x="267" y="1422"/>
                </a:lnTo>
                <a:lnTo>
                  <a:pt x="267" y="1414"/>
                </a:lnTo>
                <a:lnTo>
                  <a:pt x="273" y="1395"/>
                </a:lnTo>
                <a:lnTo>
                  <a:pt x="274" y="1390"/>
                </a:lnTo>
                <a:lnTo>
                  <a:pt x="270" y="1385"/>
                </a:lnTo>
                <a:lnTo>
                  <a:pt x="261" y="1379"/>
                </a:lnTo>
                <a:lnTo>
                  <a:pt x="256" y="1372"/>
                </a:lnTo>
                <a:lnTo>
                  <a:pt x="249" y="1373"/>
                </a:lnTo>
                <a:lnTo>
                  <a:pt x="222" y="1386"/>
                </a:lnTo>
                <a:lnTo>
                  <a:pt x="219" y="1385"/>
                </a:lnTo>
                <a:lnTo>
                  <a:pt x="211" y="1378"/>
                </a:lnTo>
                <a:lnTo>
                  <a:pt x="208" y="1378"/>
                </a:lnTo>
                <a:lnTo>
                  <a:pt x="208" y="1378"/>
                </a:lnTo>
                <a:lnTo>
                  <a:pt x="209" y="1365"/>
                </a:lnTo>
                <a:lnTo>
                  <a:pt x="214" y="1348"/>
                </a:lnTo>
                <a:lnTo>
                  <a:pt x="214" y="1345"/>
                </a:lnTo>
                <a:lnTo>
                  <a:pt x="213" y="1341"/>
                </a:lnTo>
                <a:lnTo>
                  <a:pt x="207" y="1331"/>
                </a:lnTo>
                <a:lnTo>
                  <a:pt x="201" y="1314"/>
                </a:lnTo>
                <a:lnTo>
                  <a:pt x="199" y="1311"/>
                </a:lnTo>
                <a:lnTo>
                  <a:pt x="201" y="1306"/>
                </a:lnTo>
                <a:lnTo>
                  <a:pt x="211" y="1288"/>
                </a:lnTo>
                <a:lnTo>
                  <a:pt x="212" y="1282"/>
                </a:lnTo>
                <a:lnTo>
                  <a:pt x="211" y="1276"/>
                </a:lnTo>
                <a:lnTo>
                  <a:pt x="209" y="1275"/>
                </a:lnTo>
                <a:lnTo>
                  <a:pt x="195" y="1284"/>
                </a:lnTo>
                <a:lnTo>
                  <a:pt x="183" y="1289"/>
                </a:lnTo>
                <a:lnTo>
                  <a:pt x="165" y="1300"/>
                </a:lnTo>
                <a:lnTo>
                  <a:pt x="158" y="1295"/>
                </a:lnTo>
                <a:lnTo>
                  <a:pt x="153" y="1290"/>
                </a:lnTo>
                <a:lnTo>
                  <a:pt x="149" y="1283"/>
                </a:lnTo>
                <a:lnTo>
                  <a:pt x="147" y="1276"/>
                </a:lnTo>
                <a:lnTo>
                  <a:pt x="158" y="1257"/>
                </a:lnTo>
                <a:lnTo>
                  <a:pt x="167" y="1241"/>
                </a:lnTo>
                <a:lnTo>
                  <a:pt x="179" y="1221"/>
                </a:lnTo>
                <a:lnTo>
                  <a:pt x="185" y="1208"/>
                </a:lnTo>
                <a:lnTo>
                  <a:pt x="187" y="1198"/>
                </a:lnTo>
                <a:lnTo>
                  <a:pt x="185" y="1188"/>
                </a:lnTo>
                <a:lnTo>
                  <a:pt x="180" y="1177"/>
                </a:lnTo>
                <a:lnTo>
                  <a:pt x="173" y="1169"/>
                </a:lnTo>
                <a:lnTo>
                  <a:pt x="161" y="1163"/>
                </a:lnTo>
                <a:lnTo>
                  <a:pt x="156" y="1159"/>
                </a:lnTo>
                <a:lnTo>
                  <a:pt x="153" y="1153"/>
                </a:lnTo>
                <a:lnTo>
                  <a:pt x="153" y="1147"/>
                </a:lnTo>
                <a:lnTo>
                  <a:pt x="154" y="1145"/>
                </a:lnTo>
                <a:lnTo>
                  <a:pt x="156" y="1144"/>
                </a:lnTo>
                <a:lnTo>
                  <a:pt x="176" y="1144"/>
                </a:lnTo>
                <a:lnTo>
                  <a:pt x="194" y="1135"/>
                </a:lnTo>
                <a:lnTo>
                  <a:pt x="204" y="1134"/>
                </a:lnTo>
                <a:lnTo>
                  <a:pt x="219" y="1132"/>
                </a:lnTo>
                <a:lnTo>
                  <a:pt x="222" y="1130"/>
                </a:lnTo>
                <a:lnTo>
                  <a:pt x="223" y="1125"/>
                </a:lnTo>
                <a:lnTo>
                  <a:pt x="220" y="1115"/>
                </a:lnTo>
                <a:lnTo>
                  <a:pt x="220" y="1110"/>
                </a:lnTo>
                <a:lnTo>
                  <a:pt x="221" y="1105"/>
                </a:lnTo>
                <a:lnTo>
                  <a:pt x="225" y="1096"/>
                </a:lnTo>
                <a:lnTo>
                  <a:pt x="225" y="1093"/>
                </a:lnTo>
                <a:lnTo>
                  <a:pt x="222" y="1090"/>
                </a:lnTo>
                <a:lnTo>
                  <a:pt x="214" y="1089"/>
                </a:lnTo>
                <a:lnTo>
                  <a:pt x="212" y="1089"/>
                </a:lnTo>
                <a:lnTo>
                  <a:pt x="202" y="1095"/>
                </a:lnTo>
                <a:lnTo>
                  <a:pt x="199" y="1094"/>
                </a:lnTo>
                <a:lnTo>
                  <a:pt x="199" y="1092"/>
                </a:lnTo>
                <a:lnTo>
                  <a:pt x="202" y="1087"/>
                </a:lnTo>
                <a:lnTo>
                  <a:pt x="207" y="1082"/>
                </a:lnTo>
                <a:lnTo>
                  <a:pt x="213" y="1079"/>
                </a:lnTo>
                <a:lnTo>
                  <a:pt x="226" y="1076"/>
                </a:lnTo>
                <a:lnTo>
                  <a:pt x="230" y="1074"/>
                </a:lnTo>
                <a:lnTo>
                  <a:pt x="232" y="1071"/>
                </a:lnTo>
                <a:lnTo>
                  <a:pt x="231" y="1067"/>
                </a:lnTo>
                <a:lnTo>
                  <a:pt x="225" y="1056"/>
                </a:lnTo>
                <a:lnTo>
                  <a:pt x="226" y="1049"/>
                </a:lnTo>
                <a:lnTo>
                  <a:pt x="222" y="1037"/>
                </a:lnTo>
                <a:lnTo>
                  <a:pt x="217" y="1033"/>
                </a:lnTo>
                <a:lnTo>
                  <a:pt x="211" y="1033"/>
                </a:lnTo>
                <a:lnTo>
                  <a:pt x="208" y="1032"/>
                </a:lnTo>
                <a:lnTo>
                  <a:pt x="207" y="1016"/>
                </a:lnTo>
                <a:lnTo>
                  <a:pt x="203" y="1013"/>
                </a:lnTo>
                <a:lnTo>
                  <a:pt x="185" y="1006"/>
                </a:lnTo>
                <a:lnTo>
                  <a:pt x="171" y="1004"/>
                </a:lnTo>
                <a:lnTo>
                  <a:pt x="151" y="1004"/>
                </a:lnTo>
                <a:lnTo>
                  <a:pt x="140" y="1000"/>
                </a:lnTo>
                <a:lnTo>
                  <a:pt x="139" y="1001"/>
                </a:lnTo>
                <a:lnTo>
                  <a:pt x="125" y="1022"/>
                </a:lnTo>
                <a:lnTo>
                  <a:pt x="121" y="1024"/>
                </a:lnTo>
                <a:lnTo>
                  <a:pt x="111" y="1028"/>
                </a:lnTo>
                <a:lnTo>
                  <a:pt x="102" y="1026"/>
                </a:lnTo>
                <a:lnTo>
                  <a:pt x="101" y="1024"/>
                </a:lnTo>
                <a:lnTo>
                  <a:pt x="101" y="1022"/>
                </a:lnTo>
                <a:lnTo>
                  <a:pt x="107" y="1013"/>
                </a:lnTo>
                <a:lnTo>
                  <a:pt x="107" y="1008"/>
                </a:lnTo>
                <a:lnTo>
                  <a:pt x="103" y="1007"/>
                </a:lnTo>
                <a:lnTo>
                  <a:pt x="89" y="1008"/>
                </a:lnTo>
                <a:lnTo>
                  <a:pt x="73" y="1020"/>
                </a:lnTo>
                <a:lnTo>
                  <a:pt x="50" y="1040"/>
                </a:lnTo>
                <a:lnTo>
                  <a:pt x="41" y="1045"/>
                </a:lnTo>
                <a:lnTo>
                  <a:pt x="33" y="1047"/>
                </a:lnTo>
                <a:lnTo>
                  <a:pt x="30" y="1047"/>
                </a:lnTo>
                <a:lnTo>
                  <a:pt x="14" y="1032"/>
                </a:lnTo>
                <a:lnTo>
                  <a:pt x="0" y="1027"/>
                </a:lnTo>
                <a:lnTo>
                  <a:pt x="5" y="1022"/>
                </a:lnTo>
                <a:lnTo>
                  <a:pt x="23" y="1017"/>
                </a:lnTo>
                <a:lnTo>
                  <a:pt x="32" y="1010"/>
                </a:lnTo>
                <a:lnTo>
                  <a:pt x="42" y="1002"/>
                </a:lnTo>
                <a:lnTo>
                  <a:pt x="46" y="991"/>
                </a:lnTo>
                <a:lnTo>
                  <a:pt x="48" y="988"/>
                </a:lnTo>
                <a:lnTo>
                  <a:pt x="73" y="973"/>
                </a:lnTo>
                <a:lnTo>
                  <a:pt x="86" y="964"/>
                </a:lnTo>
                <a:lnTo>
                  <a:pt x="90" y="945"/>
                </a:lnTo>
                <a:lnTo>
                  <a:pt x="99" y="938"/>
                </a:lnTo>
                <a:lnTo>
                  <a:pt x="108" y="912"/>
                </a:lnTo>
                <a:lnTo>
                  <a:pt x="113" y="906"/>
                </a:lnTo>
                <a:lnTo>
                  <a:pt x="114" y="907"/>
                </a:lnTo>
                <a:lnTo>
                  <a:pt x="114" y="914"/>
                </a:lnTo>
                <a:lnTo>
                  <a:pt x="116" y="916"/>
                </a:lnTo>
                <a:lnTo>
                  <a:pt x="132" y="903"/>
                </a:lnTo>
                <a:lnTo>
                  <a:pt x="142" y="913"/>
                </a:lnTo>
                <a:lnTo>
                  <a:pt x="149" y="914"/>
                </a:lnTo>
                <a:lnTo>
                  <a:pt x="155" y="913"/>
                </a:lnTo>
                <a:lnTo>
                  <a:pt x="156" y="912"/>
                </a:lnTo>
                <a:lnTo>
                  <a:pt x="160" y="898"/>
                </a:lnTo>
                <a:lnTo>
                  <a:pt x="162" y="893"/>
                </a:lnTo>
                <a:lnTo>
                  <a:pt x="175" y="883"/>
                </a:lnTo>
                <a:lnTo>
                  <a:pt x="196" y="872"/>
                </a:lnTo>
                <a:lnTo>
                  <a:pt x="199" y="869"/>
                </a:lnTo>
                <a:lnTo>
                  <a:pt x="202" y="865"/>
                </a:lnTo>
                <a:lnTo>
                  <a:pt x="202" y="836"/>
                </a:lnTo>
                <a:lnTo>
                  <a:pt x="201" y="827"/>
                </a:lnTo>
                <a:lnTo>
                  <a:pt x="198" y="824"/>
                </a:lnTo>
                <a:lnTo>
                  <a:pt x="193" y="821"/>
                </a:lnTo>
                <a:lnTo>
                  <a:pt x="175" y="813"/>
                </a:lnTo>
                <a:lnTo>
                  <a:pt x="172" y="810"/>
                </a:lnTo>
                <a:lnTo>
                  <a:pt x="170" y="805"/>
                </a:lnTo>
                <a:lnTo>
                  <a:pt x="167" y="791"/>
                </a:lnTo>
                <a:lnTo>
                  <a:pt x="161" y="750"/>
                </a:lnTo>
                <a:lnTo>
                  <a:pt x="161" y="734"/>
                </a:lnTo>
                <a:lnTo>
                  <a:pt x="162" y="729"/>
                </a:lnTo>
                <a:lnTo>
                  <a:pt x="175" y="711"/>
                </a:lnTo>
                <a:lnTo>
                  <a:pt x="176" y="708"/>
                </a:lnTo>
                <a:lnTo>
                  <a:pt x="175" y="705"/>
                </a:lnTo>
                <a:lnTo>
                  <a:pt x="173" y="704"/>
                </a:lnTo>
                <a:lnTo>
                  <a:pt x="159" y="711"/>
                </a:lnTo>
                <a:lnTo>
                  <a:pt x="158" y="710"/>
                </a:lnTo>
                <a:lnTo>
                  <a:pt x="162" y="690"/>
                </a:lnTo>
                <a:lnTo>
                  <a:pt x="174" y="656"/>
                </a:lnTo>
                <a:lnTo>
                  <a:pt x="177" y="646"/>
                </a:lnTo>
                <a:lnTo>
                  <a:pt x="185" y="631"/>
                </a:lnTo>
                <a:lnTo>
                  <a:pt x="181" y="627"/>
                </a:lnTo>
                <a:lnTo>
                  <a:pt x="177" y="626"/>
                </a:lnTo>
                <a:lnTo>
                  <a:pt x="173" y="627"/>
                </a:lnTo>
                <a:lnTo>
                  <a:pt x="165" y="631"/>
                </a:lnTo>
                <a:lnTo>
                  <a:pt x="158" y="631"/>
                </a:lnTo>
                <a:lnTo>
                  <a:pt x="155" y="628"/>
                </a:lnTo>
                <a:lnTo>
                  <a:pt x="148" y="618"/>
                </a:lnTo>
                <a:lnTo>
                  <a:pt x="153" y="602"/>
                </a:lnTo>
                <a:lnTo>
                  <a:pt x="156" y="595"/>
                </a:lnTo>
                <a:lnTo>
                  <a:pt x="156" y="593"/>
                </a:lnTo>
                <a:lnTo>
                  <a:pt x="151" y="586"/>
                </a:lnTo>
                <a:lnTo>
                  <a:pt x="149" y="580"/>
                </a:lnTo>
                <a:lnTo>
                  <a:pt x="148" y="572"/>
                </a:lnTo>
                <a:lnTo>
                  <a:pt x="150" y="561"/>
                </a:lnTo>
                <a:lnTo>
                  <a:pt x="150" y="561"/>
                </a:lnTo>
                <a:lnTo>
                  <a:pt x="150" y="561"/>
                </a:lnTo>
                <a:lnTo>
                  <a:pt x="150" y="561"/>
                </a:lnTo>
                <a:close/>
              </a:path>
            </a:pathLst>
          </a:custGeom>
          <a:solidFill>
            <a:srgbClr val="FF919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64" name="云南">
            <a:extLst>
              <a:ext uri="{FF2B5EF4-FFF2-40B4-BE49-F238E27FC236}">
                <a16:creationId xmlns:a16="http://schemas.microsoft.com/office/drawing/2014/main" id="{A6EE681B-EA42-47B9-A349-31E85016E290}"/>
              </a:ext>
            </a:extLst>
          </p:cNvPr>
          <p:cNvSpPr>
            <a:spLocks/>
          </p:cNvSpPr>
          <p:nvPr/>
        </p:nvSpPr>
        <p:spPr bwMode="auto">
          <a:xfrm>
            <a:off x="3002397" y="3461678"/>
            <a:ext cx="1174426" cy="917939"/>
          </a:xfrm>
          <a:custGeom>
            <a:avLst/>
            <a:gdLst>
              <a:gd name="T0" fmla="*/ 727 w 2635"/>
              <a:gd name="T1" fmla="*/ 333 h 2745"/>
              <a:gd name="T2" fmla="*/ 794 w 2635"/>
              <a:gd name="T3" fmla="*/ 185 h 2745"/>
              <a:gd name="T4" fmla="*/ 915 w 2635"/>
              <a:gd name="T5" fmla="*/ 301 h 2745"/>
              <a:gd name="T6" fmla="*/ 962 w 2635"/>
              <a:gd name="T7" fmla="*/ 512 h 2745"/>
              <a:gd name="T8" fmla="*/ 1079 w 2635"/>
              <a:gd name="T9" fmla="*/ 490 h 2745"/>
              <a:gd name="T10" fmla="*/ 1146 w 2635"/>
              <a:gd name="T11" fmla="*/ 649 h 2745"/>
              <a:gd name="T12" fmla="*/ 1261 w 2635"/>
              <a:gd name="T13" fmla="*/ 858 h 2745"/>
              <a:gd name="T14" fmla="*/ 1261 w 2635"/>
              <a:gd name="T15" fmla="*/ 940 h 2745"/>
              <a:gd name="T16" fmla="*/ 1338 w 2635"/>
              <a:gd name="T17" fmla="*/ 1082 h 2745"/>
              <a:gd name="T18" fmla="*/ 1540 w 2635"/>
              <a:gd name="T19" fmla="*/ 1070 h 2745"/>
              <a:gd name="T20" fmla="*/ 1684 w 2635"/>
              <a:gd name="T21" fmla="*/ 1062 h 2745"/>
              <a:gd name="T22" fmla="*/ 1703 w 2635"/>
              <a:gd name="T23" fmla="*/ 869 h 2745"/>
              <a:gd name="T24" fmla="*/ 1833 w 2635"/>
              <a:gd name="T25" fmla="*/ 661 h 2745"/>
              <a:gd name="T26" fmla="*/ 1888 w 2635"/>
              <a:gd name="T27" fmla="*/ 507 h 2745"/>
              <a:gd name="T28" fmla="*/ 2021 w 2635"/>
              <a:gd name="T29" fmla="*/ 308 h 2745"/>
              <a:gd name="T30" fmla="*/ 2159 w 2635"/>
              <a:gd name="T31" fmla="*/ 352 h 2745"/>
              <a:gd name="T32" fmla="*/ 2188 w 2635"/>
              <a:gd name="T33" fmla="*/ 488 h 2745"/>
              <a:gd name="T34" fmla="*/ 2307 w 2635"/>
              <a:gd name="T35" fmla="*/ 580 h 2745"/>
              <a:gd name="T36" fmla="*/ 2422 w 2635"/>
              <a:gd name="T37" fmla="*/ 581 h 2745"/>
              <a:gd name="T38" fmla="*/ 2403 w 2635"/>
              <a:gd name="T39" fmla="*/ 731 h 2745"/>
              <a:gd name="T40" fmla="*/ 2149 w 2635"/>
              <a:gd name="T41" fmla="*/ 723 h 2745"/>
              <a:gd name="T42" fmla="*/ 1923 w 2635"/>
              <a:gd name="T43" fmla="*/ 821 h 2745"/>
              <a:gd name="T44" fmla="*/ 1942 w 2635"/>
              <a:gd name="T45" fmla="*/ 920 h 2745"/>
              <a:gd name="T46" fmla="*/ 2133 w 2635"/>
              <a:gd name="T47" fmla="*/ 996 h 2745"/>
              <a:gd name="T48" fmla="*/ 2163 w 2635"/>
              <a:gd name="T49" fmla="*/ 1185 h 2745"/>
              <a:gd name="T50" fmla="*/ 2129 w 2635"/>
              <a:gd name="T51" fmla="*/ 1355 h 2745"/>
              <a:gd name="T52" fmla="*/ 2243 w 2635"/>
              <a:gd name="T53" fmla="*/ 1466 h 2745"/>
              <a:gd name="T54" fmla="*/ 2146 w 2635"/>
              <a:gd name="T55" fmla="*/ 1621 h 2745"/>
              <a:gd name="T56" fmla="*/ 2276 w 2635"/>
              <a:gd name="T57" fmla="*/ 1745 h 2745"/>
              <a:gd name="T58" fmla="*/ 2367 w 2635"/>
              <a:gd name="T59" fmla="*/ 1862 h 2745"/>
              <a:gd name="T60" fmla="*/ 2505 w 2635"/>
              <a:gd name="T61" fmla="*/ 1866 h 2745"/>
              <a:gd name="T62" fmla="*/ 2611 w 2635"/>
              <a:gd name="T63" fmla="*/ 1885 h 2745"/>
              <a:gd name="T64" fmla="*/ 2499 w 2635"/>
              <a:gd name="T65" fmla="*/ 2075 h 2745"/>
              <a:gd name="T66" fmla="*/ 2391 w 2635"/>
              <a:gd name="T67" fmla="*/ 2116 h 2745"/>
              <a:gd name="T68" fmla="*/ 2201 w 2635"/>
              <a:gd name="T69" fmla="*/ 2187 h 2745"/>
              <a:gd name="T70" fmla="*/ 2024 w 2635"/>
              <a:gd name="T71" fmla="*/ 2256 h 2745"/>
              <a:gd name="T72" fmla="*/ 1806 w 2635"/>
              <a:gd name="T73" fmla="*/ 2312 h 2745"/>
              <a:gd name="T74" fmla="*/ 1641 w 2635"/>
              <a:gd name="T75" fmla="*/ 2357 h 2745"/>
              <a:gd name="T76" fmla="*/ 1449 w 2635"/>
              <a:gd name="T77" fmla="*/ 2268 h 2745"/>
              <a:gd name="T78" fmla="*/ 1279 w 2635"/>
              <a:gd name="T79" fmla="*/ 2353 h 2745"/>
              <a:gd name="T80" fmla="*/ 1182 w 2635"/>
              <a:gd name="T81" fmla="*/ 2437 h 2745"/>
              <a:gd name="T82" fmla="*/ 1205 w 2635"/>
              <a:gd name="T83" fmla="*/ 2682 h 2745"/>
              <a:gd name="T84" fmla="*/ 1104 w 2635"/>
              <a:gd name="T85" fmla="*/ 2716 h 2745"/>
              <a:gd name="T86" fmla="*/ 1046 w 2635"/>
              <a:gd name="T87" fmla="*/ 2627 h 2745"/>
              <a:gd name="T88" fmla="*/ 930 w 2635"/>
              <a:gd name="T89" fmla="*/ 2568 h 2745"/>
              <a:gd name="T90" fmla="*/ 722 w 2635"/>
              <a:gd name="T91" fmla="*/ 2540 h 2745"/>
              <a:gd name="T92" fmla="*/ 599 w 2635"/>
              <a:gd name="T93" fmla="*/ 2398 h 2745"/>
              <a:gd name="T94" fmla="*/ 512 w 2635"/>
              <a:gd name="T95" fmla="*/ 2218 h 2745"/>
              <a:gd name="T96" fmla="*/ 543 w 2635"/>
              <a:gd name="T97" fmla="*/ 2050 h 2745"/>
              <a:gd name="T98" fmla="*/ 396 w 2635"/>
              <a:gd name="T99" fmla="*/ 1932 h 2745"/>
              <a:gd name="T100" fmla="*/ 344 w 2635"/>
              <a:gd name="T101" fmla="*/ 1772 h 2745"/>
              <a:gd name="T102" fmla="*/ 141 w 2635"/>
              <a:gd name="T103" fmla="*/ 1687 h 2745"/>
              <a:gd name="T104" fmla="*/ 78 w 2635"/>
              <a:gd name="T105" fmla="*/ 1602 h 2745"/>
              <a:gd name="T106" fmla="*/ 104 w 2635"/>
              <a:gd name="T107" fmla="*/ 1410 h 2745"/>
              <a:gd name="T108" fmla="*/ 213 w 2635"/>
              <a:gd name="T109" fmla="*/ 1269 h 2745"/>
              <a:gd name="T110" fmla="*/ 370 w 2635"/>
              <a:gd name="T111" fmla="*/ 1119 h 2745"/>
              <a:gd name="T112" fmla="*/ 426 w 2635"/>
              <a:gd name="T113" fmla="*/ 1027 h 2745"/>
              <a:gd name="T114" fmla="*/ 485 w 2635"/>
              <a:gd name="T115" fmla="*/ 724 h 2745"/>
              <a:gd name="T116" fmla="*/ 416 w 2635"/>
              <a:gd name="T117" fmla="*/ 508 h 2745"/>
              <a:gd name="T118" fmla="*/ 341 w 2635"/>
              <a:gd name="T119" fmla="*/ 371 h 2745"/>
              <a:gd name="T120" fmla="*/ 427 w 2635"/>
              <a:gd name="T121" fmla="*/ 335 h 2745"/>
              <a:gd name="T122" fmla="*/ 534 w 2635"/>
              <a:gd name="T123" fmla="*/ 274 h 2745"/>
              <a:gd name="T124" fmla="*/ 606 w 2635"/>
              <a:gd name="T125" fmla="*/ 128 h 2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35" h="2745">
                <a:moveTo>
                  <a:pt x="671" y="0"/>
                </a:moveTo>
                <a:lnTo>
                  <a:pt x="671" y="12"/>
                </a:lnTo>
                <a:lnTo>
                  <a:pt x="667" y="61"/>
                </a:lnTo>
                <a:lnTo>
                  <a:pt x="665" y="100"/>
                </a:lnTo>
                <a:lnTo>
                  <a:pt x="663" y="110"/>
                </a:lnTo>
                <a:lnTo>
                  <a:pt x="658" y="129"/>
                </a:lnTo>
                <a:lnTo>
                  <a:pt x="656" y="146"/>
                </a:lnTo>
                <a:lnTo>
                  <a:pt x="658" y="182"/>
                </a:lnTo>
                <a:lnTo>
                  <a:pt x="665" y="212"/>
                </a:lnTo>
                <a:lnTo>
                  <a:pt x="664" y="261"/>
                </a:lnTo>
                <a:lnTo>
                  <a:pt x="660" y="276"/>
                </a:lnTo>
                <a:lnTo>
                  <a:pt x="665" y="291"/>
                </a:lnTo>
                <a:lnTo>
                  <a:pt x="678" y="311"/>
                </a:lnTo>
                <a:lnTo>
                  <a:pt x="687" y="325"/>
                </a:lnTo>
                <a:lnTo>
                  <a:pt x="691" y="332"/>
                </a:lnTo>
                <a:lnTo>
                  <a:pt x="691" y="341"/>
                </a:lnTo>
                <a:lnTo>
                  <a:pt x="693" y="345"/>
                </a:lnTo>
                <a:lnTo>
                  <a:pt x="710" y="365"/>
                </a:lnTo>
                <a:lnTo>
                  <a:pt x="716" y="374"/>
                </a:lnTo>
                <a:lnTo>
                  <a:pt x="718" y="374"/>
                </a:lnTo>
                <a:lnTo>
                  <a:pt x="720" y="355"/>
                </a:lnTo>
                <a:lnTo>
                  <a:pt x="727" y="333"/>
                </a:lnTo>
                <a:lnTo>
                  <a:pt x="725" y="326"/>
                </a:lnTo>
                <a:lnTo>
                  <a:pt x="721" y="320"/>
                </a:lnTo>
                <a:lnTo>
                  <a:pt x="721" y="316"/>
                </a:lnTo>
                <a:lnTo>
                  <a:pt x="726" y="310"/>
                </a:lnTo>
                <a:lnTo>
                  <a:pt x="738" y="297"/>
                </a:lnTo>
                <a:lnTo>
                  <a:pt x="739" y="294"/>
                </a:lnTo>
                <a:lnTo>
                  <a:pt x="739" y="292"/>
                </a:lnTo>
                <a:lnTo>
                  <a:pt x="734" y="287"/>
                </a:lnTo>
                <a:lnTo>
                  <a:pt x="733" y="283"/>
                </a:lnTo>
                <a:lnTo>
                  <a:pt x="733" y="281"/>
                </a:lnTo>
                <a:lnTo>
                  <a:pt x="736" y="274"/>
                </a:lnTo>
                <a:lnTo>
                  <a:pt x="738" y="266"/>
                </a:lnTo>
                <a:lnTo>
                  <a:pt x="731" y="253"/>
                </a:lnTo>
                <a:lnTo>
                  <a:pt x="732" y="246"/>
                </a:lnTo>
                <a:lnTo>
                  <a:pt x="735" y="243"/>
                </a:lnTo>
                <a:lnTo>
                  <a:pt x="750" y="240"/>
                </a:lnTo>
                <a:lnTo>
                  <a:pt x="763" y="221"/>
                </a:lnTo>
                <a:lnTo>
                  <a:pt x="772" y="218"/>
                </a:lnTo>
                <a:lnTo>
                  <a:pt x="774" y="214"/>
                </a:lnTo>
                <a:lnTo>
                  <a:pt x="775" y="203"/>
                </a:lnTo>
                <a:lnTo>
                  <a:pt x="777" y="195"/>
                </a:lnTo>
                <a:lnTo>
                  <a:pt x="794" y="185"/>
                </a:lnTo>
                <a:lnTo>
                  <a:pt x="798" y="181"/>
                </a:lnTo>
                <a:lnTo>
                  <a:pt x="803" y="168"/>
                </a:lnTo>
                <a:lnTo>
                  <a:pt x="807" y="160"/>
                </a:lnTo>
                <a:lnTo>
                  <a:pt x="823" y="158"/>
                </a:lnTo>
                <a:lnTo>
                  <a:pt x="833" y="152"/>
                </a:lnTo>
                <a:lnTo>
                  <a:pt x="836" y="152"/>
                </a:lnTo>
                <a:lnTo>
                  <a:pt x="837" y="158"/>
                </a:lnTo>
                <a:lnTo>
                  <a:pt x="833" y="183"/>
                </a:lnTo>
                <a:lnTo>
                  <a:pt x="833" y="190"/>
                </a:lnTo>
                <a:lnTo>
                  <a:pt x="834" y="193"/>
                </a:lnTo>
                <a:lnTo>
                  <a:pt x="839" y="199"/>
                </a:lnTo>
                <a:lnTo>
                  <a:pt x="855" y="209"/>
                </a:lnTo>
                <a:lnTo>
                  <a:pt x="862" y="217"/>
                </a:lnTo>
                <a:lnTo>
                  <a:pt x="865" y="237"/>
                </a:lnTo>
                <a:lnTo>
                  <a:pt x="872" y="241"/>
                </a:lnTo>
                <a:lnTo>
                  <a:pt x="883" y="244"/>
                </a:lnTo>
                <a:lnTo>
                  <a:pt x="890" y="248"/>
                </a:lnTo>
                <a:lnTo>
                  <a:pt x="894" y="260"/>
                </a:lnTo>
                <a:lnTo>
                  <a:pt x="900" y="285"/>
                </a:lnTo>
                <a:lnTo>
                  <a:pt x="903" y="290"/>
                </a:lnTo>
                <a:lnTo>
                  <a:pt x="912" y="297"/>
                </a:lnTo>
                <a:lnTo>
                  <a:pt x="915" y="301"/>
                </a:lnTo>
                <a:lnTo>
                  <a:pt x="916" y="304"/>
                </a:lnTo>
                <a:lnTo>
                  <a:pt x="915" y="314"/>
                </a:lnTo>
                <a:lnTo>
                  <a:pt x="943" y="329"/>
                </a:lnTo>
                <a:lnTo>
                  <a:pt x="948" y="334"/>
                </a:lnTo>
                <a:lnTo>
                  <a:pt x="947" y="337"/>
                </a:lnTo>
                <a:lnTo>
                  <a:pt x="940" y="343"/>
                </a:lnTo>
                <a:lnTo>
                  <a:pt x="938" y="346"/>
                </a:lnTo>
                <a:lnTo>
                  <a:pt x="944" y="361"/>
                </a:lnTo>
                <a:lnTo>
                  <a:pt x="940" y="371"/>
                </a:lnTo>
                <a:lnTo>
                  <a:pt x="921" y="377"/>
                </a:lnTo>
                <a:lnTo>
                  <a:pt x="908" y="381"/>
                </a:lnTo>
                <a:lnTo>
                  <a:pt x="903" y="387"/>
                </a:lnTo>
                <a:lnTo>
                  <a:pt x="902" y="398"/>
                </a:lnTo>
                <a:lnTo>
                  <a:pt x="901" y="409"/>
                </a:lnTo>
                <a:lnTo>
                  <a:pt x="918" y="444"/>
                </a:lnTo>
                <a:lnTo>
                  <a:pt x="931" y="474"/>
                </a:lnTo>
                <a:lnTo>
                  <a:pt x="940" y="483"/>
                </a:lnTo>
                <a:lnTo>
                  <a:pt x="948" y="487"/>
                </a:lnTo>
                <a:lnTo>
                  <a:pt x="958" y="491"/>
                </a:lnTo>
                <a:lnTo>
                  <a:pt x="966" y="497"/>
                </a:lnTo>
                <a:lnTo>
                  <a:pt x="966" y="501"/>
                </a:lnTo>
                <a:lnTo>
                  <a:pt x="962" y="512"/>
                </a:lnTo>
                <a:lnTo>
                  <a:pt x="967" y="533"/>
                </a:lnTo>
                <a:lnTo>
                  <a:pt x="970" y="544"/>
                </a:lnTo>
                <a:lnTo>
                  <a:pt x="972" y="542"/>
                </a:lnTo>
                <a:lnTo>
                  <a:pt x="975" y="534"/>
                </a:lnTo>
                <a:lnTo>
                  <a:pt x="978" y="531"/>
                </a:lnTo>
                <a:lnTo>
                  <a:pt x="982" y="531"/>
                </a:lnTo>
                <a:lnTo>
                  <a:pt x="987" y="533"/>
                </a:lnTo>
                <a:lnTo>
                  <a:pt x="991" y="523"/>
                </a:lnTo>
                <a:lnTo>
                  <a:pt x="999" y="510"/>
                </a:lnTo>
                <a:lnTo>
                  <a:pt x="1006" y="501"/>
                </a:lnTo>
                <a:lnTo>
                  <a:pt x="1014" y="496"/>
                </a:lnTo>
                <a:lnTo>
                  <a:pt x="1018" y="496"/>
                </a:lnTo>
                <a:lnTo>
                  <a:pt x="1021" y="497"/>
                </a:lnTo>
                <a:lnTo>
                  <a:pt x="1033" y="513"/>
                </a:lnTo>
                <a:lnTo>
                  <a:pt x="1036" y="515"/>
                </a:lnTo>
                <a:lnTo>
                  <a:pt x="1039" y="516"/>
                </a:lnTo>
                <a:lnTo>
                  <a:pt x="1044" y="513"/>
                </a:lnTo>
                <a:lnTo>
                  <a:pt x="1056" y="499"/>
                </a:lnTo>
                <a:lnTo>
                  <a:pt x="1065" y="491"/>
                </a:lnTo>
                <a:lnTo>
                  <a:pt x="1074" y="488"/>
                </a:lnTo>
                <a:lnTo>
                  <a:pt x="1077" y="488"/>
                </a:lnTo>
                <a:lnTo>
                  <a:pt x="1079" y="490"/>
                </a:lnTo>
                <a:lnTo>
                  <a:pt x="1082" y="495"/>
                </a:lnTo>
                <a:lnTo>
                  <a:pt x="1088" y="519"/>
                </a:lnTo>
                <a:lnTo>
                  <a:pt x="1105" y="569"/>
                </a:lnTo>
                <a:lnTo>
                  <a:pt x="1107" y="570"/>
                </a:lnTo>
                <a:lnTo>
                  <a:pt x="1118" y="573"/>
                </a:lnTo>
                <a:lnTo>
                  <a:pt x="1118" y="588"/>
                </a:lnTo>
                <a:lnTo>
                  <a:pt x="1119" y="591"/>
                </a:lnTo>
                <a:lnTo>
                  <a:pt x="1127" y="589"/>
                </a:lnTo>
                <a:lnTo>
                  <a:pt x="1132" y="590"/>
                </a:lnTo>
                <a:lnTo>
                  <a:pt x="1134" y="592"/>
                </a:lnTo>
                <a:lnTo>
                  <a:pt x="1133" y="599"/>
                </a:lnTo>
                <a:lnTo>
                  <a:pt x="1125" y="612"/>
                </a:lnTo>
                <a:lnTo>
                  <a:pt x="1124" y="618"/>
                </a:lnTo>
                <a:lnTo>
                  <a:pt x="1126" y="618"/>
                </a:lnTo>
                <a:lnTo>
                  <a:pt x="1135" y="618"/>
                </a:lnTo>
                <a:lnTo>
                  <a:pt x="1136" y="619"/>
                </a:lnTo>
                <a:lnTo>
                  <a:pt x="1137" y="622"/>
                </a:lnTo>
                <a:lnTo>
                  <a:pt x="1134" y="631"/>
                </a:lnTo>
                <a:lnTo>
                  <a:pt x="1135" y="639"/>
                </a:lnTo>
                <a:lnTo>
                  <a:pt x="1137" y="642"/>
                </a:lnTo>
                <a:lnTo>
                  <a:pt x="1142" y="643"/>
                </a:lnTo>
                <a:lnTo>
                  <a:pt x="1146" y="649"/>
                </a:lnTo>
                <a:lnTo>
                  <a:pt x="1149" y="655"/>
                </a:lnTo>
                <a:lnTo>
                  <a:pt x="1152" y="667"/>
                </a:lnTo>
                <a:lnTo>
                  <a:pt x="1161" y="680"/>
                </a:lnTo>
                <a:lnTo>
                  <a:pt x="1165" y="693"/>
                </a:lnTo>
                <a:lnTo>
                  <a:pt x="1173" y="705"/>
                </a:lnTo>
                <a:lnTo>
                  <a:pt x="1173" y="710"/>
                </a:lnTo>
                <a:lnTo>
                  <a:pt x="1172" y="724"/>
                </a:lnTo>
                <a:lnTo>
                  <a:pt x="1173" y="728"/>
                </a:lnTo>
                <a:lnTo>
                  <a:pt x="1176" y="730"/>
                </a:lnTo>
                <a:lnTo>
                  <a:pt x="1192" y="734"/>
                </a:lnTo>
                <a:lnTo>
                  <a:pt x="1199" y="745"/>
                </a:lnTo>
                <a:lnTo>
                  <a:pt x="1200" y="770"/>
                </a:lnTo>
                <a:lnTo>
                  <a:pt x="1198" y="784"/>
                </a:lnTo>
                <a:lnTo>
                  <a:pt x="1199" y="787"/>
                </a:lnTo>
                <a:lnTo>
                  <a:pt x="1208" y="800"/>
                </a:lnTo>
                <a:lnTo>
                  <a:pt x="1224" y="811"/>
                </a:lnTo>
                <a:lnTo>
                  <a:pt x="1231" y="834"/>
                </a:lnTo>
                <a:lnTo>
                  <a:pt x="1238" y="838"/>
                </a:lnTo>
                <a:lnTo>
                  <a:pt x="1254" y="847"/>
                </a:lnTo>
                <a:lnTo>
                  <a:pt x="1259" y="851"/>
                </a:lnTo>
                <a:lnTo>
                  <a:pt x="1261" y="855"/>
                </a:lnTo>
                <a:lnTo>
                  <a:pt x="1261" y="858"/>
                </a:lnTo>
                <a:lnTo>
                  <a:pt x="1259" y="866"/>
                </a:lnTo>
                <a:lnTo>
                  <a:pt x="1248" y="887"/>
                </a:lnTo>
                <a:lnTo>
                  <a:pt x="1248" y="890"/>
                </a:lnTo>
                <a:lnTo>
                  <a:pt x="1249" y="894"/>
                </a:lnTo>
                <a:lnTo>
                  <a:pt x="1252" y="897"/>
                </a:lnTo>
                <a:lnTo>
                  <a:pt x="1256" y="900"/>
                </a:lnTo>
                <a:lnTo>
                  <a:pt x="1263" y="901"/>
                </a:lnTo>
                <a:lnTo>
                  <a:pt x="1270" y="900"/>
                </a:lnTo>
                <a:lnTo>
                  <a:pt x="1272" y="897"/>
                </a:lnTo>
                <a:lnTo>
                  <a:pt x="1273" y="886"/>
                </a:lnTo>
                <a:lnTo>
                  <a:pt x="1275" y="885"/>
                </a:lnTo>
                <a:lnTo>
                  <a:pt x="1285" y="888"/>
                </a:lnTo>
                <a:lnTo>
                  <a:pt x="1288" y="890"/>
                </a:lnTo>
                <a:lnTo>
                  <a:pt x="1290" y="892"/>
                </a:lnTo>
                <a:lnTo>
                  <a:pt x="1290" y="895"/>
                </a:lnTo>
                <a:lnTo>
                  <a:pt x="1289" y="896"/>
                </a:lnTo>
                <a:lnTo>
                  <a:pt x="1272" y="913"/>
                </a:lnTo>
                <a:lnTo>
                  <a:pt x="1277" y="919"/>
                </a:lnTo>
                <a:lnTo>
                  <a:pt x="1277" y="924"/>
                </a:lnTo>
                <a:lnTo>
                  <a:pt x="1275" y="927"/>
                </a:lnTo>
                <a:lnTo>
                  <a:pt x="1266" y="937"/>
                </a:lnTo>
                <a:lnTo>
                  <a:pt x="1261" y="940"/>
                </a:lnTo>
                <a:lnTo>
                  <a:pt x="1255" y="941"/>
                </a:lnTo>
                <a:lnTo>
                  <a:pt x="1251" y="945"/>
                </a:lnTo>
                <a:lnTo>
                  <a:pt x="1248" y="952"/>
                </a:lnTo>
                <a:lnTo>
                  <a:pt x="1248" y="964"/>
                </a:lnTo>
                <a:lnTo>
                  <a:pt x="1258" y="969"/>
                </a:lnTo>
                <a:lnTo>
                  <a:pt x="1275" y="982"/>
                </a:lnTo>
                <a:lnTo>
                  <a:pt x="1290" y="991"/>
                </a:lnTo>
                <a:lnTo>
                  <a:pt x="1299" y="1001"/>
                </a:lnTo>
                <a:lnTo>
                  <a:pt x="1306" y="1006"/>
                </a:lnTo>
                <a:lnTo>
                  <a:pt x="1321" y="1033"/>
                </a:lnTo>
                <a:lnTo>
                  <a:pt x="1324" y="1044"/>
                </a:lnTo>
                <a:lnTo>
                  <a:pt x="1324" y="1047"/>
                </a:lnTo>
                <a:lnTo>
                  <a:pt x="1322" y="1050"/>
                </a:lnTo>
                <a:lnTo>
                  <a:pt x="1307" y="1046"/>
                </a:lnTo>
                <a:lnTo>
                  <a:pt x="1302" y="1048"/>
                </a:lnTo>
                <a:lnTo>
                  <a:pt x="1298" y="1050"/>
                </a:lnTo>
                <a:lnTo>
                  <a:pt x="1298" y="1054"/>
                </a:lnTo>
                <a:lnTo>
                  <a:pt x="1299" y="1059"/>
                </a:lnTo>
                <a:lnTo>
                  <a:pt x="1305" y="1069"/>
                </a:lnTo>
                <a:lnTo>
                  <a:pt x="1308" y="1078"/>
                </a:lnTo>
                <a:lnTo>
                  <a:pt x="1311" y="1080"/>
                </a:lnTo>
                <a:lnTo>
                  <a:pt x="1338" y="1082"/>
                </a:lnTo>
                <a:lnTo>
                  <a:pt x="1344" y="1083"/>
                </a:lnTo>
                <a:lnTo>
                  <a:pt x="1348" y="1086"/>
                </a:lnTo>
                <a:lnTo>
                  <a:pt x="1357" y="1103"/>
                </a:lnTo>
                <a:lnTo>
                  <a:pt x="1363" y="1129"/>
                </a:lnTo>
                <a:lnTo>
                  <a:pt x="1366" y="1134"/>
                </a:lnTo>
                <a:lnTo>
                  <a:pt x="1370" y="1137"/>
                </a:lnTo>
                <a:lnTo>
                  <a:pt x="1374" y="1137"/>
                </a:lnTo>
                <a:lnTo>
                  <a:pt x="1378" y="1136"/>
                </a:lnTo>
                <a:lnTo>
                  <a:pt x="1396" y="1124"/>
                </a:lnTo>
                <a:lnTo>
                  <a:pt x="1401" y="1122"/>
                </a:lnTo>
                <a:lnTo>
                  <a:pt x="1413" y="1126"/>
                </a:lnTo>
                <a:lnTo>
                  <a:pt x="1435" y="1129"/>
                </a:lnTo>
                <a:lnTo>
                  <a:pt x="1450" y="1135"/>
                </a:lnTo>
                <a:lnTo>
                  <a:pt x="1462" y="1120"/>
                </a:lnTo>
                <a:lnTo>
                  <a:pt x="1486" y="1104"/>
                </a:lnTo>
                <a:lnTo>
                  <a:pt x="1497" y="1093"/>
                </a:lnTo>
                <a:lnTo>
                  <a:pt x="1503" y="1090"/>
                </a:lnTo>
                <a:lnTo>
                  <a:pt x="1514" y="1088"/>
                </a:lnTo>
                <a:lnTo>
                  <a:pt x="1520" y="1086"/>
                </a:lnTo>
                <a:lnTo>
                  <a:pt x="1526" y="1082"/>
                </a:lnTo>
                <a:lnTo>
                  <a:pt x="1534" y="1073"/>
                </a:lnTo>
                <a:lnTo>
                  <a:pt x="1540" y="1070"/>
                </a:lnTo>
                <a:lnTo>
                  <a:pt x="1564" y="1063"/>
                </a:lnTo>
                <a:lnTo>
                  <a:pt x="1588" y="1052"/>
                </a:lnTo>
                <a:lnTo>
                  <a:pt x="1593" y="1052"/>
                </a:lnTo>
                <a:lnTo>
                  <a:pt x="1597" y="1053"/>
                </a:lnTo>
                <a:lnTo>
                  <a:pt x="1604" y="1057"/>
                </a:lnTo>
                <a:lnTo>
                  <a:pt x="1608" y="1060"/>
                </a:lnTo>
                <a:lnTo>
                  <a:pt x="1610" y="1065"/>
                </a:lnTo>
                <a:lnTo>
                  <a:pt x="1610" y="1068"/>
                </a:lnTo>
                <a:lnTo>
                  <a:pt x="1608" y="1074"/>
                </a:lnTo>
                <a:lnTo>
                  <a:pt x="1602" y="1083"/>
                </a:lnTo>
                <a:lnTo>
                  <a:pt x="1602" y="1089"/>
                </a:lnTo>
                <a:lnTo>
                  <a:pt x="1605" y="1093"/>
                </a:lnTo>
                <a:lnTo>
                  <a:pt x="1612" y="1100"/>
                </a:lnTo>
                <a:lnTo>
                  <a:pt x="1618" y="1103"/>
                </a:lnTo>
                <a:lnTo>
                  <a:pt x="1623" y="1105"/>
                </a:lnTo>
                <a:lnTo>
                  <a:pt x="1627" y="1104"/>
                </a:lnTo>
                <a:lnTo>
                  <a:pt x="1631" y="1102"/>
                </a:lnTo>
                <a:lnTo>
                  <a:pt x="1642" y="1087"/>
                </a:lnTo>
                <a:lnTo>
                  <a:pt x="1648" y="1082"/>
                </a:lnTo>
                <a:lnTo>
                  <a:pt x="1669" y="1071"/>
                </a:lnTo>
                <a:lnTo>
                  <a:pt x="1682" y="1063"/>
                </a:lnTo>
                <a:lnTo>
                  <a:pt x="1684" y="1062"/>
                </a:lnTo>
                <a:lnTo>
                  <a:pt x="1687" y="1062"/>
                </a:lnTo>
                <a:lnTo>
                  <a:pt x="1694" y="1067"/>
                </a:lnTo>
                <a:lnTo>
                  <a:pt x="1702" y="1069"/>
                </a:lnTo>
                <a:lnTo>
                  <a:pt x="1709" y="1068"/>
                </a:lnTo>
                <a:lnTo>
                  <a:pt x="1713" y="1066"/>
                </a:lnTo>
                <a:lnTo>
                  <a:pt x="1717" y="1060"/>
                </a:lnTo>
                <a:lnTo>
                  <a:pt x="1719" y="1051"/>
                </a:lnTo>
                <a:lnTo>
                  <a:pt x="1722" y="1015"/>
                </a:lnTo>
                <a:lnTo>
                  <a:pt x="1725" y="1013"/>
                </a:lnTo>
                <a:lnTo>
                  <a:pt x="1739" y="1011"/>
                </a:lnTo>
                <a:lnTo>
                  <a:pt x="1741" y="1009"/>
                </a:lnTo>
                <a:lnTo>
                  <a:pt x="1742" y="1006"/>
                </a:lnTo>
                <a:lnTo>
                  <a:pt x="1741" y="998"/>
                </a:lnTo>
                <a:lnTo>
                  <a:pt x="1730" y="983"/>
                </a:lnTo>
                <a:lnTo>
                  <a:pt x="1726" y="975"/>
                </a:lnTo>
                <a:lnTo>
                  <a:pt x="1726" y="970"/>
                </a:lnTo>
                <a:lnTo>
                  <a:pt x="1728" y="946"/>
                </a:lnTo>
                <a:lnTo>
                  <a:pt x="1725" y="924"/>
                </a:lnTo>
                <a:lnTo>
                  <a:pt x="1722" y="910"/>
                </a:lnTo>
                <a:lnTo>
                  <a:pt x="1708" y="887"/>
                </a:lnTo>
                <a:lnTo>
                  <a:pt x="1706" y="880"/>
                </a:lnTo>
                <a:lnTo>
                  <a:pt x="1703" y="869"/>
                </a:lnTo>
                <a:lnTo>
                  <a:pt x="1702" y="853"/>
                </a:lnTo>
                <a:lnTo>
                  <a:pt x="1700" y="837"/>
                </a:lnTo>
                <a:lnTo>
                  <a:pt x="1712" y="801"/>
                </a:lnTo>
                <a:lnTo>
                  <a:pt x="1712" y="792"/>
                </a:lnTo>
                <a:lnTo>
                  <a:pt x="1709" y="768"/>
                </a:lnTo>
                <a:lnTo>
                  <a:pt x="1709" y="756"/>
                </a:lnTo>
                <a:lnTo>
                  <a:pt x="1711" y="746"/>
                </a:lnTo>
                <a:lnTo>
                  <a:pt x="1717" y="732"/>
                </a:lnTo>
                <a:lnTo>
                  <a:pt x="1723" y="716"/>
                </a:lnTo>
                <a:lnTo>
                  <a:pt x="1728" y="708"/>
                </a:lnTo>
                <a:lnTo>
                  <a:pt x="1730" y="711"/>
                </a:lnTo>
                <a:lnTo>
                  <a:pt x="1736" y="722"/>
                </a:lnTo>
                <a:lnTo>
                  <a:pt x="1741" y="725"/>
                </a:lnTo>
                <a:lnTo>
                  <a:pt x="1758" y="714"/>
                </a:lnTo>
                <a:lnTo>
                  <a:pt x="1765" y="713"/>
                </a:lnTo>
                <a:lnTo>
                  <a:pt x="1778" y="715"/>
                </a:lnTo>
                <a:lnTo>
                  <a:pt x="1784" y="714"/>
                </a:lnTo>
                <a:lnTo>
                  <a:pt x="1799" y="686"/>
                </a:lnTo>
                <a:lnTo>
                  <a:pt x="1813" y="667"/>
                </a:lnTo>
                <a:lnTo>
                  <a:pt x="1816" y="664"/>
                </a:lnTo>
                <a:lnTo>
                  <a:pt x="1832" y="664"/>
                </a:lnTo>
                <a:lnTo>
                  <a:pt x="1833" y="661"/>
                </a:lnTo>
                <a:lnTo>
                  <a:pt x="1832" y="650"/>
                </a:lnTo>
                <a:lnTo>
                  <a:pt x="1837" y="641"/>
                </a:lnTo>
                <a:lnTo>
                  <a:pt x="1850" y="631"/>
                </a:lnTo>
                <a:lnTo>
                  <a:pt x="1889" y="602"/>
                </a:lnTo>
                <a:lnTo>
                  <a:pt x="1898" y="594"/>
                </a:lnTo>
                <a:lnTo>
                  <a:pt x="1902" y="585"/>
                </a:lnTo>
                <a:lnTo>
                  <a:pt x="1902" y="561"/>
                </a:lnTo>
                <a:lnTo>
                  <a:pt x="1903" y="555"/>
                </a:lnTo>
                <a:lnTo>
                  <a:pt x="1909" y="548"/>
                </a:lnTo>
                <a:lnTo>
                  <a:pt x="1923" y="538"/>
                </a:lnTo>
                <a:lnTo>
                  <a:pt x="1923" y="535"/>
                </a:lnTo>
                <a:lnTo>
                  <a:pt x="1923" y="533"/>
                </a:lnTo>
                <a:lnTo>
                  <a:pt x="1922" y="532"/>
                </a:lnTo>
                <a:lnTo>
                  <a:pt x="1911" y="533"/>
                </a:lnTo>
                <a:lnTo>
                  <a:pt x="1906" y="532"/>
                </a:lnTo>
                <a:lnTo>
                  <a:pt x="1904" y="530"/>
                </a:lnTo>
                <a:lnTo>
                  <a:pt x="1902" y="519"/>
                </a:lnTo>
                <a:lnTo>
                  <a:pt x="1900" y="516"/>
                </a:lnTo>
                <a:lnTo>
                  <a:pt x="1898" y="515"/>
                </a:lnTo>
                <a:lnTo>
                  <a:pt x="1892" y="515"/>
                </a:lnTo>
                <a:lnTo>
                  <a:pt x="1889" y="513"/>
                </a:lnTo>
                <a:lnTo>
                  <a:pt x="1888" y="507"/>
                </a:lnTo>
                <a:lnTo>
                  <a:pt x="1889" y="500"/>
                </a:lnTo>
                <a:lnTo>
                  <a:pt x="1892" y="490"/>
                </a:lnTo>
                <a:lnTo>
                  <a:pt x="1898" y="482"/>
                </a:lnTo>
                <a:lnTo>
                  <a:pt x="1912" y="473"/>
                </a:lnTo>
                <a:lnTo>
                  <a:pt x="1928" y="454"/>
                </a:lnTo>
                <a:lnTo>
                  <a:pt x="1938" y="445"/>
                </a:lnTo>
                <a:lnTo>
                  <a:pt x="1947" y="442"/>
                </a:lnTo>
                <a:lnTo>
                  <a:pt x="1954" y="442"/>
                </a:lnTo>
                <a:lnTo>
                  <a:pt x="1963" y="449"/>
                </a:lnTo>
                <a:lnTo>
                  <a:pt x="1972" y="460"/>
                </a:lnTo>
                <a:lnTo>
                  <a:pt x="2002" y="441"/>
                </a:lnTo>
                <a:lnTo>
                  <a:pt x="2013" y="433"/>
                </a:lnTo>
                <a:lnTo>
                  <a:pt x="2019" y="426"/>
                </a:lnTo>
                <a:lnTo>
                  <a:pt x="2021" y="422"/>
                </a:lnTo>
                <a:lnTo>
                  <a:pt x="2018" y="406"/>
                </a:lnTo>
                <a:lnTo>
                  <a:pt x="2009" y="375"/>
                </a:lnTo>
                <a:lnTo>
                  <a:pt x="2000" y="354"/>
                </a:lnTo>
                <a:lnTo>
                  <a:pt x="2002" y="348"/>
                </a:lnTo>
                <a:lnTo>
                  <a:pt x="2011" y="338"/>
                </a:lnTo>
                <a:lnTo>
                  <a:pt x="2014" y="333"/>
                </a:lnTo>
                <a:lnTo>
                  <a:pt x="2016" y="312"/>
                </a:lnTo>
                <a:lnTo>
                  <a:pt x="2021" y="308"/>
                </a:lnTo>
                <a:lnTo>
                  <a:pt x="2023" y="308"/>
                </a:lnTo>
                <a:lnTo>
                  <a:pt x="2025" y="309"/>
                </a:lnTo>
                <a:lnTo>
                  <a:pt x="2027" y="318"/>
                </a:lnTo>
                <a:lnTo>
                  <a:pt x="2029" y="322"/>
                </a:lnTo>
                <a:lnTo>
                  <a:pt x="2042" y="325"/>
                </a:lnTo>
                <a:lnTo>
                  <a:pt x="2051" y="329"/>
                </a:lnTo>
                <a:lnTo>
                  <a:pt x="2056" y="329"/>
                </a:lnTo>
                <a:lnTo>
                  <a:pt x="2071" y="325"/>
                </a:lnTo>
                <a:lnTo>
                  <a:pt x="2088" y="327"/>
                </a:lnTo>
                <a:lnTo>
                  <a:pt x="2096" y="327"/>
                </a:lnTo>
                <a:lnTo>
                  <a:pt x="2103" y="326"/>
                </a:lnTo>
                <a:lnTo>
                  <a:pt x="2125" y="322"/>
                </a:lnTo>
                <a:lnTo>
                  <a:pt x="2136" y="318"/>
                </a:lnTo>
                <a:lnTo>
                  <a:pt x="2139" y="319"/>
                </a:lnTo>
                <a:lnTo>
                  <a:pt x="2151" y="330"/>
                </a:lnTo>
                <a:lnTo>
                  <a:pt x="2158" y="329"/>
                </a:lnTo>
                <a:lnTo>
                  <a:pt x="2168" y="325"/>
                </a:lnTo>
                <a:lnTo>
                  <a:pt x="2173" y="323"/>
                </a:lnTo>
                <a:lnTo>
                  <a:pt x="2187" y="330"/>
                </a:lnTo>
                <a:lnTo>
                  <a:pt x="2180" y="339"/>
                </a:lnTo>
                <a:lnTo>
                  <a:pt x="2175" y="345"/>
                </a:lnTo>
                <a:lnTo>
                  <a:pt x="2159" y="352"/>
                </a:lnTo>
                <a:lnTo>
                  <a:pt x="2142" y="359"/>
                </a:lnTo>
                <a:lnTo>
                  <a:pt x="2137" y="363"/>
                </a:lnTo>
                <a:lnTo>
                  <a:pt x="2136" y="366"/>
                </a:lnTo>
                <a:lnTo>
                  <a:pt x="2135" y="391"/>
                </a:lnTo>
                <a:lnTo>
                  <a:pt x="2136" y="423"/>
                </a:lnTo>
                <a:lnTo>
                  <a:pt x="2136" y="426"/>
                </a:lnTo>
                <a:lnTo>
                  <a:pt x="2139" y="429"/>
                </a:lnTo>
                <a:lnTo>
                  <a:pt x="2143" y="430"/>
                </a:lnTo>
                <a:lnTo>
                  <a:pt x="2146" y="430"/>
                </a:lnTo>
                <a:lnTo>
                  <a:pt x="2156" y="426"/>
                </a:lnTo>
                <a:lnTo>
                  <a:pt x="2161" y="427"/>
                </a:lnTo>
                <a:lnTo>
                  <a:pt x="2165" y="429"/>
                </a:lnTo>
                <a:lnTo>
                  <a:pt x="2170" y="442"/>
                </a:lnTo>
                <a:lnTo>
                  <a:pt x="2182" y="453"/>
                </a:lnTo>
                <a:lnTo>
                  <a:pt x="2186" y="460"/>
                </a:lnTo>
                <a:lnTo>
                  <a:pt x="2185" y="465"/>
                </a:lnTo>
                <a:lnTo>
                  <a:pt x="2172" y="473"/>
                </a:lnTo>
                <a:lnTo>
                  <a:pt x="2171" y="475"/>
                </a:lnTo>
                <a:lnTo>
                  <a:pt x="2171" y="477"/>
                </a:lnTo>
                <a:lnTo>
                  <a:pt x="2175" y="481"/>
                </a:lnTo>
                <a:lnTo>
                  <a:pt x="2185" y="484"/>
                </a:lnTo>
                <a:lnTo>
                  <a:pt x="2188" y="488"/>
                </a:lnTo>
                <a:lnTo>
                  <a:pt x="2186" y="492"/>
                </a:lnTo>
                <a:lnTo>
                  <a:pt x="2174" y="505"/>
                </a:lnTo>
                <a:lnTo>
                  <a:pt x="2169" y="514"/>
                </a:lnTo>
                <a:lnTo>
                  <a:pt x="2164" y="518"/>
                </a:lnTo>
                <a:lnTo>
                  <a:pt x="2161" y="520"/>
                </a:lnTo>
                <a:lnTo>
                  <a:pt x="2145" y="521"/>
                </a:lnTo>
                <a:lnTo>
                  <a:pt x="2143" y="524"/>
                </a:lnTo>
                <a:lnTo>
                  <a:pt x="2143" y="526"/>
                </a:lnTo>
                <a:lnTo>
                  <a:pt x="2154" y="531"/>
                </a:lnTo>
                <a:lnTo>
                  <a:pt x="2156" y="533"/>
                </a:lnTo>
                <a:lnTo>
                  <a:pt x="2161" y="549"/>
                </a:lnTo>
                <a:lnTo>
                  <a:pt x="2163" y="554"/>
                </a:lnTo>
                <a:lnTo>
                  <a:pt x="2190" y="577"/>
                </a:lnTo>
                <a:lnTo>
                  <a:pt x="2196" y="581"/>
                </a:lnTo>
                <a:lnTo>
                  <a:pt x="2206" y="583"/>
                </a:lnTo>
                <a:lnTo>
                  <a:pt x="2214" y="594"/>
                </a:lnTo>
                <a:lnTo>
                  <a:pt x="2221" y="596"/>
                </a:lnTo>
                <a:lnTo>
                  <a:pt x="2230" y="595"/>
                </a:lnTo>
                <a:lnTo>
                  <a:pt x="2264" y="583"/>
                </a:lnTo>
                <a:lnTo>
                  <a:pt x="2288" y="582"/>
                </a:lnTo>
                <a:lnTo>
                  <a:pt x="2305" y="582"/>
                </a:lnTo>
                <a:lnTo>
                  <a:pt x="2307" y="580"/>
                </a:lnTo>
                <a:lnTo>
                  <a:pt x="2311" y="575"/>
                </a:lnTo>
                <a:lnTo>
                  <a:pt x="2316" y="564"/>
                </a:lnTo>
                <a:lnTo>
                  <a:pt x="2319" y="557"/>
                </a:lnTo>
                <a:lnTo>
                  <a:pt x="2331" y="545"/>
                </a:lnTo>
                <a:lnTo>
                  <a:pt x="2347" y="525"/>
                </a:lnTo>
                <a:lnTo>
                  <a:pt x="2352" y="521"/>
                </a:lnTo>
                <a:lnTo>
                  <a:pt x="2359" y="519"/>
                </a:lnTo>
                <a:lnTo>
                  <a:pt x="2367" y="519"/>
                </a:lnTo>
                <a:lnTo>
                  <a:pt x="2373" y="520"/>
                </a:lnTo>
                <a:lnTo>
                  <a:pt x="2386" y="527"/>
                </a:lnTo>
                <a:lnTo>
                  <a:pt x="2392" y="532"/>
                </a:lnTo>
                <a:lnTo>
                  <a:pt x="2394" y="536"/>
                </a:lnTo>
                <a:lnTo>
                  <a:pt x="2394" y="547"/>
                </a:lnTo>
                <a:lnTo>
                  <a:pt x="2396" y="552"/>
                </a:lnTo>
                <a:lnTo>
                  <a:pt x="2401" y="552"/>
                </a:lnTo>
                <a:lnTo>
                  <a:pt x="2412" y="550"/>
                </a:lnTo>
                <a:lnTo>
                  <a:pt x="2417" y="550"/>
                </a:lnTo>
                <a:lnTo>
                  <a:pt x="2420" y="553"/>
                </a:lnTo>
                <a:lnTo>
                  <a:pt x="2426" y="565"/>
                </a:lnTo>
                <a:lnTo>
                  <a:pt x="2426" y="569"/>
                </a:lnTo>
                <a:lnTo>
                  <a:pt x="2424" y="577"/>
                </a:lnTo>
                <a:lnTo>
                  <a:pt x="2422" y="581"/>
                </a:lnTo>
                <a:lnTo>
                  <a:pt x="2413" y="590"/>
                </a:lnTo>
                <a:lnTo>
                  <a:pt x="2412" y="599"/>
                </a:lnTo>
                <a:lnTo>
                  <a:pt x="2413" y="606"/>
                </a:lnTo>
                <a:lnTo>
                  <a:pt x="2415" y="612"/>
                </a:lnTo>
                <a:lnTo>
                  <a:pt x="2429" y="615"/>
                </a:lnTo>
                <a:lnTo>
                  <a:pt x="2431" y="617"/>
                </a:lnTo>
                <a:lnTo>
                  <a:pt x="2431" y="619"/>
                </a:lnTo>
                <a:lnTo>
                  <a:pt x="2427" y="625"/>
                </a:lnTo>
                <a:lnTo>
                  <a:pt x="2426" y="631"/>
                </a:lnTo>
                <a:lnTo>
                  <a:pt x="2425" y="638"/>
                </a:lnTo>
                <a:lnTo>
                  <a:pt x="2427" y="648"/>
                </a:lnTo>
                <a:lnTo>
                  <a:pt x="2427" y="648"/>
                </a:lnTo>
                <a:lnTo>
                  <a:pt x="2428" y="659"/>
                </a:lnTo>
                <a:lnTo>
                  <a:pt x="2427" y="680"/>
                </a:lnTo>
                <a:lnTo>
                  <a:pt x="2425" y="684"/>
                </a:lnTo>
                <a:lnTo>
                  <a:pt x="2422" y="688"/>
                </a:lnTo>
                <a:lnTo>
                  <a:pt x="2407" y="698"/>
                </a:lnTo>
                <a:lnTo>
                  <a:pt x="2404" y="704"/>
                </a:lnTo>
                <a:lnTo>
                  <a:pt x="2404" y="706"/>
                </a:lnTo>
                <a:lnTo>
                  <a:pt x="2409" y="715"/>
                </a:lnTo>
                <a:lnTo>
                  <a:pt x="2409" y="717"/>
                </a:lnTo>
                <a:lnTo>
                  <a:pt x="2403" y="731"/>
                </a:lnTo>
                <a:lnTo>
                  <a:pt x="2395" y="756"/>
                </a:lnTo>
                <a:lnTo>
                  <a:pt x="2391" y="761"/>
                </a:lnTo>
                <a:lnTo>
                  <a:pt x="2389" y="761"/>
                </a:lnTo>
                <a:lnTo>
                  <a:pt x="2371" y="748"/>
                </a:lnTo>
                <a:lnTo>
                  <a:pt x="2363" y="747"/>
                </a:lnTo>
                <a:lnTo>
                  <a:pt x="2355" y="748"/>
                </a:lnTo>
                <a:lnTo>
                  <a:pt x="2338" y="754"/>
                </a:lnTo>
                <a:lnTo>
                  <a:pt x="2318" y="766"/>
                </a:lnTo>
                <a:lnTo>
                  <a:pt x="2311" y="771"/>
                </a:lnTo>
                <a:lnTo>
                  <a:pt x="2295" y="786"/>
                </a:lnTo>
                <a:lnTo>
                  <a:pt x="2290" y="784"/>
                </a:lnTo>
                <a:lnTo>
                  <a:pt x="2283" y="767"/>
                </a:lnTo>
                <a:lnTo>
                  <a:pt x="2278" y="764"/>
                </a:lnTo>
                <a:lnTo>
                  <a:pt x="2236" y="774"/>
                </a:lnTo>
                <a:lnTo>
                  <a:pt x="2225" y="774"/>
                </a:lnTo>
                <a:lnTo>
                  <a:pt x="2206" y="770"/>
                </a:lnTo>
                <a:lnTo>
                  <a:pt x="2200" y="769"/>
                </a:lnTo>
                <a:lnTo>
                  <a:pt x="2198" y="768"/>
                </a:lnTo>
                <a:lnTo>
                  <a:pt x="2188" y="748"/>
                </a:lnTo>
                <a:lnTo>
                  <a:pt x="2182" y="741"/>
                </a:lnTo>
                <a:lnTo>
                  <a:pt x="2155" y="720"/>
                </a:lnTo>
                <a:lnTo>
                  <a:pt x="2149" y="723"/>
                </a:lnTo>
                <a:lnTo>
                  <a:pt x="2142" y="728"/>
                </a:lnTo>
                <a:lnTo>
                  <a:pt x="2126" y="748"/>
                </a:lnTo>
                <a:lnTo>
                  <a:pt x="2116" y="760"/>
                </a:lnTo>
                <a:lnTo>
                  <a:pt x="2110" y="770"/>
                </a:lnTo>
                <a:lnTo>
                  <a:pt x="2106" y="776"/>
                </a:lnTo>
                <a:lnTo>
                  <a:pt x="2099" y="779"/>
                </a:lnTo>
                <a:lnTo>
                  <a:pt x="2085" y="782"/>
                </a:lnTo>
                <a:lnTo>
                  <a:pt x="2074" y="763"/>
                </a:lnTo>
                <a:lnTo>
                  <a:pt x="2071" y="760"/>
                </a:lnTo>
                <a:lnTo>
                  <a:pt x="2059" y="756"/>
                </a:lnTo>
                <a:lnTo>
                  <a:pt x="2052" y="751"/>
                </a:lnTo>
                <a:lnTo>
                  <a:pt x="2044" y="742"/>
                </a:lnTo>
                <a:lnTo>
                  <a:pt x="2039" y="728"/>
                </a:lnTo>
                <a:lnTo>
                  <a:pt x="2025" y="716"/>
                </a:lnTo>
                <a:lnTo>
                  <a:pt x="2020" y="716"/>
                </a:lnTo>
                <a:lnTo>
                  <a:pt x="2018" y="717"/>
                </a:lnTo>
                <a:lnTo>
                  <a:pt x="2007" y="748"/>
                </a:lnTo>
                <a:lnTo>
                  <a:pt x="1985" y="776"/>
                </a:lnTo>
                <a:lnTo>
                  <a:pt x="1958" y="797"/>
                </a:lnTo>
                <a:lnTo>
                  <a:pt x="1949" y="807"/>
                </a:lnTo>
                <a:lnTo>
                  <a:pt x="1945" y="812"/>
                </a:lnTo>
                <a:lnTo>
                  <a:pt x="1923" y="821"/>
                </a:lnTo>
                <a:lnTo>
                  <a:pt x="1922" y="825"/>
                </a:lnTo>
                <a:lnTo>
                  <a:pt x="1929" y="833"/>
                </a:lnTo>
                <a:lnTo>
                  <a:pt x="1930" y="835"/>
                </a:lnTo>
                <a:lnTo>
                  <a:pt x="1929" y="836"/>
                </a:lnTo>
                <a:lnTo>
                  <a:pt x="1927" y="837"/>
                </a:lnTo>
                <a:lnTo>
                  <a:pt x="1923" y="835"/>
                </a:lnTo>
                <a:lnTo>
                  <a:pt x="1919" y="835"/>
                </a:lnTo>
                <a:lnTo>
                  <a:pt x="1916" y="837"/>
                </a:lnTo>
                <a:lnTo>
                  <a:pt x="1913" y="840"/>
                </a:lnTo>
                <a:lnTo>
                  <a:pt x="1916" y="851"/>
                </a:lnTo>
                <a:lnTo>
                  <a:pt x="1918" y="857"/>
                </a:lnTo>
                <a:lnTo>
                  <a:pt x="1922" y="856"/>
                </a:lnTo>
                <a:lnTo>
                  <a:pt x="1938" y="846"/>
                </a:lnTo>
                <a:lnTo>
                  <a:pt x="1941" y="844"/>
                </a:lnTo>
                <a:lnTo>
                  <a:pt x="1943" y="846"/>
                </a:lnTo>
                <a:lnTo>
                  <a:pt x="1947" y="850"/>
                </a:lnTo>
                <a:lnTo>
                  <a:pt x="1951" y="857"/>
                </a:lnTo>
                <a:lnTo>
                  <a:pt x="1957" y="876"/>
                </a:lnTo>
                <a:lnTo>
                  <a:pt x="1961" y="908"/>
                </a:lnTo>
                <a:lnTo>
                  <a:pt x="1948" y="912"/>
                </a:lnTo>
                <a:lnTo>
                  <a:pt x="1946" y="913"/>
                </a:lnTo>
                <a:lnTo>
                  <a:pt x="1942" y="920"/>
                </a:lnTo>
                <a:lnTo>
                  <a:pt x="1940" y="927"/>
                </a:lnTo>
                <a:lnTo>
                  <a:pt x="1941" y="934"/>
                </a:lnTo>
                <a:lnTo>
                  <a:pt x="1945" y="952"/>
                </a:lnTo>
                <a:lnTo>
                  <a:pt x="1953" y="954"/>
                </a:lnTo>
                <a:lnTo>
                  <a:pt x="1954" y="955"/>
                </a:lnTo>
                <a:lnTo>
                  <a:pt x="1953" y="985"/>
                </a:lnTo>
                <a:lnTo>
                  <a:pt x="1953" y="1003"/>
                </a:lnTo>
                <a:lnTo>
                  <a:pt x="1954" y="1004"/>
                </a:lnTo>
                <a:lnTo>
                  <a:pt x="1987" y="1026"/>
                </a:lnTo>
                <a:lnTo>
                  <a:pt x="1995" y="1027"/>
                </a:lnTo>
                <a:lnTo>
                  <a:pt x="2010" y="1028"/>
                </a:lnTo>
                <a:lnTo>
                  <a:pt x="2036" y="1027"/>
                </a:lnTo>
                <a:lnTo>
                  <a:pt x="2041" y="1026"/>
                </a:lnTo>
                <a:lnTo>
                  <a:pt x="2043" y="1023"/>
                </a:lnTo>
                <a:lnTo>
                  <a:pt x="2055" y="1002"/>
                </a:lnTo>
                <a:lnTo>
                  <a:pt x="2059" y="998"/>
                </a:lnTo>
                <a:lnTo>
                  <a:pt x="2063" y="996"/>
                </a:lnTo>
                <a:lnTo>
                  <a:pt x="2068" y="995"/>
                </a:lnTo>
                <a:lnTo>
                  <a:pt x="2083" y="996"/>
                </a:lnTo>
                <a:lnTo>
                  <a:pt x="2118" y="1001"/>
                </a:lnTo>
                <a:lnTo>
                  <a:pt x="2126" y="999"/>
                </a:lnTo>
                <a:lnTo>
                  <a:pt x="2133" y="996"/>
                </a:lnTo>
                <a:lnTo>
                  <a:pt x="2141" y="975"/>
                </a:lnTo>
                <a:lnTo>
                  <a:pt x="2144" y="972"/>
                </a:lnTo>
                <a:lnTo>
                  <a:pt x="2149" y="972"/>
                </a:lnTo>
                <a:lnTo>
                  <a:pt x="2152" y="974"/>
                </a:lnTo>
                <a:lnTo>
                  <a:pt x="2155" y="978"/>
                </a:lnTo>
                <a:lnTo>
                  <a:pt x="2164" y="1003"/>
                </a:lnTo>
                <a:lnTo>
                  <a:pt x="2169" y="1011"/>
                </a:lnTo>
                <a:lnTo>
                  <a:pt x="2173" y="1014"/>
                </a:lnTo>
                <a:lnTo>
                  <a:pt x="2188" y="1015"/>
                </a:lnTo>
                <a:lnTo>
                  <a:pt x="2190" y="1017"/>
                </a:lnTo>
                <a:lnTo>
                  <a:pt x="2191" y="1019"/>
                </a:lnTo>
                <a:lnTo>
                  <a:pt x="2190" y="1028"/>
                </a:lnTo>
                <a:lnTo>
                  <a:pt x="2191" y="1034"/>
                </a:lnTo>
                <a:lnTo>
                  <a:pt x="2207" y="1047"/>
                </a:lnTo>
                <a:lnTo>
                  <a:pt x="2223" y="1089"/>
                </a:lnTo>
                <a:lnTo>
                  <a:pt x="2222" y="1091"/>
                </a:lnTo>
                <a:lnTo>
                  <a:pt x="2218" y="1094"/>
                </a:lnTo>
                <a:lnTo>
                  <a:pt x="2192" y="1109"/>
                </a:lnTo>
                <a:lnTo>
                  <a:pt x="2178" y="1126"/>
                </a:lnTo>
                <a:lnTo>
                  <a:pt x="2169" y="1167"/>
                </a:lnTo>
                <a:lnTo>
                  <a:pt x="2163" y="1185"/>
                </a:lnTo>
                <a:lnTo>
                  <a:pt x="2163" y="1185"/>
                </a:lnTo>
                <a:lnTo>
                  <a:pt x="2151" y="1184"/>
                </a:lnTo>
                <a:lnTo>
                  <a:pt x="2149" y="1188"/>
                </a:lnTo>
                <a:lnTo>
                  <a:pt x="2150" y="1205"/>
                </a:lnTo>
                <a:lnTo>
                  <a:pt x="2149" y="1213"/>
                </a:lnTo>
                <a:lnTo>
                  <a:pt x="2145" y="1224"/>
                </a:lnTo>
                <a:lnTo>
                  <a:pt x="2138" y="1239"/>
                </a:lnTo>
                <a:lnTo>
                  <a:pt x="2129" y="1269"/>
                </a:lnTo>
                <a:lnTo>
                  <a:pt x="2125" y="1280"/>
                </a:lnTo>
                <a:lnTo>
                  <a:pt x="2116" y="1298"/>
                </a:lnTo>
                <a:lnTo>
                  <a:pt x="2113" y="1297"/>
                </a:lnTo>
                <a:lnTo>
                  <a:pt x="2107" y="1293"/>
                </a:lnTo>
                <a:lnTo>
                  <a:pt x="2104" y="1292"/>
                </a:lnTo>
                <a:lnTo>
                  <a:pt x="2102" y="1295"/>
                </a:lnTo>
                <a:lnTo>
                  <a:pt x="2101" y="1300"/>
                </a:lnTo>
                <a:lnTo>
                  <a:pt x="2100" y="1320"/>
                </a:lnTo>
                <a:lnTo>
                  <a:pt x="2102" y="1328"/>
                </a:lnTo>
                <a:lnTo>
                  <a:pt x="2105" y="1336"/>
                </a:lnTo>
                <a:lnTo>
                  <a:pt x="2107" y="1339"/>
                </a:lnTo>
                <a:lnTo>
                  <a:pt x="2110" y="1342"/>
                </a:lnTo>
                <a:lnTo>
                  <a:pt x="2125" y="1349"/>
                </a:lnTo>
                <a:lnTo>
                  <a:pt x="2129" y="1353"/>
                </a:lnTo>
                <a:lnTo>
                  <a:pt x="2129" y="1355"/>
                </a:lnTo>
                <a:lnTo>
                  <a:pt x="2126" y="1374"/>
                </a:lnTo>
                <a:lnTo>
                  <a:pt x="2128" y="1381"/>
                </a:lnTo>
                <a:lnTo>
                  <a:pt x="2132" y="1381"/>
                </a:lnTo>
                <a:lnTo>
                  <a:pt x="2145" y="1375"/>
                </a:lnTo>
                <a:lnTo>
                  <a:pt x="2154" y="1373"/>
                </a:lnTo>
                <a:lnTo>
                  <a:pt x="2162" y="1372"/>
                </a:lnTo>
                <a:lnTo>
                  <a:pt x="2164" y="1374"/>
                </a:lnTo>
                <a:lnTo>
                  <a:pt x="2167" y="1378"/>
                </a:lnTo>
                <a:lnTo>
                  <a:pt x="2158" y="1395"/>
                </a:lnTo>
                <a:lnTo>
                  <a:pt x="2158" y="1399"/>
                </a:lnTo>
                <a:lnTo>
                  <a:pt x="2158" y="1405"/>
                </a:lnTo>
                <a:lnTo>
                  <a:pt x="2161" y="1408"/>
                </a:lnTo>
                <a:lnTo>
                  <a:pt x="2179" y="1422"/>
                </a:lnTo>
                <a:lnTo>
                  <a:pt x="2183" y="1427"/>
                </a:lnTo>
                <a:lnTo>
                  <a:pt x="2187" y="1434"/>
                </a:lnTo>
                <a:lnTo>
                  <a:pt x="2190" y="1454"/>
                </a:lnTo>
                <a:lnTo>
                  <a:pt x="2193" y="1455"/>
                </a:lnTo>
                <a:lnTo>
                  <a:pt x="2204" y="1454"/>
                </a:lnTo>
                <a:lnTo>
                  <a:pt x="2214" y="1457"/>
                </a:lnTo>
                <a:lnTo>
                  <a:pt x="2236" y="1463"/>
                </a:lnTo>
                <a:lnTo>
                  <a:pt x="2242" y="1465"/>
                </a:lnTo>
                <a:lnTo>
                  <a:pt x="2243" y="1466"/>
                </a:lnTo>
                <a:lnTo>
                  <a:pt x="2241" y="1485"/>
                </a:lnTo>
                <a:lnTo>
                  <a:pt x="2239" y="1489"/>
                </a:lnTo>
                <a:lnTo>
                  <a:pt x="2235" y="1490"/>
                </a:lnTo>
                <a:lnTo>
                  <a:pt x="2225" y="1490"/>
                </a:lnTo>
                <a:lnTo>
                  <a:pt x="2215" y="1494"/>
                </a:lnTo>
                <a:lnTo>
                  <a:pt x="2198" y="1507"/>
                </a:lnTo>
                <a:lnTo>
                  <a:pt x="2172" y="1526"/>
                </a:lnTo>
                <a:lnTo>
                  <a:pt x="2162" y="1535"/>
                </a:lnTo>
                <a:lnTo>
                  <a:pt x="2162" y="1537"/>
                </a:lnTo>
                <a:lnTo>
                  <a:pt x="2164" y="1539"/>
                </a:lnTo>
                <a:lnTo>
                  <a:pt x="2172" y="1541"/>
                </a:lnTo>
                <a:lnTo>
                  <a:pt x="2191" y="1533"/>
                </a:lnTo>
                <a:lnTo>
                  <a:pt x="2199" y="1533"/>
                </a:lnTo>
                <a:lnTo>
                  <a:pt x="2201" y="1534"/>
                </a:lnTo>
                <a:lnTo>
                  <a:pt x="2204" y="1539"/>
                </a:lnTo>
                <a:lnTo>
                  <a:pt x="2205" y="1547"/>
                </a:lnTo>
                <a:lnTo>
                  <a:pt x="2201" y="1554"/>
                </a:lnTo>
                <a:lnTo>
                  <a:pt x="2182" y="1575"/>
                </a:lnTo>
                <a:lnTo>
                  <a:pt x="2172" y="1589"/>
                </a:lnTo>
                <a:lnTo>
                  <a:pt x="2150" y="1612"/>
                </a:lnTo>
                <a:lnTo>
                  <a:pt x="2147" y="1616"/>
                </a:lnTo>
                <a:lnTo>
                  <a:pt x="2146" y="1621"/>
                </a:lnTo>
                <a:lnTo>
                  <a:pt x="2147" y="1632"/>
                </a:lnTo>
                <a:lnTo>
                  <a:pt x="2147" y="1632"/>
                </a:lnTo>
                <a:lnTo>
                  <a:pt x="2143" y="1638"/>
                </a:lnTo>
                <a:lnTo>
                  <a:pt x="2131" y="1658"/>
                </a:lnTo>
                <a:lnTo>
                  <a:pt x="2131" y="1664"/>
                </a:lnTo>
                <a:lnTo>
                  <a:pt x="2134" y="1678"/>
                </a:lnTo>
                <a:lnTo>
                  <a:pt x="2142" y="1701"/>
                </a:lnTo>
                <a:lnTo>
                  <a:pt x="2154" y="1728"/>
                </a:lnTo>
                <a:lnTo>
                  <a:pt x="2159" y="1748"/>
                </a:lnTo>
                <a:lnTo>
                  <a:pt x="2188" y="1768"/>
                </a:lnTo>
                <a:lnTo>
                  <a:pt x="2193" y="1770"/>
                </a:lnTo>
                <a:lnTo>
                  <a:pt x="2196" y="1766"/>
                </a:lnTo>
                <a:lnTo>
                  <a:pt x="2194" y="1744"/>
                </a:lnTo>
                <a:lnTo>
                  <a:pt x="2195" y="1739"/>
                </a:lnTo>
                <a:lnTo>
                  <a:pt x="2196" y="1735"/>
                </a:lnTo>
                <a:lnTo>
                  <a:pt x="2199" y="1733"/>
                </a:lnTo>
                <a:lnTo>
                  <a:pt x="2206" y="1731"/>
                </a:lnTo>
                <a:lnTo>
                  <a:pt x="2215" y="1727"/>
                </a:lnTo>
                <a:lnTo>
                  <a:pt x="2229" y="1731"/>
                </a:lnTo>
                <a:lnTo>
                  <a:pt x="2248" y="1734"/>
                </a:lnTo>
                <a:lnTo>
                  <a:pt x="2264" y="1746"/>
                </a:lnTo>
                <a:lnTo>
                  <a:pt x="2276" y="1745"/>
                </a:lnTo>
                <a:lnTo>
                  <a:pt x="2290" y="1739"/>
                </a:lnTo>
                <a:lnTo>
                  <a:pt x="2298" y="1739"/>
                </a:lnTo>
                <a:lnTo>
                  <a:pt x="2305" y="1740"/>
                </a:lnTo>
                <a:lnTo>
                  <a:pt x="2309" y="1742"/>
                </a:lnTo>
                <a:lnTo>
                  <a:pt x="2313" y="1745"/>
                </a:lnTo>
                <a:lnTo>
                  <a:pt x="2315" y="1754"/>
                </a:lnTo>
                <a:lnTo>
                  <a:pt x="2317" y="1758"/>
                </a:lnTo>
                <a:lnTo>
                  <a:pt x="2333" y="1766"/>
                </a:lnTo>
                <a:lnTo>
                  <a:pt x="2336" y="1769"/>
                </a:lnTo>
                <a:lnTo>
                  <a:pt x="2340" y="1774"/>
                </a:lnTo>
                <a:lnTo>
                  <a:pt x="2341" y="1781"/>
                </a:lnTo>
                <a:lnTo>
                  <a:pt x="2343" y="1795"/>
                </a:lnTo>
                <a:lnTo>
                  <a:pt x="2347" y="1804"/>
                </a:lnTo>
                <a:lnTo>
                  <a:pt x="2355" y="1816"/>
                </a:lnTo>
                <a:lnTo>
                  <a:pt x="2356" y="1819"/>
                </a:lnTo>
                <a:lnTo>
                  <a:pt x="2355" y="1822"/>
                </a:lnTo>
                <a:lnTo>
                  <a:pt x="2339" y="1828"/>
                </a:lnTo>
                <a:lnTo>
                  <a:pt x="2337" y="1832"/>
                </a:lnTo>
                <a:lnTo>
                  <a:pt x="2337" y="1836"/>
                </a:lnTo>
                <a:lnTo>
                  <a:pt x="2350" y="1852"/>
                </a:lnTo>
                <a:lnTo>
                  <a:pt x="2361" y="1861"/>
                </a:lnTo>
                <a:lnTo>
                  <a:pt x="2367" y="1862"/>
                </a:lnTo>
                <a:lnTo>
                  <a:pt x="2380" y="1852"/>
                </a:lnTo>
                <a:lnTo>
                  <a:pt x="2386" y="1852"/>
                </a:lnTo>
                <a:lnTo>
                  <a:pt x="2392" y="1854"/>
                </a:lnTo>
                <a:lnTo>
                  <a:pt x="2403" y="1866"/>
                </a:lnTo>
                <a:lnTo>
                  <a:pt x="2407" y="1871"/>
                </a:lnTo>
                <a:lnTo>
                  <a:pt x="2420" y="1874"/>
                </a:lnTo>
                <a:lnTo>
                  <a:pt x="2430" y="1875"/>
                </a:lnTo>
                <a:lnTo>
                  <a:pt x="2432" y="1874"/>
                </a:lnTo>
                <a:lnTo>
                  <a:pt x="2434" y="1873"/>
                </a:lnTo>
                <a:lnTo>
                  <a:pt x="2437" y="1859"/>
                </a:lnTo>
                <a:lnTo>
                  <a:pt x="2441" y="1852"/>
                </a:lnTo>
                <a:lnTo>
                  <a:pt x="2448" y="1848"/>
                </a:lnTo>
                <a:lnTo>
                  <a:pt x="2462" y="1847"/>
                </a:lnTo>
                <a:lnTo>
                  <a:pt x="2467" y="1849"/>
                </a:lnTo>
                <a:lnTo>
                  <a:pt x="2469" y="1852"/>
                </a:lnTo>
                <a:lnTo>
                  <a:pt x="2470" y="1870"/>
                </a:lnTo>
                <a:lnTo>
                  <a:pt x="2473" y="1873"/>
                </a:lnTo>
                <a:lnTo>
                  <a:pt x="2475" y="1874"/>
                </a:lnTo>
                <a:lnTo>
                  <a:pt x="2478" y="1873"/>
                </a:lnTo>
                <a:lnTo>
                  <a:pt x="2491" y="1866"/>
                </a:lnTo>
                <a:lnTo>
                  <a:pt x="2499" y="1865"/>
                </a:lnTo>
                <a:lnTo>
                  <a:pt x="2505" y="1866"/>
                </a:lnTo>
                <a:lnTo>
                  <a:pt x="2512" y="1870"/>
                </a:lnTo>
                <a:lnTo>
                  <a:pt x="2514" y="1872"/>
                </a:lnTo>
                <a:lnTo>
                  <a:pt x="2515" y="1877"/>
                </a:lnTo>
                <a:lnTo>
                  <a:pt x="2519" y="1879"/>
                </a:lnTo>
                <a:lnTo>
                  <a:pt x="2525" y="1878"/>
                </a:lnTo>
                <a:lnTo>
                  <a:pt x="2529" y="1876"/>
                </a:lnTo>
                <a:lnTo>
                  <a:pt x="2532" y="1873"/>
                </a:lnTo>
                <a:lnTo>
                  <a:pt x="2535" y="1867"/>
                </a:lnTo>
                <a:lnTo>
                  <a:pt x="2536" y="1865"/>
                </a:lnTo>
                <a:lnTo>
                  <a:pt x="2542" y="1872"/>
                </a:lnTo>
                <a:lnTo>
                  <a:pt x="2545" y="1872"/>
                </a:lnTo>
                <a:lnTo>
                  <a:pt x="2547" y="1868"/>
                </a:lnTo>
                <a:lnTo>
                  <a:pt x="2547" y="1859"/>
                </a:lnTo>
                <a:lnTo>
                  <a:pt x="2549" y="1855"/>
                </a:lnTo>
                <a:lnTo>
                  <a:pt x="2551" y="1849"/>
                </a:lnTo>
                <a:lnTo>
                  <a:pt x="2555" y="1849"/>
                </a:lnTo>
                <a:lnTo>
                  <a:pt x="2565" y="1854"/>
                </a:lnTo>
                <a:lnTo>
                  <a:pt x="2581" y="1853"/>
                </a:lnTo>
                <a:lnTo>
                  <a:pt x="2591" y="1858"/>
                </a:lnTo>
                <a:lnTo>
                  <a:pt x="2596" y="1863"/>
                </a:lnTo>
                <a:lnTo>
                  <a:pt x="2602" y="1875"/>
                </a:lnTo>
                <a:lnTo>
                  <a:pt x="2611" y="1885"/>
                </a:lnTo>
                <a:lnTo>
                  <a:pt x="2619" y="1907"/>
                </a:lnTo>
                <a:lnTo>
                  <a:pt x="2632" y="1933"/>
                </a:lnTo>
                <a:lnTo>
                  <a:pt x="2635" y="1943"/>
                </a:lnTo>
                <a:lnTo>
                  <a:pt x="2632" y="1949"/>
                </a:lnTo>
                <a:lnTo>
                  <a:pt x="2625" y="1966"/>
                </a:lnTo>
                <a:lnTo>
                  <a:pt x="2625" y="1988"/>
                </a:lnTo>
                <a:lnTo>
                  <a:pt x="2621" y="2007"/>
                </a:lnTo>
                <a:lnTo>
                  <a:pt x="2617" y="2035"/>
                </a:lnTo>
                <a:lnTo>
                  <a:pt x="2611" y="2046"/>
                </a:lnTo>
                <a:lnTo>
                  <a:pt x="2605" y="2053"/>
                </a:lnTo>
                <a:lnTo>
                  <a:pt x="2599" y="2059"/>
                </a:lnTo>
                <a:lnTo>
                  <a:pt x="2575" y="2074"/>
                </a:lnTo>
                <a:lnTo>
                  <a:pt x="2574" y="2073"/>
                </a:lnTo>
                <a:lnTo>
                  <a:pt x="2572" y="2069"/>
                </a:lnTo>
                <a:lnTo>
                  <a:pt x="2570" y="2064"/>
                </a:lnTo>
                <a:lnTo>
                  <a:pt x="2564" y="2059"/>
                </a:lnTo>
                <a:lnTo>
                  <a:pt x="2537" y="2050"/>
                </a:lnTo>
                <a:lnTo>
                  <a:pt x="2529" y="2050"/>
                </a:lnTo>
                <a:lnTo>
                  <a:pt x="2523" y="2052"/>
                </a:lnTo>
                <a:lnTo>
                  <a:pt x="2519" y="2056"/>
                </a:lnTo>
                <a:lnTo>
                  <a:pt x="2516" y="2068"/>
                </a:lnTo>
                <a:lnTo>
                  <a:pt x="2499" y="2075"/>
                </a:lnTo>
                <a:lnTo>
                  <a:pt x="2482" y="2090"/>
                </a:lnTo>
                <a:lnTo>
                  <a:pt x="2470" y="2089"/>
                </a:lnTo>
                <a:lnTo>
                  <a:pt x="2468" y="2090"/>
                </a:lnTo>
                <a:lnTo>
                  <a:pt x="2467" y="2093"/>
                </a:lnTo>
                <a:lnTo>
                  <a:pt x="2477" y="2103"/>
                </a:lnTo>
                <a:lnTo>
                  <a:pt x="2479" y="2110"/>
                </a:lnTo>
                <a:lnTo>
                  <a:pt x="2479" y="2113"/>
                </a:lnTo>
                <a:lnTo>
                  <a:pt x="2477" y="2115"/>
                </a:lnTo>
                <a:lnTo>
                  <a:pt x="2475" y="2115"/>
                </a:lnTo>
                <a:lnTo>
                  <a:pt x="2467" y="2108"/>
                </a:lnTo>
                <a:lnTo>
                  <a:pt x="2465" y="2108"/>
                </a:lnTo>
                <a:lnTo>
                  <a:pt x="2463" y="2109"/>
                </a:lnTo>
                <a:lnTo>
                  <a:pt x="2449" y="2121"/>
                </a:lnTo>
                <a:lnTo>
                  <a:pt x="2432" y="2139"/>
                </a:lnTo>
                <a:lnTo>
                  <a:pt x="2426" y="2146"/>
                </a:lnTo>
                <a:lnTo>
                  <a:pt x="2423" y="2153"/>
                </a:lnTo>
                <a:lnTo>
                  <a:pt x="2423" y="2153"/>
                </a:lnTo>
                <a:lnTo>
                  <a:pt x="2410" y="2139"/>
                </a:lnTo>
                <a:lnTo>
                  <a:pt x="2404" y="2125"/>
                </a:lnTo>
                <a:lnTo>
                  <a:pt x="2399" y="2121"/>
                </a:lnTo>
                <a:lnTo>
                  <a:pt x="2394" y="2118"/>
                </a:lnTo>
                <a:lnTo>
                  <a:pt x="2391" y="2116"/>
                </a:lnTo>
                <a:lnTo>
                  <a:pt x="2379" y="2101"/>
                </a:lnTo>
                <a:lnTo>
                  <a:pt x="2373" y="2096"/>
                </a:lnTo>
                <a:lnTo>
                  <a:pt x="2366" y="2092"/>
                </a:lnTo>
                <a:lnTo>
                  <a:pt x="2361" y="2091"/>
                </a:lnTo>
                <a:lnTo>
                  <a:pt x="2358" y="2092"/>
                </a:lnTo>
                <a:lnTo>
                  <a:pt x="2352" y="2096"/>
                </a:lnTo>
                <a:lnTo>
                  <a:pt x="2343" y="2105"/>
                </a:lnTo>
                <a:lnTo>
                  <a:pt x="2338" y="2111"/>
                </a:lnTo>
                <a:lnTo>
                  <a:pt x="2334" y="2119"/>
                </a:lnTo>
                <a:lnTo>
                  <a:pt x="2330" y="2124"/>
                </a:lnTo>
                <a:lnTo>
                  <a:pt x="2318" y="2125"/>
                </a:lnTo>
                <a:lnTo>
                  <a:pt x="2303" y="2129"/>
                </a:lnTo>
                <a:lnTo>
                  <a:pt x="2293" y="2130"/>
                </a:lnTo>
                <a:lnTo>
                  <a:pt x="2282" y="2133"/>
                </a:lnTo>
                <a:lnTo>
                  <a:pt x="2266" y="2141"/>
                </a:lnTo>
                <a:lnTo>
                  <a:pt x="2245" y="2153"/>
                </a:lnTo>
                <a:lnTo>
                  <a:pt x="2237" y="2157"/>
                </a:lnTo>
                <a:lnTo>
                  <a:pt x="2227" y="2159"/>
                </a:lnTo>
                <a:lnTo>
                  <a:pt x="2208" y="2169"/>
                </a:lnTo>
                <a:lnTo>
                  <a:pt x="2206" y="2172"/>
                </a:lnTo>
                <a:lnTo>
                  <a:pt x="2204" y="2178"/>
                </a:lnTo>
                <a:lnTo>
                  <a:pt x="2201" y="2187"/>
                </a:lnTo>
                <a:lnTo>
                  <a:pt x="2209" y="2220"/>
                </a:lnTo>
                <a:lnTo>
                  <a:pt x="2210" y="2229"/>
                </a:lnTo>
                <a:lnTo>
                  <a:pt x="2210" y="2232"/>
                </a:lnTo>
                <a:lnTo>
                  <a:pt x="2204" y="2238"/>
                </a:lnTo>
                <a:lnTo>
                  <a:pt x="2187" y="2248"/>
                </a:lnTo>
                <a:lnTo>
                  <a:pt x="2176" y="2257"/>
                </a:lnTo>
                <a:lnTo>
                  <a:pt x="2165" y="2263"/>
                </a:lnTo>
                <a:lnTo>
                  <a:pt x="2158" y="2266"/>
                </a:lnTo>
                <a:lnTo>
                  <a:pt x="2149" y="2263"/>
                </a:lnTo>
                <a:lnTo>
                  <a:pt x="2132" y="2259"/>
                </a:lnTo>
                <a:lnTo>
                  <a:pt x="2125" y="2260"/>
                </a:lnTo>
                <a:lnTo>
                  <a:pt x="2117" y="2265"/>
                </a:lnTo>
                <a:lnTo>
                  <a:pt x="2101" y="2275"/>
                </a:lnTo>
                <a:lnTo>
                  <a:pt x="2069" y="2301"/>
                </a:lnTo>
                <a:lnTo>
                  <a:pt x="2060" y="2307"/>
                </a:lnTo>
                <a:lnTo>
                  <a:pt x="2057" y="2306"/>
                </a:lnTo>
                <a:lnTo>
                  <a:pt x="2049" y="2297"/>
                </a:lnTo>
                <a:lnTo>
                  <a:pt x="2033" y="2289"/>
                </a:lnTo>
                <a:lnTo>
                  <a:pt x="2031" y="2287"/>
                </a:lnTo>
                <a:lnTo>
                  <a:pt x="2030" y="2274"/>
                </a:lnTo>
                <a:lnTo>
                  <a:pt x="2033" y="2258"/>
                </a:lnTo>
                <a:lnTo>
                  <a:pt x="2024" y="2256"/>
                </a:lnTo>
                <a:lnTo>
                  <a:pt x="2011" y="2257"/>
                </a:lnTo>
                <a:lnTo>
                  <a:pt x="1994" y="2261"/>
                </a:lnTo>
                <a:lnTo>
                  <a:pt x="1982" y="2266"/>
                </a:lnTo>
                <a:lnTo>
                  <a:pt x="1975" y="2272"/>
                </a:lnTo>
                <a:lnTo>
                  <a:pt x="1970" y="2280"/>
                </a:lnTo>
                <a:lnTo>
                  <a:pt x="1963" y="2301"/>
                </a:lnTo>
                <a:lnTo>
                  <a:pt x="1946" y="2345"/>
                </a:lnTo>
                <a:lnTo>
                  <a:pt x="1941" y="2352"/>
                </a:lnTo>
                <a:lnTo>
                  <a:pt x="1938" y="2355"/>
                </a:lnTo>
                <a:lnTo>
                  <a:pt x="1935" y="2356"/>
                </a:lnTo>
                <a:lnTo>
                  <a:pt x="1931" y="2356"/>
                </a:lnTo>
                <a:lnTo>
                  <a:pt x="1926" y="2353"/>
                </a:lnTo>
                <a:lnTo>
                  <a:pt x="1916" y="2345"/>
                </a:lnTo>
                <a:lnTo>
                  <a:pt x="1857" y="2280"/>
                </a:lnTo>
                <a:lnTo>
                  <a:pt x="1849" y="2272"/>
                </a:lnTo>
                <a:lnTo>
                  <a:pt x="1840" y="2266"/>
                </a:lnTo>
                <a:lnTo>
                  <a:pt x="1834" y="2263"/>
                </a:lnTo>
                <a:lnTo>
                  <a:pt x="1829" y="2265"/>
                </a:lnTo>
                <a:lnTo>
                  <a:pt x="1817" y="2275"/>
                </a:lnTo>
                <a:lnTo>
                  <a:pt x="1810" y="2286"/>
                </a:lnTo>
                <a:lnTo>
                  <a:pt x="1808" y="2304"/>
                </a:lnTo>
                <a:lnTo>
                  <a:pt x="1806" y="2312"/>
                </a:lnTo>
                <a:lnTo>
                  <a:pt x="1801" y="2315"/>
                </a:lnTo>
                <a:lnTo>
                  <a:pt x="1795" y="2316"/>
                </a:lnTo>
                <a:lnTo>
                  <a:pt x="1790" y="2314"/>
                </a:lnTo>
                <a:lnTo>
                  <a:pt x="1785" y="2311"/>
                </a:lnTo>
                <a:lnTo>
                  <a:pt x="1767" y="2285"/>
                </a:lnTo>
                <a:lnTo>
                  <a:pt x="1765" y="2269"/>
                </a:lnTo>
                <a:lnTo>
                  <a:pt x="1761" y="2261"/>
                </a:lnTo>
                <a:lnTo>
                  <a:pt x="1755" y="2256"/>
                </a:lnTo>
                <a:lnTo>
                  <a:pt x="1745" y="2253"/>
                </a:lnTo>
                <a:lnTo>
                  <a:pt x="1738" y="2254"/>
                </a:lnTo>
                <a:lnTo>
                  <a:pt x="1734" y="2257"/>
                </a:lnTo>
                <a:lnTo>
                  <a:pt x="1728" y="2265"/>
                </a:lnTo>
                <a:lnTo>
                  <a:pt x="1722" y="2281"/>
                </a:lnTo>
                <a:lnTo>
                  <a:pt x="1719" y="2287"/>
                </a:lnTo>
                <a:lnTo>
                  <a:pt x="1693" y="2305"/>
                </a:lnTo>
                <a:lnTo>
                  <a:pt x="1691" y="2310"/>
                </a:lnTo>
                <a:lnTo>
                  <a:pt x="1687" y="2323"/>
                </a:lnTo>
                <a:lnTo>
                  <a:pt x="1685" y="2327"/>
                </a:lnTo>
                <a:lnTo>
                  <a:pt x="1680" y="2330"/>
                </a:lnTo>
                <a:lnTo>
                  <a:pt x="1663" y="2339"/>
                </a:lnTo>
                <a:lnTo>
                  <a:pt x="1645" y="2355"/>
                </a:lnTo>
                <a:lnTo>
                  <a:pt x="1641" y="2357"/>
                </a:lnTo>
                <a:lnTo>
                  <a:pt x="1638" y="2357"/>
                </a:lnTo>
                <a:lnTo>
                  <a:pt x="1633" y="2353"/>
                </a:lnTo>
                <a:lnTo>
                  <a:pt x="1610" y="2337"/>
                </a:lnTo>
                <a:lnTo>
                  <a:pt x="1603" y="2330"/>
                </a:lnTo>
                <a:lnTo>
                  <a:pt x="1588" y="2308"/>
                </a:lnTo>
                <a:lnTo>
                  <a:pt x="1580" y="2299"/>
                </a:lnTo>
                <a:lnTo>
                  <a:pt x="1569" y="2293"/>
                </a:lnTo>
                <a:lnTo>
                  <a:pt x="1556" y="2278"/>
                </a:lnTo>
                <a:lnTo>
                  <a:pt x="1529" y="2266"/>
                </a:lnTo>
                <a:lnTo>
                  <a:pt x="1520" y="2260"/>
                </a:lnTo>
                <a:lnTo>
                  <a:pt x="1505" y="2257"/>
                </a:lnTo>
                <a:lnTo>
                  <a:pt x="1500" y="2253"/>
                </a:lnTo>
                <a:lnTo>
                  <a:pt x="1489" y="2239"/>
                </a:lnTo>
                <a:lnTo>
                  <a:pt x="1484" y="2237"/>
                </a:lnTo>
                <a:lnTo>
                  <a:pt x="1477" y="2238"/>
                </a:lnTo>
                <a:lnTo>
                  <a:pt x="1471" y="2242"/>
                </a:lnTo>
                <a:lnTo>
                  <a:pt x="1468" y="2247"/>
                </a:lnTo>
                <a:lnTo>
                  <a:pt x="1466" y="2255"/>
                </a:lnTo>
                <a:lnTo>
                  <a:pt x="1462" y="2259"/>
                </a:lnTo>
                <a:lnTo>
                  <a:pt x="1459" y="2262"/>
                </a:lnTo>
                <a:lnTo>
                  <a:pt x="1451" y="2266"/>
                </a:lnTo>
                <a:lnTo>
                  <a:pt x="1449" y="2268"/>
                </a:lnTo>
                <a:lnTo>
                  <a:pt x="1448" y="2273"/>
                </a:lnTo>
                <a:lnTo>
                  <a:pt x="1448" y="2287"/>
                </a:lnTo>
                <a:lnTo>
                  <a:pt x="1440" y="2306"/>
                </a:lnTo>
                <a:lnTo>
                  <a:pt x="1434" y="2313"/>
                </a:lnTo>
                <a:lnTo>
                  <a:pt x="1421" y="2321"/>
                </a:lnTo>
                <a:lnTo>
                  <a:pt x="1414" y="2328"/>
                </a:lnTo>
                <a:lnTo>
                  <a:pt x="1412" y="2332"/>
                </a:lnTo>
                <a:lnTo>
                  <a:pt x="1406" y="2344"/>
                </a:lnTo>
                <a:lnTo>
                  <a:pt x="1404" y="2348"/>
                </a:lnTo>
                <a:lnTo>
                  <a:pt x="1401" y="2350"/>
                </a:lnTo>
                <a:lnTo>
                  <a:pt x="1399" y="2350"/>
                </a:lnTo>
                <a:lnTo>
                  <a:pt x="1392" y="2346"/>
                </a:lnTo>
                <a:lnTo>
                  <a:pt x="1384" y="2345"/>
                </a:lnTo>
                <a:lnTo>
                  <a:pt x="1377" y="2345"/>
                </a:lnTo>
                <a:lnTo>
                  <a:pt x="1367" y="2347"/>
                </a:lnTo>
                <a:lnTo>
                  <a:pt x="1356" y="2340"/>
                </a:lnTo>
                <a:lnTo>
                  <a:pt x="1349" y="2339"/>
                </a:lnTo>
                <a:lnTo>
                  <a:pt x="1304" y="2337"/>
                </a:lnTo>
                <a:lnTo>
                  <a:pt x="1296" y="2338"/>
                </a:lnTo>
                <a:lnTo>
                  <a:pt x="1286" y="2350"/>
                </a:lnTo>
                <a:lnTo>
                  <a:pt x="1281" y="2352"/>
                </a:lnTo>
                <a:lnTo>
                  <a:pt x="1279" y="2353"/>
                </a:lnTo>
                <a:lnTo>
                  <a:pt x="1275" y="2351"/>
                </a:lnTo>
                <a:lnTo>
                  <a:pt x="1270" y="2346"/>
                </a:lnTo>
                <a:lnTo>
                  <a:pt x="1264" y="2338"/>
                </a:lnTo>
                <a:lnTo>
                  <a:pt x="1259" y="2326"/>
                </a:lnTo>
                <a:lnTo>
                  <a:pt x="1251" y="2319"/>
                </a:lnTo>
                <a:lnTo>
                  <a:pt x="1245" y="2315"/>
                </a:lnTo>
                <a:lnTo>
                  <a:pt x="1239" y="2315"/>
                </a:lnTo>
                <a:lnTo>
                  <a:pt x="1231" y="2315"/>
                </a:lnTo>
                <a:lnTo>
                  <a:pt x="1223" y="2317"/>
                </a:lnTo>
                <a:lnTo>
                  <a:pt x="1219" y="2322"/>
                </a:lnTo>
                <a:lnTo>
                  <a:pt x="1213" y="2333"/>
                </a:lnTo>
                <a:lnTo>
                  <a:pt x="1209" y="2356"/>
                </a:lnTo>
                <a:lnTo>
                  <a:pt x="1200" y="2379"/>
                </a:lnTo>
                <a:lnTo>
                  <a:pt x="1196" y="2381"/>
                </a:lnTo>
                <a:lnTo>
                  <a:pt x="1181" y="2384"/>
                </a:lnTo>
                <a:lnTo>
                  <a:pt x="1180" y="2385"/>
                </a:lnTo>
                <a:lnTo>
                  <a:pt x="1179" y="2387"/>
                </a:lnTo>
                <a:lnTo>
                  <a:pt x="1181" y="2400"/>
                </a:lnTo>
                <a:lnTo>
                  <a:pt x="1185" y="2420"/>
                </a:lnTo>
                <a:lnTo>
                  <a:pt x="1185" y="2427"/>
                </a:lnTo>
                <a:lnTo>
                  <a:pt x="1182" y="2432"/>
                </a:lnTo>
                <a:lnTo>
                  <a:pt x="1182" y="2437"/>
                </a:lnTo>
                <a:lnTo>
                  <a:pt x="1186" y="2458"/>
                </a:lnTo>
                <a:lnTo>
                  <a:pt x="1188" y="2481"/>
                </a:lnTo>
                <a:lnTo>
                  <a:pt x="1190" y="2483"/>
                </a:lnTo>
                <a:lnTo>
                  <a:pt x="1204" y="2496"/>
                </a:lnTo>
                <a:lnTo>
                  <a:pt x="1221" y="2532"/>
                </a:lnTo>
                <a:lnTo>
                  <a:pt x="1224" y="2545"/>
                </a:lnTo>
                <a:lnTo>
                  <a:pt x="1222" y="2563"/>
                </a:lnTo>
                <a:lnTo>
                  <a:pt x="1223" y="2578"/>
                </a:lnTo>
                <a:lnTo>
                  <a:pt x="1226" y="2583"/>
                </a:lnTo>
                <a:lnTo>
                  <a:pt x="1238" y="2596"/>
                </a:lnTo>
                <a:lnTo>
                  <a:pt x="1240" y="2601"/>
                </a:lnTo>
                <a:lnTo>
                  <a:pt x="1239" y="2604"/>
                </a:lnTo>
                <a:lnTo>
                  <a:pt x="1236" y="2609"/>
                </a:lnTo>
                <a:lnTo>
                  <a:pt x="1228" y="2611"/>
                </a:lnTo>
                <a:lnTo>
                  <a:pt x="1219" y="2611"/>
                </a:lnTo>
                <a:lnTo>
                  <a:pt x="1217" y="2612"/>
                </a:lnTo>
                <a:lnTo>
                  <a:pt x="1216" y="2614"/>
                </a:lnTo>
                <a:lnTo>
                  <a:pt x="1215" y="2616"/>
                </a:lnTo>
                <a:lnTo>
                  <a:pt x="1217" y="2625"/>
                </a:lnTo>
                <a:lnTo>
                  <a:pt x="1217" y="2630"/>
                </a:lnTo>
                <a:lnTo>
                  <a:pt x="1210" y="2650"/>
                </a:lnTo>
                <a:lnTo>
                  <a:pt x="1205" y="2682"/>
                </a:lnTo>
                <a:lnTo>
                  <a:pt x="1206" y="2690"/>
                </a:lnTo>
                <a:lnTo>
                  <a:pt x="1209" y="2698"/>
                </a:lnTo>
                <a:lnTo>
                  <a:pt x="1212" y="2701"/>
                </a:lnTo>
                <a:lnTo>
                  <a:pt x="1219" y="2704"/>
                </a:lnTo>
                <a:lnTo>
                  <a:pt x="1232" y="2718"/>
                </a:lnTo>
                <a:lnTo>
                  <a:pt x="1233" y="2721"/>
                </a:lnTo>
                <a:lnTo>
                  <a:pt x="1232" y="2725"/>
                </a:lnTo>
                <a:lnTo>
                  <a:pt x="1230" y="2732"/>
                </a:lnTo>
                <a:lnTo>
                  <a:pt x="1226" y="2735"/>
                </a:lnTo>
                <a:lnTo>
                  <a:pt x="1212" y="2743"/>
                </a:lnTo>
                <a:lnTo>
                  <a:pt x="1205" y="2745"/>
                </a:lnTo>
                <a:lnTo>
                  <a:pt x="1201" y="2745"/>
                </a:lnTo>
                <a:lnTo>
                  <a:pt x="1196" y="2744"/>
                </a:lnTo>
                <a:lnTo>
                  <a:pt x="1179" y="2734"/>
                </a:lnTo>
                <a:lnTo>
                  <a:pt x="1169" y="2734"/>
                </a:lnTo>
                <a:lnTo>
                  <a:pt x="1164" y="2733"/>
                </a:lnTo>
                <a:lnTo>
                  <a:pt x="1159" y="2728"/>
                </a:lnTo>
                <a:lnTo>
                  <a:pt x="1154" y="2721"/>
                </a:lnTo>
                <a:lnTo>
                  <a:pt x="1152" y="2719"/>
                </a:lnTo>
                <a:lnTo>
                  <a:pt x="1143" y="2716"/>
                </a:lnTo>
                <a:lnTo>
                  <a:pt x="1130" y="2715"/>
                </a:lnTo>
                <a:lnTo>
                  <a:pt x="1104" y="2716"/>
                </a:lnTo>
                <a:lnTo>
                  <a:pt x="1092" y="2718"/>
                </a:lnTo>
                <a:lnTo>
                  <a:pt x="1077" y="2722"/>
                </a:lnTo>
                <a:lnTo>
                  <a:pt x="1068" y="2723"/>
                </a:lnTo>
                <a:lnTo>
                  <a:pt x="1059" y="2722"/>
                </a:lnTo>
                <a:lnTo>
                  <a:pt x="1054" y="2718"/>
                </a:lnTo>
                <a:lnTo>
                  <a:pt x="1050" y="2711"/>
                </a:lnTo>
                <a:lnTo>
                  <a:pt x="1047" y="2706"/>
                </a:lnTo>
                <a:lnTo>
                  <a:pt x="1047" y="2702"/>
                </a:lnTo>
                <a:lnTo>
                  <a:pt x="1051" y="2693"/>
                </a:lnTo>
                <a:lnTo>
                  <a:pt x="1050" y="2688"/>
                </a:lnTo>
                <a:lnTo>
                  <a:pt x="1036" y="2672"/>
                </a:lnTo>
                <a:lnTo>
                  <a:pt x="1032" y="2664"/>
                </a:lnTo>
                <a:lnTo>
                  <a:pt x="1029" y="2658"/>
                </a:lnTo>
                <a:lnTo>
                  <a:pt x="1029" y="2654"/>
                </a:lnTo>
                <a:lnTo>
                  <a:pt x="1030" y="2651"/>
                </a:lnTo>
                <a:lnTo>
                  <a:pt x="1038" y="2647"/>
                </a:lnTo>
                <a:lnTo>
                  <a:pt x="1042" y="2643"/>
                </a:lnTo>
                <a:lnTo>
                  <a:pt x="1043" y="2637"/>
                </a:lnTo>
                <a:lnTo>
                  <a:pt x="1041" y="2637"/>
                </a:lnTo>
                <a:lnTo>
                  <a:pt x="1041" y="2634"/>
                </a:lnTo>
                <a:lnTo>
                  <a:pt x="1043" y="2627"/>
                </a:lnTo>
                <a:lnTo>
                  <a:pt x="1046" y="2627"/>
                </a:lnTo>
                <a:lnTo>
                  <a:pt x="1046" y="2625"/>
                </a:lnTo>
                <a:lnTo>
                  <a:pt x="1044" y="2612"/>
                </a:lnTo>
                <a:lnTo>
                  <a:pt x="1041" y="2614"/>
                </a:lnTo>
                <a:lnTo>
                  <a:pt x="1034" y="2610"/>
                </a:lnTo>
                <a:lnTo>
                  <a:pt x="1027" y="2607"/>
                </a:lnTo>
                <a:lnTo>
                  <a:pt x="1026" y="2601"/>
                </a:lnTo>
                <a:lnTo>
                  <a:pt x="1028" y="2598"/>
                </a:lnTo>
                <a:lnTo>
                  <a:pt x="1032" y="2597"/>
                </a:lnTo>
                <a:lnTo>
                  <a:pt x="1032" y="2594"/>
                </a:lnTo>
                <a:lnTo>
                  <a:pt x="1035" y="2590"/>
                </a:lnTo>
                <a:lnTo>
                  <a:pt x="1035" y="2583"/>
                </a:lnTo>
                <a:lnTo>
                  <a:pt x="1033" y="2575"/>
                </a:lnTo>
                <a:lnTo>
                  <a:pt x="1026" y="2560"/>
                </a:lnTo>
                <a:lnTo>
                  <a:pt x="1024" y="2549"/>
                </a:lnTo>
                <a:lnTo>
                  <a:pt x="1024" y="2539"/>
                </a:lnTo>
                <a:lnTo>
                  <a:pt x="1022" y="2537"/>
                </a:lnTo>
                <a:lnTo>
                  <a:pt x="1018" y="2536"/>
                </a:lnTo>
                <a:lnTo>
                  <a:pt x="1012" y="2537"/>
                </a:lnTo>
                <a:lnTo>
                  <a:pt x="981" y="2549"/>
                </a:lnTo>
                <a:lnTo>
                  <a:pt x="954" y="2554"/>
                </a:lnTo>
                <a:lnTo>
                  <a:pt x="948" y="2556"/>
                </a:lnTo>
                <a:lnTo>
                  <a:pt x="930" y="2568"/>
                </a:lnTo>
                <a:lnTo>
                  <a:pt x="906" y="2593"/>
                </a:lnTo>
                <a:lnTo>
                  <a:pt x="887" y="2608"/>
                </a:lnTo>
                <a:lnTo>
                  <a:pt x="881" y="2611"/>
                </a:lnTo>
                <a:lnTo>
                  <a:pt x="853" y="2621"/>
                </a:lnTo>
                <a:lnTo>
                  <a:pt x="844" y="2621"/>
                </a:lnTo>
                <a:lnTo>
                  <a:pt x="818" y="2614"/>
                </a:lnTo>
                <a:lnTo>
                  <a:pt x="799" y="2593"/>
                </a:lnTo>
                <a:lnTo>
                  <a:pt x="795" y="2591"/>
                </a:lnTo>
                <a:lnTo>
                  <a:pt x="792" y="2590"/>
                </a:lnTo>
                <a:lnTo>
                  <a:pt x="785" y="2591"/>
                </a:lnTo>
                <a:lnTo>
                  <a:pt x="775" y="2594"/>
                </a:lnTo>
                <a:lnTo>
                  <a:pt x="745" y="2607"/>
                </a:lnTo>
                <a:lnTo>
                  <a:pt x="739" y="2608"/>
                </a:lnTo>
                <a:lnTo>
                  <a:pt x="727" y="2602"/>
                </a:lnTo>
                <a:lnTo>
                  <a:pt x="716" y="2596"/>
                </a:lnTo>
                <a:lnTo>
                  <a:pt x="713" y="2593"/>
                </a:lnTo>
                <a:lnTo>
                  <a:pt x="711" y="2587"/>
                </a:lnTo>
                <a:lnTo>
                  <a:pt x="710" y="2577"/>
                </a:lnTo>
                <a:lnTo>
                  <a:pt x="710" y="2563"/>
                </a:lnTo>
                <a:lnTo>
                  <a:pt x="715" y="2555"/>
                </a:lnTo>
                <a:lnTo>
                  <a:pt x="725" y="2544"/>
                </a:lnTo>
                <a:lnTo>
                  <a:pt x="722" y="2540"/>
                </a:lnTo>
                <a:lnTo>
                  <a:pt x="715" y="2531"/>
                </a:lnTo>
                <a:lnTo>
                  <a:pt x="709" y="2527"/>
                </a:lnTo>
                <a:lnTo>
                  <a:pt x="704" y="2528"/>
                </a:lnTo>
                <a:lnTo>
                  <a:pt x="692" y="2537"/>
                </a:lnTo>
                <a:lnTo>
                  <a:pt x="690" y="2537"/>
                </a:lnTo>
                <a:lnTo>
                  <a:pt x="687" y="2536"/>
                </a:lnTo>
                <a:lnTo>
                  <a:pt x="678" y="2525"/>
                </a:lnTo>
                <a:lnTo>
                  <a:pt x="669" y="2509"/>
                </a:lnTo>
                <a:lnTo>
                  <a:pt x="664" y="2488"/>
                </a:lnTo>
                <a:lnTo>
                  <a:pt x="664" y="2475"/>
                </a:lnTo>
                <a:lnTo>
                  <a:pt x="678" y="2441"/>
                </a:lnTo>
                <a:lnTo>
                  <a:pt x="679" y="2432"/>
                </a:lnTo>
                <a:lnTo>
                  <a:pt x="677" y="2422"/>
                </a:lnTo>
                <a:lnTo>
                  <a:pt x="672" y="2412"/>
                </a:lnTo>
                <a:lnTo>
                  <a:pt x="663" y="2407"/>
                </a:lnTo>
                <a:lnTo>
                  <a:pt x="656" y="2405"/>
                </a:lnTo>
                <a:lnTo>
                  <a:pt x="649" y="2405"/>
                </a:lnTo>
                <a:lnTo>
                  <a:pt x="643" y="2410"/>
                </a:lnTo>
                <a:lnTo>
                  <a:pt x="641" y="2411"/>
                </a:lnTo>
                <a:lnTo>
                  <a:pt x="635" y="2409"/>
                </a:lnTo>
                <a:lnTo>
                  <a:pt x="617" y="2398"/>
                </a:lnTo>
                <a:lnTo>
                  <a:pt x="599" y="2398"/>
                </a:lnTo>
                <a:lnTo>
                  <a:pt x="591" y="2397"/>
                </a:lnTo>
                <a:lnTo>
                  <a:pt x="578" y="2387"/>
                </a:lnTo>
                <a:lnTo>
                  <a:pt x="558" y="2379"/>
                </a:lnTo>
                <a:lnTo>
                  <a:pt x="550" y="2377"/>
                </a:lnTo>
                <a:lnTo>
                  <a:pt x="535" y="2375"/>
                </a:lnTo>
                <a:lnTo>
                  <a:pt x="525" y="2371"/>
                </a:lnTo>
                <a:lnTo>
                  <a:pt x="516" y="2370"/>
                </a:lnTo>
                <a:lnTo>
                  <a:pt x="494" y="2374"/>
                </a:lnTo>
                <a:lnTo>
                  <a:pt x="474" y="2371"/>
                </a:lnTo>
                <a:lnTo>
                  <a:pt x="448" y="2362"/>
                </a:lnTo>
                <a:lnTo>
                  <a:pt x="438" y="2357"/>
                </a:lnTo>
                <a:lnTo>
                  <a:pt x="430" y="2351"/>
                </a:lnTo>
                <a:lnTo>
                  <a:pt x="428" y="2347"/>
                </a:lnTo>
                <a:lnTo>
                  <a:pt x="429" y="2344"/>
                </a:lnTo>
                <a:lnTo>
                  <a:pt x="447" y="2325"/>
                </a:lnTo>
                <a:lnTo>
                  <a:pt x="456" y="2314"/>
                </a:lnTo>
                <a:lnTo>
                  <a:pt x="471" y="2278"/>
                </a:lnTo>
                <a:lnTo>
                  <a:pt x="480" y="2263"/>
                </a:lnTo>
                <a:lnTo>
                  <a:pt x="503" y="2248"/>
                </a:lnTo>
                <a:lnTo>
                  <a:pt x="506" y="2242"/>
                </a:lnTo>
                <a:lnTo>
                  <a:pt x="510" y="2231"/>
                </a:lnTo>
                <a:lnTo>
                  <a:pt x="512" y="2218"/>
                </a:lnTo>
                <a:lnTo>
                  <a:pt x="510" y="2206"/>
                </a:lnTo>
                <a:lnTo>
                  <a:pt x="504" y="2187"/>
                </a:lnTo>
                <a:lnTo>
                  <a:pt x="503" y="2182"/>
                </a:lnTo>
                <a:lnTo>
                  <a:pt x="503" y="2170"/>
                </a:lnTo>
                <a:lnTo>
                  <a:pt x="505" y="2162"/>
                </a:lnTo>
                <a:lnTo>
                  <a:pt x="507" y="2159"/>
                </a:lnTo>
                <a:lnTo>
                  <a:pt x="520" y="2149"/>
                </a:lnTo>
                <a:lnTo>
                  <a:pt x="537" y="2128"/>
                </a:lnTo>
                <a:lnTo>
                  <a:pt x="542" y="2118"/>
                </a:lnTo>
                <a:lnTo>
                  <a:pt x="543" y="2110"/>
                </a:lnTo>
                <a:lnTo>
                  <a:pt x="546" y="2106"/>
                </a:lnTo>
                <a:lnTo>
                  <a:pt x="548" y="2105"/>
                </a:lnTo>
                <a:lnTo>
                  <a:pt x="561" y="2112"/>
                </a:lnTo>
                <a:lnTo>
                  <a:pt x="568" y="2114"/>
                </a:lnTo>
                <a:lnTo>
                  <a:pt x="571" y="2114"/>
                </a:lnTo>
                <a:lnTo>
                  <a:pt x="575" y="2112"/>
                </a:lnTo>
                <a:lnTo>
                  <a:pt x="576" y="2108"/>
                </a:lnTo>
                <a:lnTo>
                  <a:pt x="571" y="2086"/>
                </a:lnTo>
                <a:lnTo>
                  <a:pt x="570" y="2063"/>
                </a:lnTo>
                <a:lnTo>
                  <a:pt x="568" y="2059"/>
                </a:lnTo>
                <a:lnTo>
                  <a:pt x="565" y="2056"/>
                </a:lnTo>
                <a:lnTo>
                  <a:pt x="543" y="2050"/>
                </a:lnTo>
                <a:lnTo>
                  <a:pt x="529" y="2042"/>
                </a:lnTo>
                <a:lnTo>
                  <a:pt x="522" y="2040"/>
                </a:lnTo>
                <a:lnTo>
                  <a:pt x="512" y="2039"/>
                </a:lnTo>
                <a:lnTo>
                  <a:pt x="500" y="2041"/>
                </a:lnTo>
                <a:lnTo>
                  <a:pt x="492" y="2041"/>
                </a:lnTo>
                <a:lnTo>
                  <a:pt x="441" y="2032"/>
                </a:lnTo>
                <a:lnTo>
                  <a:pt x="437" y="2029"/>
                </a:lnTo>
                <a:lnTo>
                  <a:pt x="428" y="2016"/>
                </a:lnTo>
                <a:lnTo>
                  <a:pt x="425" y="2012"/>
                </a:lnTo>
                <a:lnTo>
                  <a:pt x="394" y="2006"/>
                </a:lnTo>
                <a:lnTo>
                  <a:pt x="388" y="2002"/>
                </a:lnTo>
                <a:lnTo>
                  <a:pt x="384" y="1997"/>
                </a:lnTo>
                <a:lnTo>
                  <a:pt x="384" y="1993"/>
                </a:lnTo>
                <a:lnTo>
                  <a:pt x="385" y="1989"/>
                </a:lnTo>
                <a:lnTo>
                  <a:pt x="399" y="1972"/>
                </a:lnTo>
                <a:lnTo>
                  <a:pt x="402" y="1968"/>
                </a:lnTo>
                <a:lnTo>
                  <a:pt x="397" y="1956"/>
                </a:lnTo>
                <a:lnTo>
                  <a:pt x="393" y="1953"/>
                </a:lnTo>
                <a:lnTo>
                  <a:pt x="390" y="1948"/>
                </a:lnTo>
                <a:lnTo>
                  <a:pt x="393" y="1947"/>
                </a:lnTo>
                <a:lnTo>
                  <a:pt x="396" y="1943"/>
                </a:lnTo>
                <a:lnTo>
                  <a:pt x="396" y="1932"/>
                </a:lnTo>
                <a:lnTo>
                  <a:pt x="395" y="1922"/>
                </a:lnTo>
                <a:lnTo>
                  <a:pt x="393" y="1913"/>
                </a:lnTo>
                <a:lnTo>
                  <a:pt x="388" y="1906"/>
                </a:lnTo>
                <a:lnTo>
                  <a:pt x="384" y="1902"/>
                </a:lnTo>
                <a:lnTo>
                  <a:pt x="374" y="1901"/>
                </a:lnTo>
                <a:lnTo>
                  <a:pt x="371" y="1898"/>
                </a:lnTo>
                <a:lnTo>
                  <a:pt x="367" y="1890"/>
                </a:lnTo>
                <a:lnTo>
                  <a:pt x="366" y="1881"/>
                </a:lnTo>
                <a:lnTo>
                  <a:pt x="368" y="1879"/>
                </a:lnTo>
                <a:lnTo>
                  <a:pt x="384" y="1867"/>
                </a:lnTo>
                <a:lnTo>
                  <a:pt x="386" y="1863"/>
                </a:lnTo>
                <a:lnTo>
                  <a:pt x="386" y="1859"/>
                </a:lnTo>
                <a:lnTo>
                  <a:pt x="379" y="1838"/>
                </a:lnTo>
                <a:lnTo>
                  <a:pt x="377" y="1825"/>
                </a:lnTo>
                <a:lnTo>
                  <a:pt x="374" y="1816"/>
                </a:lnTo>
                <a:lnTo>
                  <a:pt x="370" y="1809"/>
                </a:lnTo>
                <a:lnTo>
                  <a:pt x="366" y="1804"/>
                </a:lnTo>
                <a:lnTo>
                  <a:pt x="360" y="1801"/>
                </a:lnTo>
                <a:lnTo>
                  <a:pt x="353" y="1799"/>
                </a:lnTo>
                <a:lnTo>
                  <a:pt x="348" y="1793"/>
                </a:lnTo>
                <a:lnTo>
                  <a:pt x="344" y="1786"/>
                </a:lnTo>
                <a:lnTo>
                  <a:pt x="344" y="1772"/>
                </a:lnTo>
                <a:lnTo>
                  <a:pt x="347" y="1760"/>
                </a:lnTo>
                <a:lnTo>
                  <a:pt x="353" y="1744"/>
                </a:lnTo>
                <a:lnTo>
                  <a:pt x="356" y="1737"/>
                </a:lnTo>
                <a:lnTo>
                  <a:pt x="360" y="1734"/>
                </a:lnTo>
                <a:lnTo>
                  <a:pt x="368" y="1731"/>
                </a:lnTo>
                <a:lnTo>
                  <a:pt x="396" y="1714"/>
                </a:lnTo>
                <a:lnTo>
                  <a:pt x="403" y="1709"/>
                </a:lnTo>
                <a:lnTo>
                  <a:pt x="408" y="1702"/>
                </a:lnTo>
                <a:lnTo>
                  <a:pt x="411" y="1696"/>
                </a:lnTo>
                <a:lnTo>
                  <a:pt x="414" y="1687"/>
                </a:lnTo>
                <a:lnTo>
                  <a:pt x="413" y="1682"/>
                </a:lnTo>
                <a:lnTo>
                  <a:pt x="411" y="1681"/>
                </a:lnTo>
                <a:lnTo>
                  <a:pt x="384" y="1683"/>
                </a:lnTo>
                <a:lnTo>
                  <a:pt x="343" y="1693"/>
                </a:lnTo>
                <a:lnTo>
                  <a:pt x="339" y="1693"/>
                </a:lnTo>
                <a:lnTo>
                  <a:pt x="334" y="1691"/>
                </a:lnTo>
                <a:lnTo>
                  <a:pt x="318" y="1680"/>
                </a:lnTo>
                <a:lnTo>
                  <a:pt x="302" y="1677"/>
                </a:lnTo>
                <a:lnTo>
                  <a:pt x="248" y="1682"/>
                </a:lnTo>
                <a:lnTo>
                  <a:pt x="211" y="1678"/>
                </a:lnTo>
                <a:lnTo>
                  <a:pt x="182" y="1685"/>
                </a:lnTo>
                <a:lnTo>
                  <a:pt x="141" y="1687"/>
                </a:lnTo>
                <a:lnTo>
                  <a:pt x="128" y="1691"/>
                </a:lnTo>
                <a:lnTo>
                  <a:pt x="116" y="1696"/>
                </a:lnTo>
                <a:lnTo>
                  <a:pt x="50" y="1732"/>
                </a:lnTo>
                <a:lnTo>
                  <a:pt x="38" y="1737"/>
                </a:lnTo>
                <a:lnTo>
                  <a:pt x="32" y="1739"/>
                </a:lnTo>
                <a:lnTo>
                  <a:pt x="30" y="1738"/>
                </a:lnTo>
                <a:lnTo>
                  <a:pt x="27" y="1731"/>
                </a:lnTo>
                <a:lnTo>
                  <a:pt x="20" y="1722"/>
                </a:lnTo>
                <a:lnTo>
                  <a:pt x="3" y="1709"/>
                </a:lnTo>
                <a:lnTo>
                  <a:pt x="1" y="1704"/>
                </a:lnTo>
                <a:lnTo>
                  <a:pt x="0" y="1700"/>
                </a:lnTo>
                <a:lnTo>
                  <a:pt x="1" y="1698"/>
                </a:lnTo>
                <a:lnTo>
                  <a:pt x="2" y="1697"/>
                </a:lnTo>
                <a:lnTo>
                  <a:pt x="28" y="1680"/>
                </a:lnTo>
                <a:lnTo>
                  <a:pt x="39" y="1668"/>
                </a:lnTo>
                <a:lnTo>
                  <a:pt x="67" y="1647"/>
                </a:lnTo>
                <a:lnTo>
                  <a:pt x="72" y="1641"/>
                </a:lnTo>
                <a:lnTo>
                  <a:pt x="75" y="1636"/>
                </a:lnTo>
                <a:lnTo>
                  <a:pt x="74" y="1628"/>
                </a:lnTo>
                <a:lnTo>
                  <a:pt x="73" y="1619"/>
                </a:lnTo>
                <a:lnTo>
                  <a:pt x="74" y="1613"/>
                </a:lnTo>
                <a:lnTo>
                  <a:pt x="78" y="1602"/>
                </a:lnTo>
                <a:lnTo>
                  <a:pt x="77" y="1594"/>
                </a:lnTo>
                <a:lnTo>
                  <a:pt x="75" y="1592"/>
                </a:lnTo>
                <a:lnTo>
                  <a:pt x="57" y="1589"/>
                </a:lnTo>
                <a:lnTo>
                  <a:pt x="53" y="1588"/>
                </a:lnTo>
                <a:lnTo>
                  <a:pt x="54" y="1581"/>
                </a:lnTo>
                <a:lnTo>
                  <a:pt x="56" y="1574"/>
                </a:lnTo>
                <a:lnTo>
                  <a:pt x="65" y="1561"/>
                </a:lnTo>
                <a:lnTo>
                  <a:pt x="66" y="1551"/>
                </a:lnTo>
                <a:lnTo>
                  <a:pt x="63" y="1539"/>
                </a:lnTo>
                <a:lnTo>
                  <a:pt x="27" y="1539"/>
                </a:lnTo>
                <a:lnTo>
                  <a:pt x="23" y="1538"/>
                </a:lnTo>
                <a:lnTo>
                  <a:pt x="21" y="1534"/>
                </a:lnTo>
                <a:lnTo>
                  <a:pt x="37" y="1473"/>
                </a:lnTo>
                <a:lnTo>
                  <a:pt x="38" y="1445"/>
                </a:lnTo>
                <a:lnTo>
                  <a:pt x="39" y="1439"/>
                </a:lnTo>
                <a:lnTo>
                  <a:pt x="41" y="1435"/>
                </a:lnTo>
                <a:lnTo>
                  <a:pt x="47" y="1429"/>
                </a:lnTo>
                <a:lnTo>
                  <a:pt x="68" y="1418"/>
                </a:lnTo>
                <a:lnTo>
                  <a:pt x="78" y="1413"/>
                </a:lnTo>
                <a:lnTo>
                  <a:pt x="86" y="1411"/>
                </a:lnTo>
                <a:lnTo>
                  <a:pt x="99" y="1412"/>
                </a:lnTo>
                <a:lnTo>
                  <a:pt x="104" y="1410"/>
                </a:lnTo>
                <a:lnTo>
                  <a:pt x="108" y="1405"/>
                </a:lnTo>
                <a:lnTo>
                  <a:pt x="108" y="1403"/>
                </a:lnTo>
                <a:lnTo>
                  <a:pt x="108" y="1399"/>
                </a:lnTo>
                <a:lnTo>
                  <a:pt x="103" y="1393"/>
                </a:lnTo>
                <a:lnTo>
                  <a:pt x="99" y="1385"/>
                </a:lnTo>
                <a:lnTo>
                  <a:pt x="97" y="1373"/>
                </a:lnTo>
                <a:lnTo>
                  <a:pt x="97" y="1364"/>
                </a:lnTo>
                <a:lnTo>
                  <a:pt x="100" y="1351"/>
                </a:lnTo>
                <a:lnTo>
                  <a:pt x="103" y="1341"/>
                </a:lnTo>
                <a:lnTo>
                  <a:pt x="107" y="1334"/>
                </a:lnTo>
                <a:lnTo>
                  <a:pt x="144" y="1289"/>
                </a:lnTo>
                <a:lnTo>
                  <a:pt x="152" y="1283"/>
                </a:lnTo>
                <a:lnTo>
                  <a:pt x="154" y="1283"/>
                </a:lnTo>
                <a:lnTo>
                  <a:pt x="157" y="1284"/>
                </a:lnTo>
                <a:lnTo>
                  <a:pt x="167" y="1293"/>
                </a:lnTo>
                <a:lnTo>
                  <a:pt x="169" y="1295"/>
                </a:lnTo>
                <a:lnTo>
                  <a:pt x="178" y="1293"/>
                </a:lnTo>
                <a:lnTo>
                  <a:pt x="187" y="1291"/>
                </a:lnTo>
                <a:lnTo>
                  <a:pt x="192" y="1289"/>
                </a:lnTo>
                <a:lnTo>
                  <a:pt x="197" y="1285"/>
                </a:lnTo>
                <a:lnTo>
                  <a:pt x="207" y="1273"/>
                </a:lnTo>
                <a:lnTo>
                  <a:pt x="213" y="1269"/>
                </a:lnTo>
                <a:lnTo>
                  <a:pt x="227" y="1250"/>
                </a:lnTo>
                <a:lnTo>
                  <a:pt x="230" y="1247"/>
                </a:lnTo>
                <a:lnTo>
                  <a:pt x="237" y="1241"/>
                </a:lnTo>
                <a:lnTo>
                  <a:pt x="243" y="1235"/>
                </a:lnTo>
                <a:lnTo>
                  <a:pt x="246" y="1227"/>
                </a:lnTo>
                <a:lnTo>
                  <a:pt x="244" y="1214"/>
                </a:lnTo>
                <a:lnTo>
                  <a:pt x="245" y="1206"/>
                </a:lnTo>
                <a:lnTo>
                  <a:pt x="247" y="1200"/>
                </a:lnTo>
                <a:lnTo>
                  <a:pt x="254" y="1190"/>
                </a:lnTo>
                <a:lnTo>
                  <a:pt x="260" y="1174"/>
                </a:lnTo>
                <a:lnTo>
                  <a:pt x="272" y="1176"/>
                </a:lnTo>
                <a:lnTo>
                  <a:pt x="286" y="1182"/>
                </a:lnTo>
                <a:lnTo>
                  <a:pt x="290" y="1188"/>
                </a:lnTo>
                <a:lnTo>
                  <a:pt x="301" y="1202"/>
                </a:lnTo>
                <a:lnTo>
                  <a:pt x="303" y="1203"/>
                </a:lnTo>
                <a:lnTo>
                  <a:pt x="308" y="1200"/>
                </a:lnTo>
                <a:lnTo>
                  <a:pt x="317" y="1192"/>
                </a:lnTo>
                <a:lnTo>
                  <a:pt x="338" y="1170"/>
                </a:lnTo>
                <a:lnTo>
                  <a:pt x="343" y="1161"/>
                </a:lnTo>
                <a:lnTo>
                  <a:pt x="356" y="1134"/>
                </a:lnTo>
                <a:lnTo>
                  <a:pt x="363" y="1124"/>
                </a:lnTo>
                <a:lnTo>
                  <a:pt x="370" y="1119"/>
                </a:lnTo>
                <a:lnTo>
                  <a:pt x="376" y="1116"/>
                </a:lnTo>
                <a:lnTo>
                  <a:pt x="383" y="1116"/>
                </a:lnTo>
                <a:lnTo>
                  <a:pt x="391" y="1120"/>
                </a:lnTo>
                <a:lnTo>
                  <a:pt x="399" y="1125"/>
                </a:lnTo>
                <a:lnTo>
                  <a:pt x="406" y="1126"/>
                </a:lnTo>
                <a:lnTo>
                  <a:pt x="412" y="1125"/>
                </a:lnTo>
                <a:lnTo>
                  <a:pt x="420" y="1121"/>
                </a:lnTo>
                <a:lnTo>
                  <a:pt x="424" y="1117"/>
                </a:lnTo>
                <a:lnTo>
                  <a:pt x="426" y="1111"/>
                </a:lnTo>
                <a:lnTo>
                  <a:pt x="427" y="1102"/>
                </a:lnTo>
                <a:lnTo>
                  <a:pt x="425" y="1092"/>
                </a:lnTo>
                <a:lnTo>
                  <a:pt x="421" y="1087"/>
                </a:lnTo>
                <a:lnTo>
                  <a:pt x="406" y="1071"/>
                </a:lnTo>
                <a:lnTo>
                  <a:pt x="403" y="1065"/>
                </a:lnTo>
                <a:lnTo>
                  <a:pt x="396" y="1042"/>
                </a:lnTo>
                <a:lnTo>
                  <a:pt x="395" y="1030"/>
                </a:lnTo>
                <a:lnTo>
                  <a:pt x="397" y="1023"/>
                </a:lnTo>
                <a:lnTo>
                  <a:pt x="399" y="1018"/>
                </a:lnTo>
                <a:lnTo>
                  <a:pt x="407" y="1013"/>
                </a:lnTo>
                <a:lnTo>
                  <a:pt x="410" y="1013"/>
                </a:lnTo>
                <a:lnTo>
                  <a:pt x="415" y="1014"/>
                </a:lnTo>
                <a:lnTo>
                  <a:pt x="426" y="1027"/>
                </a:lnTo>
                <a:lnTo>
                  <a:pt x="429" y="1029"/>
                </a:lnTo>
                <a:lnTo>
                  <a:pt x="433" y="1024"/>
                </a:lnTo>
                <a:lnTo>
                  <a:pt x="440" y="1013"/>
                </a:lnTo>
                <a:lnTo>
                  <a:pt x="443" y="1005"/>
                </a:lnTo>
                <a:lnTo>
                  <a:pt x="443" y="998"/>
                </a:lnTo>
                <a:lnTo>
                  <a:pt x="440" y="990"/>
                </a:lnTo>
                <a:lnTo>
                  <a:pt x="434" y="978"/>
                </a:lnTo>
                <a:lnTo>
                  <a:pt x="434" y="970"/>
                </a:lnTo>
                <a:lnTo>
                  <a:pt x="438" y="962"/>
                </a:lnTo>
                <a:lnTo>
                  <a:pt x="447" y="949"/>
                </a:lnTo>
                <a:lnTo>
                  <a:pt x="450" y="943"/>
                </a:lnTo>
                <a:lnTo>
                  <a:pt x="458" y="911"/>
                </a:lnTo>
                <a:lnTo>
                  <a:pt x="471" y="870"/>
                </a:lnTo>
                <a:lnTo>
                  <a:pt x="473" y="853"/>
                </a:lnTo>
                <a:lnTo>
                  <a:pt x="468" y="825"/>
                </a:lnTo>
                <a:lnTo>
                  <a:pt x="473" y="805"/>
                </a:lnTo>
                <a:lnTo>
                  <a:pt x="471" y="789"/>
                </a:lnTo>
                <a:lnTo>
                  <a:pt x="473" y="781"/>
                </a:lnTo>
                <a:lnTo>
                  <a:pt x="475" y="772"/>
                </a:lnTo>
                <a:lnTo>
                  <a:pt x="479" y="748"/>
                </a:lnTo>
                <a:lnTo>
                  <a:pt x="484" y="732"/>
                </a:lnTo>
                <a:lnTo>
                  <a:pt x="485" y="724"/>
                </a:lnTo>
                <a:lnTo>
                  <a:pt x="485" y="718"/>
                </a:lnTo>
                <a:lnTo>
                  <a:pt x="479" y="710"/>
                </a:lnTo>
                <a:lnTo>
                  <a:pt x="476" y="704"/>
                </a:lnTo>
                <a:lnTo>
                  <a:pt x="475" y="693"/>
                </a:lnTo>
                <a:lnTo>
                  <a:pt x="475" y="686"/>
                </a:lnTo>
                <a:lnTo>
                  <a:pt x="478" y="657"/>
                </a:lnTo>
                <a:lnTo>
                  <a:pt x="486" y="639"/>
                </a:lnTo>
                <a:lnTo>
                  <a:pt x="485" y="627"/>
                </a:lnTo>
                <a:lnTo>
                  <a:pt x="481" y="600"/>
                </a:lnTo>
                <a:lnTo>
                  <a:pt x="480" y="579"/>
                </a:lnTo>
                <a:lnTo>
                  <a:pt x="481" y="574"/>
                </a:lnTo>
                <a:lnTo>
                  <a:pt x="489" y="550"/>
                </a:lnTo>
                <a:lnTo>
                  <a:pt x="485" y="546"/>
                </a:lnTo>
                <a:lnTo>
                  <a:pt x="479" y="541"/>
                </a:lnTo>
                <a:lnTo>
                  <a:pt x="475" y="539"/>
                </a:lnTo>
                <a:lnTo>
                  <a:pt x="467" y="539"/>
                </a:lnTo>
                <a:lnTo>
                  <a:pt x="460" y="536"/>
                </a:lnTo>
                <a:lnTo>
                  <a:pt x="453" y="531"/>
                </a:lnTo>
                <a:lnTo>
                  <a:pt x="447" y="520"/>
                </a:lnTo>
                <a:lnTo>
                  <a:pt x="444" y="517"/>
                </a:lnTo>
                <a:lnTo>
                  <a:pt x="429" y="515"/>
                </a:lnTo>
                <a:lnTo>
                  <a:pt x="416" y="508"/>
                </a:lnTo>
                <a:lnTo>
                  <a:pt x="413" y="509"/>
                </a:lnTo>
                <a:lnTo>
                  <a:pt x="412" y="513"/>
                </a:lnTo>
                <a:lnTo>
                  <a:pt x="408" y="533"/>
                </a:lnTo>
                <a:lnTo>
                  <a:pt x="406" y="542"/>
                </a:lnTo>
                <a:lnTo>
                  <a:pt x="403" y="546"/>
                </a:lnTo>
                <a:lnTo>
                  <a:pt x="397" y="548"/>
                </a:lnTo>
                <a:lnTo>
                  <a:pt x="388" y="546"/>
                </a:lnTo>
                <a:lnTo>
                  <a:pt x="380" y="543"/>
                </a:lnTo>
                <a:lnTo>
                  <a:pt x="376" y="538"/>
                </a:lnTo>
                <a:lnTo>
                  <a:pt x="373" y="531"/>
                </a:lnTo>
                <a:lnTo>
                  <a:pt x="369" y="508"/>
                </a:lnTo>
                <a:lnTo>
                  <a:pt x="361" y="489"/>
                </a:lnTo>
                <a:lnTo>
                  <a:pt x="357" y="470"/>
                </a:lnTo>
                <a:lnTo>
                  <a:pt x="355" y="451"/>
                </a:lnTo>
                <a:lnTo>
                  <a:pt x="349" y="436"/>
                </a:lnTo>
                <a:lnTo>
                  <a:pt x="349" y="429"/>
                </a:lnTo>
                <a:lnTo>
                  <a:pt x="351" y="413"/>
                </a:lnTo>
                <a:lnTo>
                  <a:pt x="351" y="405"/>
                </a:lnTo>
                <a:lnTo>
                  <a:pt x="350" y="402"/>
                </a:lnTo>
                <a:lnTo>
                  <a:pt x="344" y="395"/>
                </a:lnTo>
                <a:lnTo>
                  <a:pt x="341" y="383"/>
                </a:lnTo>
                <a:lnTo>
                  <a:pt x="341" y="371"/>
                </a:lnTo>
                <a:lnTo>
                  <a:pt x="350" y="340"/>
                </a:lnTo>
                <a:lnTo>
                  <a:pt x="350" y="331"/>
                </a:lnTo>
                <a:lnTo>
                  <a:pt x="350" y="331"/>
                </a:lnTo>
                <a:lnTo>
                  <a:pt x="357" y="328"/>
                </a:lnTo>
                <a:lnTo>
                  <a:pt x="361" y="325"/>
                </a:lnTo>
                <a:lnTo>
                  <a:pt x="362" y="315"/>
                </a:lnTo>
                <a:lnTo>
                  <a:pt x="365" y="312"/>
                </a:lnTo>
                <a:lnTo>
                  <a:pt x="379" y="308"/>
                </a:lnTo>
                <a:lnTo>
                  <a:pt x="386" y="303"/>
                </a:lnTo>
                <a:lnTo>
                  <a:pt x="390" y="300"/>
                </a:lnTo>
                <a:lnTo>
                  <a:pt x="391" y="296"/>
                </a:lnTo>
                <a:lnTo>
                  <a:pt x="389" y="285"/>
                </a:lnTo>
                <a:lnTo>
                  <a:pt x="381" y="263"/>
                </a:lnTo>
                <a:lnTo>
                  <a:pt x="380" y="258"/>
                </a:lnTo>
                <a:lnTo>
                  <a:pt x="383" y="256"/>
                </a:lnTo>
                <a:lnTo>
                  <a:pt x="401" y="251"/>
                </a:lnTo>
                <a:lnTo>
                  <a:pt x="404" y="253"/>
                </a:lnTo>
                <a:lnTo>
                  <a:pt x="407" y="256"/>
                </a:lnTo>
                <a:lnTo>
                  <a:pt x="423" y="296"/>
                </a:lnTo>
                <a:lnTo>
                  <a:pt x="425" y="304"/>
                </a:lnTo>
                <a:lnTo>
                  <a:pt x="426" y="323"/>
                </a:lnTo>
                <a:lnTo>
                  <a:pt x="427" y="335"/>
                </a:lnTo>
                <a:lnTo>
                  <a:pt x="430" y="341"/>
                </a:lnTo>
                <a:lnTo>
                  <a:pt x="433" y="347"/>
                </a:lnTo>
                <a:lnTo>
                  <a:pt x="437" y="347"/>
                </a:lnTo>
                <a:lnTo>
                  <a:pt x="440" y="346"/>
                </a:lnTo>
                <a:lnTo>
                  <a:pt x="445" y="337"/>
                </a:lnTo>
                <a:lnTo>
                  <a:pt x="447" y="335"/>
                </a:lnTo>
                <a:lnTo>
                  <a:pt x="450" y="335"/>
                </a:lnTo>
                <a:lnTo>
                  <a:pt x="458" y="338"/>
                </a:lnTo>
                <a:lnTo>
                  <a:pt x="461" y="338"/>
                </a:lnTo>
                <a:lnTo>
                  <a:pt x="464" y="337"/>
                </a:lnTo>
                <a:lnTo>
                  <a:pt x="471" y="330"/>
                </a:lnTo>
                <a:lnTo>
                  <a:pt x="475" y="329"/>
                </a:lnTo>
                <a:lnTo>
                  <a:pt x="482" y="330"/>
                </a:lnTo>
                <a:lnTo>
                  <a:pt x="494" y="334"/>
                </a:lnTo>
                <a:lnTo>
                  <a:pt x="499" y="334"/>
                </a:lnTo>
                <a:lnTo>
                  <a:pt x="503" y="332"/>
                </a:lnTo>
                <a:lnTo>
                  <a:pt x="518" y="323"/>
                </a:lnTo>
                <a:lnTo>
                  <a:pt x="521" y="318"/>
                </a:lnTo>
                <a:lnTo>
                  <a:pt x="527" y="296"/>
                </a:lnTo>
                <a:lnTo>
                  <a:pt x="534" y="285"/>
                </a:lnTo>
                <a:lnTo>
                  <a:pt x="535" y="280"/>
                </a:lnTo>
                <a:lnTo>
                  <a:pt x="534" y="274"/>
                </a:lnTo>
                <a:lnTo>
                  <a:pt x="529" y="263"/>
                </a:lnTo>
                <a:lnTo>
                  <a:pt x="509" y="235"/>
                </a:lnTo>
                <a:lnTo>
                  <a:pt x="505" y="229"/>
                </a:lnTo>
                <a:lnTo>
                  <a:pt x="507" y="196"/>
                </a:lnTo>
                <a:lnTo>
                  <a:pt x="512" y="166"/>
                </a:lnTo>
                <a:lnTo>
                  <a:pt x="523" y="158"/>
                </a:lnTo>
                <a:lnTo>
                  <a:pt x="528" y="154"/>
                </a:lnTo>
                <a:lnTo>
                  <a:pt x="529" y="151"/>
                </a:lnTo>
                <a:lnTo>
                  <a:pt x="524" y="105"/>
                </a:lnTo>
                <a:lnTo>
                  <a:pt x="528" y="95"/>
                </a:lnTo>
                <a:lnTo>
                  <a:pt x="522" y="75"/>
                </a:lnTo>
                <a:lnTo>
                  <a:pt x="549" y="74"/>
                </a:lnTo>
                <a:lnTo>
                  <a:pt x="554" y="70"/>
                </a:lnTo>
                <a:lnTo>
                  <a:pt x="564" y="63"/>
                </a:lnTo>
                <a:lnTo>
                  <a:pt x="567" y="62"/>
                </a:lnTo>
                <a:lnTo>
                  <a:pt x="569" y="62"/>
                </a:lnTo>
                <a:lnTo>
                  <a:pt x="572" y="66"/>
                </a:lnTo>
                <a:lnTo>
                  <a:pt x="574" y="71"/>
                </a:lnTo>
                <a:lnTo>
                  <a:pt x="578" y="130"/>
                </a:lnTo>
                <a:lnTo>
                  <a:pt x="588" y="133"/>
                </a:lnTo>
                <a:lnTo>
                  <a:pt x="599" y="133"/>
                </a:lnTo>
                <a:lnTo>
                  <a:pt x="606" y="128"/>
                </a:lnTo>
                <a:lnTo>
                  <a:pt x="619" y="123"/>
                </a:lnTo>
                <a:lnTo>
                  <a:pt x="624" y="119"/>
                </a:lnTo>
                <a:lnTo>
                  <a:pt x="624" y="116"/>
                </a:lnTo>
                <a:lnTo>
                  <a:pt x="622" y="113"/>
                </a:lnTo>
                <a:lnTo>
                  <a:pt x="610" y="104"/>
                </a:lnTo>
                <a:lnTo>
                  <a:pt x="608" y="96"/>
                </a:lnTo>
                <a:lnTo>
                  <a:pt x="609" y="89"/>
                </a:lnTo>
                <a:lnTo>
                  <a:pt x="615" y="77"/>
                </a:lnTo>
                <a:lnTo>
                  <a:pt x="639" y="60"/>
                </a:lnTo>
                <a:lnTo>
                  <a:pt x="643" y="56"/>
                </a:lnTo>
                <a:lnTo>
                  <a:pt x="641" y="43"/>
                </a:lnTo>
                <a:lnTo>
                  <a:pt x="632" y="20"/>
                </a:lnTo>
                <a:lnTo>
                  <a:pt x="631" y="13"/>
                </a:lnTo>
                <a:lnTo>
                  <a:pt x="631" y="9"/>
                </a:lnTo>
                <a:lnTo>
                  <a:pt x="635" y="6"/>
                </a:lnTo>
                <a:lnTo>
                  <a:pt x="640" y="4"/>
                </a:lnTo>
                <a:lnTo>
                  <a:pt x="659" y="3"/>
                </a:lnTo>
                <a:lnTo>
                  <a:pt x="671" y="0"/>
                </a:lnTo>
                <a:lnTo>
                  <a:pt x="671" y="0"/>
                </a:lnTo>
                <a:lnTo>
                  <a:pt x="671" y="0"/>
                </a:lnTo>
                <a:lnTo>
                  <a:pt x="671" y="0"/>
                </a:lnTo>
                <a:close/>
              </a:path>
            </a:pathLst>
          </a:custGeom>
          <a:solidFill>
            <a:srgbClr val="B9CDE5"/>
          </a:solidFill>
          <a:ln>
            <a:solidFill>
              <a:srgbClr val="1F497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65" name="贵州">
            <a:extLst>
              <a:ext uri="{FF2B5EF4-FFF2-40B4-BE49-F238E27FC236}">
                <a16:creationId xmlns:a16="http://schemas.microsoft.com/office/drawing/2014/main" id="{C65D2BA5-473A-4D15-8E38-95389444E46C}"/>
              </a:ext>
            </a:extLst>
          </p:cNvPr>
          <p:cNvSpPr>
            <a:spLocks/>
          </p:cNvSpPr>
          <p:nvPr/>
        </p:nvSpPr>
        <p:spPr bwMode="auto">
          <a:xfrm>
            <a:off x="3854458" y="3519864"/>
            <a:ext cx="786518" cy="505619"/>
          </a:xfrm>
          <a:custGeom>
            <a:avLst/>
            <a:gdLst>
              <a:gd name="T0" fmla="*/ 1711 w 1762"/>
              <a:gd name="T1" fmla="*/ 324 h 1512"/>
              <a:gd name="T2" fmla="*/ 1697 w 1762"/>
              <a:gd name="T3" fmla="*/ 488 h 1512"/>
              <a:gd name="T4" fmla="*/ 1686 w 1762"/>
              <a:gd name="T5" fmla="*/ 609 h 1512"/>
              <a:gd name="T6" fmla="*/ 1578 w 1762"/>
              <a:gd name="T7" fmla="*/ 685 h 1512"/>
              <a:gd name="T8" fmla="*/ 1633 w 1762"/>
              <a:gd name="T9" fmla="*/ 704 h 1512"/>
              <a:gd name="T10" fmla="*/ 1733 w 1762"/>
              <a:gd name="T11" fmla="*/ 710 h 1512"/>
              <a:gd name="T12" fmla="*/ 1732 w 1762"/>
              <a:gd name="T13" fmla="*/ 784 h 1512"/>
              <a:gd name="T14" fmla="*/ 1749 w 1762"/>
              <a:gd name="T15" fmla="*/ 829 h 1512"/>
              <a:gd name="T16" fmla="*/ 1715 w 1762"/>
              <a:gd name="T17" fmla="*/ 905 h 1512"/>
              <a:gd name="T18" fmla="*/ 1741 w 1762"/>
              <a:gd name="T19" fmla="*/ 985 h 1512"/>
              <a:gd name="T20" fmla="*/ 1723 w 1762"/>
              <a:gd name="T21" fmla="*/ 1102 h 1512"/>
              <a:gd name="T22" fmla="*/ 1650 w 1762"/>
              <a:gd name="T23" fmla="*/ 1151 h 1512"/>
              <a:gd name="T24" fmla="*/ 1569 w 1762"/>
              <a:gd name="T25" fmla="*/ 1168 h 1512"/>
              <a:gd name="T26" fmla="*/ 1607 w 1762"/>
              <a:gd name="T27" fmla="*/ 1222 h 1512"/>
              <a:gd name="T28" fmla="*/ 1505 w 1762"/>
              <a:gd name="T29" fmla="*/ 1210 h 1512"/>
              <a:gd name="T30" fmla="*/ 1463 w 1762"/>
              <a:gd name="T31" fmla="*/ 1294 h 1512"/>
              <a:gd name="T32" fmla="*/ 1338 w 1762"/>
              <a:gd name="T33" fmla="*/ 1264 h 1512"/>
              <a:gd name="T34" fmla="*/ 1222 w 1762"/>
              <a:gd name="T35" fmla="*/ 1370 h 1512"/>
              <a:gd name="T36" fmla="*/ 1187 w 1762"/>
              <a:gd name="T37" fmla="*/ 1308 h 1512"/>
              <a:gd name="T38" fmla="*/ 1104 w 1762"/>
              <a:gd name="T39" fmla="*/ 1272 h 1512"/>
              <a:gd name="T40" fmla="*/ 1042 w 1762"/>
              <a:gd name="T41" fmla="*/ 1209 h 1512"/>
              <a:gd name="T42" fmla="*/ 973 w 1762"/>
              <a:gd name="T43" fmla="*/ 1321 h 1512"/>
              <a:gd name="T44" fmla="*/ 780 w 1762"/>
              <a:gd name="T45" fmla="*/ 1400 h 1512"/>
              <a:gd name="T46" fmla="*/ 682 w 1762"/>
              <a:gd name="T47" fmla="*/ 1512 h 1512"/>
              <a:gd name="T48" fmla="*/ 537 w 1762"/>
              <a:gd name="T49" fmla="*/ 1450 h 1512"/>
              <a:gd name="T50" fmla="*/ 436 w 1762"/>
              <a:gd name="T51" fmla="*/ 1379 h 1512"/>
              <a:gd name="T52" fmla="*/ 286 w 1762"/>
              <a:gd name="T53" fmla="*/ 1497 h 1512"/>
              <a:gd name="T54" fmla="*/ 291 w 1762"/>
              <a:gd name="T55" fmla="*/ 1367 h 1512"/>
              <a:gd name="T56" fmla="*/ 328 w 1762"/>
              <a:gd name="T57" fmla="*/ 1313 h 1512"/>
              <a:gd name="T58" fmla="*/ 245 w 1762"/>
              <a:gd name="T59" fmla="*/ 1223 h 1512"/>
              <a:gd name="T60" fmla="*/ 192 w 1762"/>
              <a:gd name="T61" fmla="*/ 1164 h 1512"/>
              <a:gd name="T62" fmla="*/ 237 w 1762"/>
              <a:gd name="T63" fmla="*/ 1033 h 1512"/>
              <a:gd name="T64" fmla="*/ 278 w 1762"/>
              <a:gd name="T65" fmla="*/ 847 h 1512"/>
              <a:gd name="T66" fmla="*/ 170 w 1762"/>
              <a:gd name="T67" fmla="*/ 824 h 1512"/>
              <a:gd name="T68" fmla="*/ 41 w 1762"/>
              <a:gd name="T69" fmla="*/ 783 h 1512"/>
              <a:gd name="T70" fmla="*/ 25 w 1762"/>
              <a:gd name="T71" fmla="*/ 674 h 1512"/>
              <a:gd name="T72" fmla="*/ 32 w 1762"/>
              <a:gd name="T73" fmla="*/ 640 h 1512"/>
              <a:gd name="T74" fmla="*/ 172 w 1762"/>
              <a:gd name="T75" fmla="*/ 610 h 1512"/>
              <a:gd name="T76" fmla="*/ 312 w 1762"/>
              <a:gd name="T77" fmla="*/ 602 h 1512"/>
              <a:gd name="T78" fmla="*/ 482 w 1762"/>
              <a:gd name="T79" fmla="*/ 584 h 1512"/>
              <a:gd name="T80" fmla="*/ 540 w 1762"/>
              <a:gd name="T81" fmla="*/ 466 h 1512"/>
              <a:gd name="T82" fmla="*/ 707 w 1762"/>
              <a:gd name="T83" fmla="*/ 478 h 1512"/>
              <a:gd name="T84" fmla="*/ 805 w 1762"/>
              <a:gd name="T85" fmla="*/ 401 h 1512"/>
              <a:gd name="T86" fmla="*/ 714 w 1762"/>
              <a:gd name="T87" fmla="*/ 353 h 1512"/>
              <a:gd name="T88" fmla="*/ 647 w 1762"/>
              <a:gd name="T89" fmla="*/ 290 h 1512"/>
              <a:gd name="T90" fmla="*/ 684 w 1762"/>
              <a:gd name="T91" fmla="*/ 191 h 1512"/>
              <a:gd name="T92" fmla="*/ 795 w 1762"/>
              <a:gd name="T93" fmla="*/ 207 h 1512"/>
              <a:gd name="T94" fmla="*/ 872 w 1762"/>
              <a:gd name="T95" fmla="*/ 215 h 1512"/>
              <a:gd name="T96" fmla="*/ 875 w 1762"/>
              <a:gd name="T97" fmla="*/ 130 h 1512"/>
              <a:gd name="T98" fmla="*/ 905 w 1762"/>
              <a:gd name="T99" fmla="*/ 196 h 1512"/>
              <a:gd name="T100" fmla="*/ 939 w 1762"/>
              <a:gd name="T101" fmla="*/ 226 h 1512"/>
              <a:gd name="T102" fmla="*/ 983 w 1762"/>
              <a:gd name="T103" fmla="*/ 173 h 1512"/>
              <a:gd name="T104" fmla="*/ 1040 w 1762"/>
              <a:gd name="T105" fmla="*/ 119 h 1512"/>
              <a:gd name="T106" fmla="*/ 1145 w 1762"/>
              <a:gd name="T107" fmla="*/ 75 h 1512"/>
              <a:gd name="T108" fmla="*/ 1209 w 1762"/>
              <a:gd name="T109" fmla="*/ 17 h 1512"/>
              <a:gd name="T110" fmla="*/ 1267 w 1762"/>
              <a:gd name="T111" fmla="*/ 58 h 1512"/>
              <a:gd name="T112" fmla="*/ 1345 w 1762"/>
              <a:gd name="T113" fmla="*/ 47 h 1512"/>
              <a:gd name="T114" fmla="*/ 1423 w 1762"/>
              <a:gd name="T115" fmla="*/ 147 h 1512"/>
              <a:gd name="T116" fmla="*/ 1481 w 1762"/>
              <a:gd name="T117" fmla="*/ 238 h 1512"/>
              <a:gd name="T118" fmla="*/ 1503 w 1762"/>
              <a:gd name="T119" fmla="*/ 292 h 1512"/>
              <a:gd name="T120" fmla="*/ 1535 w 1762"/>
              <a:gd name="T121" fmla="*/ 285 h 1512"/>
              <a:gd name="T122" fmla="*/ 1588 w 1762"/>
              <a:gd name="T123" fmla="*/ 359 h 1512"/>
              <a:gd name="T124" fmla="*/ 1648 w 1762"/>
              <a:gd name="T125" fmla="*/ 285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62" h="1512">
                <a:moveTo>
                  <a:pt x="1680" y="258"/>
                </a:moveTo>
                <a:lnTo>
                  <a:pt x="1678" y="269"/>
                </a:lnTo>
                <a:lnTo>
                  <a:pt x="1679" y="277"/>
                </a:lnTo>
                <a:lnTo>
                  <a:pt x="1681" y="283"/>
                </a:lnTo>
                <a:lnTo>
                  <a:pt x="1686" y="290"/>
                </a:lnTo>
                <a:lnTo>
                  <a:pt x="1686" y="292"/>
                </a:lnTo>
                <a:lnTo>
                  <a:pt x="1683" y="299"/>
                </a:lnTo>
                <a:lnTo>
                  <a:pt x="1678" y="315"/>
                </a:lnTo>
                <a:lnTo>
                  <a:pt x="1685" y="325"/>
                </a:lnTo>
                <a:lnTo>
                  <a:pt x="1688" y="328"/>
                </a:lnTo>
                <a:lnTo>
                  <a:pt x="1695" y="328"/>
                </a:lnTo>
                <a:lnTo>
                  <a:pt x="1703" y="324"/>
                </a:lnTo>
                <a:lnTo>
                  <a:pt x="1707" y="323"/>
                </a:lnTo>
                <a:lnTo>
                  <a:pt x="1711" y="324"/>
                </a:lnTo>
                <a:lnTo>
                  <a:pt x="1715" y="328"/>
                </a:lnTo>
                <a:lnTo>
                  <a:pt x="1707" y="343"/>
                </a:lnTo>
                <a:lnTo>
                  <a:pt x="1704" y="353"/>
                </a:lnTo>
                <a:lnTo>
                  <a:pt x="1692" y="387"/>
                </a:lnTo>
                <a:lnTo>
                  <a:pt x="1688" y="407"/>
                </a:lnTo>
                <a:lnTo>
                  <a:pt x="1689" y="408"/>
                </a:lnTo>
                <a:lnTo>
                  <a:pt x="1703" y="401"/>
                </a:lnTo>
                <a:lnTo>
                  <a:pt x="1705" y="402"/>
                </a:lnTo>
                <a:lnTo>
                  <a:pt x="1706" y="405"/>
                </a:lnTo>
                <a:lnTo>
                  <a:pt x="1705" y="408"/>
                </a:lnTo>
                <a:lnTo>
                  <a:pt x="1692" y="426"/>
                </a:lnTo>
                <a:lnTo>
                  <a:pt x="1691" y="431"/>
                </a:lnTo>
                <a:lnTo>
                  <a:pt x="1691" y="447"/>
                </a:lnTo>
                <a:lnTo>
                  <a:pt x="1697" y="488"/>
                </a:lnTo>
                <a:lnTo>
                  <a:pt x="1700" y="502"/>
                </a:lnTo>
                <a:lnTo>
                  <a:pt x="1702" y="507"/>
                </a:lnTo>
                <a:lnTo>
                  <a:pt x="1705" y="510"/>
                </a:lnTo>
                <a:lnTo>
                  <a:pt x="1723" y="518"/>
                </a:lnTo>
                <a:lnTo>
                  <a:pt x="1728" y="521"/>
                </a:lnTo>
                <a:lnTo>
                  <a:pt x="1731" y="524"/>
                </a:lnTo>
                <a:lnTo>
                  <a:pt x="1732" y="533"/>
                </a:lnTo>
                <a:lnTo>
                  <a:pt x="1732" y="562"/>
                </a:lnTo>
                <a:lnTo>
                  <a:pt x="1729" y="566"/>
                </a:lnTo>
                <a:lnTo>
                  <a:pt x="1726" y="569"/>
                </a:lnTo>
                <a:lnTo>
                  <a:pt x="1705" y="580"/>
                </a:lnTo>
                <a:lnTo>
                  <a:pt x="1692" y="590"/>
                </a:lnTo>
                <a:lnTo>
                  <a:pt x="1690" y="595"/>
                </a:lnTo>
                <a:lnTo>
                  <a:pt x="1686" y="609"/>
                </a:lnTo>
                <a:lnTo>
                  <a:pt x="1685" y="610"/>
                </a:lnTo>
                <a:lnTo>
                  <a:pt x="1679" y="611"/>
                </a:lnTo>
                <a:lnTo>
                  <a:pt x="1672" y="610"/>
                </a:lnTo>
                <a:lnTo>
                  <a:pt x="1662" y="600"/>
                </a:lnTo>
                <a:lnTo>
                  <a:pt x="1646" y="613"/>
                </a:lnTo>
                <a:lnTo>
                  <a:pt x="1644" y="611"/>
                </a:lnTo>
                <a:lnTo>
                  <a:pt x="1644" y="604"/>
                </a:lnTo>
                <a:lnTo>
                  <a:pt x="1643" y="603"/>
                </a:lnTo>
                <a:lnTo>
                  <a:pt x="1638" y="609"/>
                </a:lnTo>
                <a:lnTo>
                  <a:pt x="1629" y="635"/>
                </a:lnTo>
                <a:lnTo>
                  <a:pt x="1620" y="642"/>
                </a:lnTo>
                <a:lnTo>
                  <a:pt x="1616" y="661"/>
                </a:lnTo>
                <a:lnTo>
                  <a:pt x="1603" y="670"/>
                </a:lnTo>
                <a:lnTo>
                  <a:pt x="1578" y="685"/>
                </a:lnTo>
                <a:lnTo>
                  <a:pt x="1576" y="688"/>
                </a:lnTo>
                <a:lnTo>
                  <a:pt x="1572" y="699"/>
                </a:lnTo>
                <a:lnTo>
                  <a:pt x="1562" y="707"/>
                </a:lnTo>
                <a:lnTo>
                  <a:pt x="1553" y="714"/>
                </a:lnTo>
                <a:lnTo>
                  <a:pt x="1535" y="719"/>
                </a:lnTo>
                <a:lnTo>
                  <a:pt x="1530" y="724"/>
                </a:lnTo>
                <a:lnTo>
                  <a:pt x="1544" y="729"/>
                </a:lnTo>
                <a:lnTo>
                  <a:pt x="1560" y="744"/>
                </a:lnTo>
                <a:lnTo>
                  <a:pt x="1563" y="744"/>
                </a:lnTo>
                <a:lnTo>
                  <a:pt x="1571" y="742"/>
                </a:lnTo>
                <a:lnTo>
                  <a:pt x="1580" y="737"/>
                </a:lnTo>
                <a:lnTo>
                  <a:pt x="1603" y="717"/>
                </a:lnTo>
                <a:lnTo>
                  <a:pt x="1619" y="705"/>
                </a:lnTo>
                <a:lnTo>
                  <a:pt x="1633" y="704"/>
                </a:lnTo>
                <a:lnTo>
                  <a:pt x="1637" y="705"/>
                </a:lnTo>
                <a:lnTo>
                  <a:pt x="1637" y="710"/>
                </a:lnTo>
                <a:lnTo>
                  <a:pt x="1631" y="719"/>
                </a:lnTo>
                <a:lnTo>
                  <a:pt x="1631" y="721"/>
                </a:lnTo>
                <a:lnTo>
                  <a:pt x="1632" y="723"/>
                </a:lnTo>
                <a:lnTo>
                  <a:pt x="1641" y="725"/>
                </a:lnTo>
                <a:lnTo>
                  <a:pt x="1651" y="721"/>
                </a:lnTo>
                <a:lnTo>
                  <a:pt x="1655" y="719"/>
                </a:lnTo>
                <a:lnTo>
                  <a:pt x="1669" y="698"/>
                </a:lnTo>
                <a:lnTo>
                  <a:pt x="1670" y="697"/>
                </a:lnTo>
                <a:lnTo>
                  <a:pt x="1681" y="701"/>
                </a:lnTo>
                <a:lnTo>
                  <a:pt x="1701" y="701"/>
                </a:lnTo>
                <a:lnTo>
                  <a:pt x="1715" y="703"/>
                </a:lnTo>
                <a:lnTo>
                  <a:pt x="1733" y="710"/>
                </a:lnTo>
                <a:lnTo>
                  <a:pt x="1737" y="713"/>
                </a:lnTo>
                <a:lnTo>
                  <a:pt x="1738" y="729"/>
                </a:lnTo>
                <a:lnTo>
                  <a:pt x="1741" y="730"/>
                </a:lnTo>
                <a:lnTo>
                  <a:pt x="1747" y="730"/>
                </a:lnTo>
                <a:lnTo>
                  <a:pt x="1752" y="734"/>
                </a:lnTo>
                <a:lnTo>
                  <a:pt x="1756" y="746"/>
                </a:lnTo>
                <a:lnTo>
                  <a:pt x="1755" y="753"/>
                </a:lnTo>
                <a:lnTo>
                  <a:pt x="1761" y="764"/>
                </a:lnTo>
                <a:lnTo>
                  <a:pt x="1762" y="768"/>
                </a:lnTo>
                <a:lnTo>
                  <a:pt x="1760" y="771"/>
                </a:lnTo>
                <a:lnTo>
                  <a:pt x="1756" y="773"/>
                </a:lnTo>
                <a:lnTo>
                  <a:pt x="1743" y="776"/>
                </a:lnTo>
                <a:lnTo>
                  <a:pt x="1737" y="779"/>
                </a:lnTo>
                <a:lnTo>
                  <a:pt x="1732" y="784"/>
                </a:lnTo>
                <a:lnTo>
                  <a:pt x="1729" y="789"/>
                </a:lnTo>
                <a:lnTo>
                  <a:pt x="1729" y="791"/>
                </a:lnTo>
                <a:lnTo>
                  <a:pt x="1732" y="792"/>
                </a:lnTo>
                <a:lnTo>
                  <a:pt x="1742" y="786"/>
                </a:lnTo>
                <a:lnTo>
                  <a:pt x="1744" y="786"/>
                </a:lnTo>
                <a:lnTo>
                  <a:pt x="1752" y="787"/>
                </a:lnTo>
                <a:lnTo>
                  <a:pt x="1755" y="790"/>
                </a:lnTo>
                <a:lnTo>
                  <a:pt x="1755" y="793"/>
                </a:lnTo>
                <a:lnTo>
                  <a:pt x="1751" y="802"/>
                </a:lnTo>
                <a:lnTo>
                  <a:pt x="1750" y="807"/>
                </a:lnTo>
                <a:lnTo>
                  <a:pt x="1750" y="812"/>
                </a:lnTo>
                <a:lnTo>
                  <a:pt x="1753" y="822"/>
                </a:lnTo>
                <a:lnTo>
                  <a:pt x="1752" y="827"/>
                </a:lnTo>
                <a:lnTo>
                  <a:pt x="1749" y="829"/>
                </a:lnTo>
                <a:lnTo>
                  <a:pt x="1734" y="831"/>
                </a:lnTo>
                <a:lnTo>
                  <a:pt x="1724" y="832"/>
                </a:lnTo>
                <a:lnTo>
                  <a:pt x="1706" y="841"/>
                </a:lnTo>
                <a:lnTo>
                  <a:pt x="1686" y="841"/>
                </a:lnTo>
                <a:lnTo>
                  <a:pt x="1684" y="842"/>
                </a:lnTo>
                <a:lnTo>
                  <a:pt x="1683" y="844"/>
                </a:lnTo>
                <a:lnTo>
                  <a:pt x="1683" y="850"/>
                </a:lnTo>
                <a:lnTo>
                  <a:pt x="1686" y="856"/>
                </a:lnTo>
                <a:lnTo>
                  <a:pt x="1691" y="860"/>
                </a:lnTo>
                <a:lnTo>
                  <a:pt x="1703" y="866"/>
                </a:lnTo>
                <a:lnTo>
                  <a:pt x="1710" y="874"/>
                </a:lnTo>
                <a:lnTo>
                  <a:pt x="1715" y="885"/>
                </a:lnTo>
                <a:lnTo>
                  <a:pt x="1717" y="895"/>
                </a:lnTo>
                <a:lnTo>
                  <a:pt x="1715" y="905"/>
                </a:lnTo>
                <a:lnTo>
                  <a:pt x="1709" y="918"/>
                </a:lnTo>
                <a:lnTo>
                  <a:pt x="1697" y="938"/>
                </a:lnTo>
                <a:lnTo>
                  <a:pt x="1688" y="954"/>
                </a:lnTo>
                <a:lnTo>
                  <a:pt x="1677" y="973"/>
                </a:lnTo>
                <a:lnTo>
                  <a:pt x="1679" y="980"/>
                </a:lnTo>
                <a:lnTo>
                  <a:pt x="1683" y="987"/>
                </a:lnTo>
                <a:lnTo>
                  <a:pt x="1688" y="992"/>
                </a:lnTo>
                <a:lnTo>
                  <a:pt x="1695" y="997"/>
                </a:lnTo>
                <a:lnTo>
                  <a:pt x="1713" y="986"/>
                </a:lnTo>
                <a:lnTo>
                  <a:pt x="1725" y="981"/>
                </a:lnTo>
                <a:lnTo>
                  <a:pt x="1739" y="972"/>
                </a:lnTo>
                <a:lnTo>
                  <a:pt x="1741" y="973"/>
                </a:lnTo>
                <a:lnTo>
                  <a:pt x="1742" y="979"/>
                </a:lnTo>
                <a:lnTo>
                  <a:pt x="1741" y="985"/>
                </a:lnTo>
                <a:lnTo>
                  <a:pt x="1731" y="1003"/>
                </a:lnTo>
                <a:lnTo>
                  <a:pt x="1729" y="1008"/>
                </a:lnTo>
                <a:lnTo>
                  <a:pt x="1731" y="1011"/>
                </a:lnTo>
                <a:lnTo>
                  <a:pt x="1737" y="1028"/>
                </a:lnTo>
                <a:lnTo>
                  <a:pt x="1743" y="1038"/>
                </a:lnTo>
                <a:lnTo>
                  <a:pt x="1744" y="1042"/>
                </a:lnTo>
                <a:lnTo>
                  <a:pt x="1744" y="1045"/>
                </a:lnTo>
                <a:lnTo>
                  <a:pt x="1739" y="1062"/>
                </a:lnTo>
                <a:lnTo>
                  <a:pt x="1738" y="1075"/>
                </a:lnTo>
                <a:lnTo>
                  <a:pt x="1738" y="1075"/>
                </a:lnTo>
                <a:lnTo>
                  <a:pt x="1722" y="1090"/>
                </a:lnTo>
                <a:lnTo>
                  <a:pt x="1718" y="1094"/>
                </a:lnTo>
                <a:lnTo>
                  <a:pt x="1719" y="1096"/>
                </a:lnTo>
                <a:lnTo>
                  <a:pt x="1723" y="1102"/>
                </a:lnTo>
                <a:lnTo>
                  <a:pt x="1723" y="1109"/>
                </a:lnTo>
                <a:lnTo>
                  <a:pt x="1718" y="1113"/>
                </a:lnTo>
                <a:lnTo>
                  <a:pt x="1710" y="1117"/>
                </a:lnTo>
                <a:lnTo>
                  <a:pt x="1705" y="1127"/>
                </a:lnTo>
                <a:lnTo>
                  <a:pt x="1695" y="1136"/>
                </a:lnTo>
                <a:lnTo>
                  <a:pt x="1689" y="1160"/>
                </a:lnTo>
                <a:lnTo>
                  <a:pt x="1696" y="1167"/>
                </a:lnTo>
                <a:lnTo>
                  <a:pt x="1693" y="1168"/>
                </a:lnTo>
                <a:lnTo>
                  <a:pt x="1690" y="1170"/>
                </a:lnTo>
                <a:lnTo>
                  <a:pt x="1686" y="1170"/>
                </a:lnTo>
                <a:lnTo>
                  <a:pt x="1674" y="1167"/>
                </a:lnTo>
                <a:lnTo>
                  <a:pt x="1666" y="1164"/>
                </a:lnTo>
                <a:lnTo>
                  <a:pt x="1656" y="1159"/>
                </a:lnTo>
                <a:lnTo>
                  <a:pt x="1650" y="1151"/>
                </a:lnTo>
                <a:lnTo>
                  <a:pt x="1645" y="1148"/>
                </a:lnTo>
                <a:lnTo>
                  <a:pt x="1644" y="1151"/>
                </a:lnTo>
                <a:lnTo>
                  <a:pt x="1645" y="1157"/>
                </a:lnTo>
                <a:lnTo>
                  <a:pt x="1645" y="1163"/>
                </a:lnTo>
                <a:lnTo>
                  <a:pt x="1643" y="1164"/>
                </a:lnTo>
                <a:lnTo>
                  <a:pt x="1639" y="1164"/>
                </a:lnTo>
                <a:lnTo>
                  <a:pt x="1635" y="1160"/>
                </a:lnTo>
                <a:lnTo>
                  <a:pt x="1631" y="1148"/>
                </a:lnTo>
                <a:lnTo>
                  <a:pt x="1629" y="1146"/>
                </a:lnTo>
                <a:lnTo>
                  <a:pt x="1626" y="1145"/>
                </a:lnTo>
                <a:lnTo>
                  <a:pt x="1607" y="1149"/>
                </a:lnTo>
                <a:lnTo>
                  <a:pt x="1595" y="1147"/>
                </a:lnTo>
                <a:lnTo>
                  <a:pt x="1593" y="1148"/>
                </a:lnTo>
                <a:lnTo>
                  <a:pt x="1569" y="1168"/>
                </a:lnTo>
                <a:lnTo>
                  <a:pt x="1560" y="1177"/>
                </a:lnTo>
                <a:lnTo>
                  <a:pt x="1561" y="1179"/>
                </a:lnTo>
                <a:lnTo>
                  <a:pt x="1564" y="1181"/>
                </a:lnTo>
                <a:lnTo>
                  <a:pt x="1577" y="1182"/>
                </a:lnTo>
                <a:lnTo>
                  <a:pt x="1588" y="1178"/>
                </a:lnTo>
                <a:lnTo>
                  <a:pt x="1606" y="1168"/>
                </a:lnTo>
                <a:lnTo>
                  <a:pt x="1609" y="1167"/>
                </a:lnTo>
                <a:lnTo>
                  <a:pt x="1611" y="1168"/>
                </a:lnTo>
                <a:lnTo>
                  <a:pt x="1613" y="1174"/>
                </a:lnTo>
                <a:lnTo>
                  <a:pt x="1614" y="1182"/>
                </a:lnTo>
                <a:lnTo>
                  <a:pt x="1612" y="1186"/>
                </a:lnTo>
                <a:lnTo>
                  <a:pt x="1607" y="1196"/>
                </a:lnTo>
                <a:lnTo>
                  <a:pt x="1606" y="1213"/>
                </a:lnTo>
                <a:lnTo>
                  <a:pt x="1607" y="1222"/>
                </a:lnTo>
                <a:lnTo>
                  <a:pt x="1615" y="1235"/>
                </a:lnTo>
                <a:lnTo>
                  <a:pt x="1615" y="1238"/>
                </a:lnTo>
                <a:lnTo>
                  <a:pt x="1613" y="1240"/>
                </a:lnTo>
                <a:lnTo>
                  <a:pt x="1607" y="1242"/>
                </a:lnTo>
                <a:lnTo>
                  <a:pt x="1600" y="1242"/>
                </a:lnTo>
                <a:lnTo>
                  <a:pt x="1569" y="1235"/>
                </a:lnTo>
                <a:lnTo>
                  <a:pt x="1529" y="1235"/>
                </a:lnTo>
                <a:lnTo>
                  <a:pt x="1527" y="1231"/>
                </a:lnTo>
                <a:lnTo>
                  <a:pt x="1526" y="1214"/>
                </a:lnTo>
                <a:lnTo>
                  <a:pt x="1524" y="1207"/>
                </a:lnTo>
                <a:lnTo>
                  <a:pt x="1520" y="1206"/>
                </a:lnTo>
                <a:lnTo>
                  <a:pt x="1513" y="1206"/>
                </a:lnTo>
                <a:lnTo>
                  <a:pt x="1508" y="1208"/>
                </a:lnTo>
                <a:lnTo>
                  <a:pt x="1505" y="1210"/>
                </a:lnTo>
                <a:lnTo>
                  <a:pt x="1499" y="1218"/>
                </a:lnTo>
                <a:lnTo>
                  <a:pt x="1495" y="1226"/>
                </a:lnTo>
                <a:lnTo>
                  <a:pt x="1494" y="1232"/>
                </a:lnTo>
                <a:lnTo>
                  <a:pt x="1497" y="1238"/>
                </a:lnTo>
                <a:lnTo>
                  <a:pt x="1497" y="1241"/>
                </a:lnTo>
                <a:lnTo>
                  <a:pt x="1486" y="1246"/>
                </a:lnTo>
                <a:lnTo>
                  <a:pt x="1483" y="1254"/>
                </a:lnTo>
                <a:lnTo>
                  <a:pt x="1480" y="1267"/>
                </a:lnTo>
                <a:lnTo>
                  <a:pt x="1479" y="1298"/>
                </a:lnTo>
                <a:lnTo>
                  <a:pt x="1476" y="1305"/>
                </a:lnTo>
                <a:lnTo>
                  <a:pt x="1474" y="1307"/>
                </a:lnTo>
                <a:lnTo>
                  <a:pt x="1470" y="1308"/>
                </a:lnTo>
                <a:lnTo>
                  <a:pt x="1467" y="1306"/>
                </a:lnTo>
                <a:lnTo>
                  <a:pt x="1463" y="1294"/>
                </a:lnTo>
                <a:lnTo>
                  <a:pt x="1438" y="1265"/>
                </a:lnTo>
                <a:lnTo>
                  <a:pt x="1418" y="1267"/>
                </a:lnTo>
                <a:lnTo>
                  <a:pt x="1394" y="1237"/>
                </a:lnTo>
                <a:lnTo>
                  <a:pt x="1390" y="1235"/>
                </a:lnTo>
                <a:lnTo>
                  <a:pt x="1385" y="1234"/>
                </a:lnTo>
                <a:lnTo>
                  <a:pt x="1376" y="1249"/>
                </a:lnTo>
                <a:lnTo>
                  <a:pt x="1369" y="1258"/>
                </a:lnTo>
                <a:lnTo>
                  <a:pt x="1365" y="1269"/>
                </a:lnTo>
                <a:lnTo>
                  <a:pt x="1363" y="1271"/>
                </a:lnTo>
                <a:lnTo>
                  <a:pt x="1361" y="1271"/>
                </a:lnTo>
                <a:lnTo>
                  <a:pt x="1358" y="1270"/>
                </a:lnTo>
                <a:lnTo>
                  <a:pt x="1350" y="1261"/>
                </a:lnTo>
                <a:lnTo>
                  <a:pt x="1343" y="1261"/>
                </a:lnTo>
                <a:lnTo>
                  <a:pt x="1338" y="1264"/>
                </a:lnTo>
                <a:lnTo>
                  <a:pt x="1338" y="1268"/>
                </a:lnTo>
                <a:lnTo>
                  <a:pt x="1346" y="1274"/>
                </a:lnTo>
                <a:lnTo>
                  <a:pt x="1346" y="1275"/>
                </a:lnTo>
                <a:lnTo>
                  <a:pt x="1344" y="1280"/>
                </a:lnTo>
                <a:lnTo>
                  <a:pt x="1338" y="1285"/>
                </a:lnTo>
                <a:lnTo>
                  <a:pt x="1335" y="1292"/>
                </a:lnTo>
                <a:lnTo>
                  <a:pt x="1330" y="1306"/>
                </a:lnTo>
                <a:lnTo>
                  <a:pt x="1326" y="1329"/>
                </a:lnTo>
                <a:lnTo>
                  <a:pt x="1305" y="1343"/>
                </a:lnTo>
                <a:lnTo>
                  <a:pt x="1281" y="1350"/>
                </a:lnTo>
                <a:lnTo>
                  <a:pt x="1247" y="1367"/>
                </a:lnTo>
                <a:lnTo>
                  <a:pt x="1241" y="1368"/>
                </a:lnTo>
                <a:lnTo>
                  <a:pt x="1234" y="1368"/>
                </a:lnTo>
                <a:lnTo>
                  <a:pt x="1222" y="1370"/>
                </a:lnTo>
                <a:lnTo>
                  <a:pt x="1222" y="1368"/>
                </a:lnTo>
                <a:lnTo>
                  <a:pt x="1223" y="1359"/>
                </a:lnTo>
                <a:lnTo>
                  <a:pt x="1222" y="1354"/>
                </a:lnTo>
                <a:lnTo>
                  <a:pt x="1217" y="1346"/>
                </a:lnTo>
                <a:lnTo>
                  <a:pt x="1217" y="1334"/>
                </a:lnTo>
                <a:lnTo>
                  <a:pt x="1216" y="1327"/>
                </a:lnTo>
                <a:lnTo>
                  <a:pt x="1212" y="1328"/>
                </a:lnTo>
                <a:lnTo>
                  <a:pt x="1202" y="1340"/>
                </a:lnTo>
                <a:lnTo>
                  <a:pt x="1200" y="1340"/>
                </a:lnTo>
                <a:lnTo>
                  <a:pt x="1199" y="1336"/>
                </a:lnTo>
                <a:lnTo>
                  <a:pt x="1196" y="1311"/>
                </a:lnTo>
                <a:lnTo>
                  <a:pt x="1194" y="1308"/>
                </a:lnTo>
                <a:lnTo>
                  <a:pt x="1189" y="1307"/>
                </a:lnTo>
                <a:lnTo>
                  <a:pt x="1187" y="1308"/>
                </a:lnTo>
                <a:lnTo>
                  <a:pt x="1168" y="1330"/>
                </a:lnTo>
                <a:lnTo>
                  <a:pt x="1155" y="1336"/>
                </a:lnTo>
                <a:lnTo>
                  <a:pt x="1149" y="1335"/>
                </a:lnTo>
                <a:lnTo>
                  <a:pt x="1145" y="1331"/>
                </a:lnTo>
                <a:lnTo>
                  <a:pt x="1141" y="1319"/>
                </a:lnTo>
                <a:lnTo>
                  <a:pt x="1135" y="1319"/>
                </a:lnTo>
                <a:lnTo>
                  <a:pt x="1129" y="1324"/>
                </a:lnTo>
                <a:lnTo>
                  <a:pt x="1126" y="1322"/>
                </a:lnTo>
                <a:lnTo>
                  <a:pt x="1109" y="1297"/>
                </a:lnTo>
                <a:lnTo>
                  <a:pt x="1109" y="1290"/>
                </a:lnTo>
                <a:lnTo>
                  <a:pt x="1112" y="1281"/>
                </a:lnTo>
                <a:lnTo>
                  <a:pt x="1111" y="1278"/>
                </a:lnTo>
                <a:lnTo>
                  <a:pt x="1108" y="1275"/>
                </a:lnTo>
                <a:lnTo>
                  <a:pt x="1104" y="1272"/>
                </a:lnTo>
                <a:lnTo>
                  <a:pt x="1091" y="1271"/>
                </a:lnTo>
                <a:lnTo>
                  <a:pt x="1087" y="1269"/>
                </a:lnTo>
                <a:lnTo>
                  <a:pt x="1084" y="1265"/>
                </a:lnTo>
                <a:lnTo>
                  <a:pt x="1083" y="1262"/>
                </a:lnTo>
                <a:lnTo>
                  <a:pt x="1087" y="1245"/>
                </a:lnTo>
                <a:lnTo>
                  <a:pt x="1086" y="1239"/>
                </a:lnTo>
                <a:lnTo>
                  <a:pt x="1081" y="1234"/>
                </a:lnTo>
                <a:lnTo>
                  <a:pt x="1067" y="1220"/>
                </a:lnTo>
                <a:lnTo>
                  <a:pt x="1062" y="1214"/>
                </a:lnTo>
                <a:lnTo>
                  <a:pt x="1059" y="1204"/>
                </a:lnTo>
                <a:lnTo>
                  <a:pt x="1058" y="1202"/>
                </a:lnTo>
                <a:lnTo>
                  <a:pt x="1056" y="1202"/>
                </a:lnTo>
                <a:lnTo>
                  <a:pt x="1051" y="1203"/>
                </a:lnTo>
                <a:lnTo>
                  <a:pt x="1042" y="1209"/>
                </a:lnTo>
                <a:lnTo>
                  <a:pt x="1037" y="1213"/>
                </a:lnTo>
                <a:lnTo>
                  <a:pt x="1011" y="1217"/>
                </a:lnTo>
                <a:lnTo>
                  <a:pt x="1009" y="1225"/>
                </a:lnTo>
                <a:lnTo>
                  <a:pt x="1006" y="1233"/>
                </a:lnTo>
                <a:lnTo>
                  <a:pt x="990" y="1250"/>
                </a:lnTo>
                <a:lnTo>
                  <a:pt x="979" y="1259"/>
                </a:lnTo>
                <a:lnTo>
                  <a:pt x="979" y="1263"/>
                </a:lnTo>
                <a:lnTo>
                  <a:pt x="984" y="1281"/>
                </a:lnTo>
                <a:lnTo>
                  <a:pt x="991" y="1287"/>
                </a:lnTo>
                <a:lnTo>
                  <a:pt x="993" y="1288"/>
                </a:lnTo>
                <a:lnTo>
                  <a:pt x="988" y="1309"/>
                </a:lnTo>
                <a:lnTo>
                  <a:pt x="982" y="1325"/>
                </a:lnTo>
                <a:lnTo>
                  <a:pt x="982" y="1325"/>
                </a:lnTo>
                <a:lnTo>
                  <a:pt x="973" y="1321"/>
                </a:lnTo>
                <a:lnTo>
                  <a:pt x="966" y="1319"/>
                </a:lnTo>
                <a:lnTo>
                  <a:pt x="963" y="1321"/>
                </a:lnTo>
                <a:lnTo>
                  <a:pt x="961" y="1323"/>
                </a:lnTo>
                <a:lnTo>
                  <a:pt x="954" y="1336"/>
                </a:lnTo>
                <a:lnTo>
                  <a:pt x="951" y="1339"/>
                </a:lnTo>
                <a:lnTo>
                  <a:pt x="903" y="1341"/>
                </a:lnTo>
                <a:lnTo>
                  <a:pt x="884" y="1343"/>
                </a:lnTo>
                <a:lnTo>
                  <a:pt x="870" y="1350"/>
                </a:lnTo>
                <a:lnTo>
                  <a:pt x="853" y="1364"/>
                </a:lnTo>
                <a:lnTo>
                  <a:pt x="836" y="1372"/>
                </a:lnTo>
                <a:lnTo>
                  <a:pt x="815" y="1387"/>
                </a:lnTo>
                <a:lnTo>
                  <a:pt x="797" y="1396"/>
                </a:lnTo>
                <a:lnTo>
                  <a:pt x="789" y="1399"/>
                </a:lnTo>
                <a:lnTo>
                  <a:pt x="780" y="1400"/>
                </a:lnTo>
                <a:lnTo>
                  <a:pt x="753" y="1400"/>
                </a:lnTo>
                <a:lnTo>
                  <a:pt x="729" y="1407"/>
                </a:lnTo>
                <a:lnTo>
                  <a:pt x="728" y="1409"/>
                </a:lnTo>
                <a:lnTo>
                  <a:pt x="729" y="1413"/>
                </a:lnTo>
                <a:lnTo>
                  <a:pt x="737" y="1428"/>
                </a:lnTo>
                <a:lnTo>
                  <a:pt x="743" y="1441"/>
                </a:lnTo>
                <a:lnTo>
                  <a:pt x="742" y="1450"/>
                </a:lnTo>
                <a:lnTo>
                  <a:pt x="736" y="1465"/>
                </a:lnTo>
                <a:lnTo>
                  <a:pt x="733" y="1470"/>
                </a:lnTo>
                <a:lnTo>
                  <a:pt x="724" y="1477"/>
                </a:lnTo>
                <a:lnTo>
                  <a:pt x="713" y="1488"/>
                </a:lnTo>
                <a:lnTo>
                  <a:pt x="697" y="1493"/>
                </a:lnTo>
                <a:lnTo>
                  <a:pt x="686" y="1510"/>
                </a:lnTo>
                <a:lnTo>
                  <a:pt x="682" y="1512"/>
                </a:lnTo>
                <a:lnTo>
                  <a:pt x="681" y="1512"/>
                </a:lnTo>
                <a:lnTo>
                  <a:pt x="678" y="1510"/>
                </a:lnTo>
                <a:lnTo>
                  <a:pt x="661" y="1488"/>
                </a:lnTo>
                <a:lnTo>
                  <a:pt x="656" y="1483"/>
                </a:lnTo>
                <a:lnTo>
                  <a:pt x="646" y="1483"/>
                </a:lnTo>
                <a:lnTo>
                  <a:pt x="629" y="1487"/>
                </a:lnTo>
                <a:lnTo>
                  <a:pt x="619" y="1486"/>
                </a:lnTo>
                <a:lnTo>
                  <a:pt x="614" y="1484"/>
                </a:lnTo>
                <a:lnTo>
                  <a:pt x="593" y="1469"/>
                </a:lnTo>
                <a:lnTo>
                  <a:pt x="587" y="1466"/>
                </a:lnTo>
                <a:lnTo>
                  <a:pt x="570" y="1460"/>
                </a:lnTo>
                <a:lnTo>
                  <a:pt x="556" y="1452"/>
                </a:lnTo>
                <a:lnTo>
                  <a:pt x="543" y="1452"/>
                </a:lnTo>
                <a:lnTo>
                  <a:pt x="537" y="1450"/>
                </a:lnTo>
                <a:lnTo>
                  <a:pt x="530" y="1444"/>
                </a:lnTo>
                <a:lnTo>
                  <a:pt x="525" y="1438"/>
                </a:lnTo>
                <a:lnTo>
                  <a:pt x="518" y="1428"/>
                </a:lnTo>
                <a:lnTo>
                  <a:pt x="512" y="1412"/>
                </a:lnTo>
                <a:lnTo>
                  <a:pt x="507" y="1404"/>
                </a:lnTo>
                <a:lnTo>
                  <a:pt x="500" y="1404"/>
                </a:lnTo>
                <a:lnTo>
                  <a:pt x="474" y="1407"/>
                </a:lnTo>
                <a:lnTo>
                  <a:pt x="463" y="1406"/>
                </a:lnTo>
                <a:lnTo>
                  <a:pt x="458" y="1403"/>
                </a:lnTo>
                <a:lnTo>
                  <a:pt x="454" y="1399"/>
                </a:lnTo>
                <a:lnTo>
                  <a:pt x="448" y="1382"/>
                </a:lnTo>
                <a:lnTo>
                  <a:pt x="444" y="1380"/>
                </a:lnTo>
                <a:lnTo>
                  <a:pt x="439" y="1379"/>
                </a:lnTo>
                <a:lnTo>
                  <a:pt x="436" y="1379"/>
                </a:lnTo>
                <a:lnTo>
                  <a:pt x="428" y="1384"/>
                </a:lnTo>
                <a:lnTo>
                  <a:pt x="394" y="1416"/>
                </a:lnTo>
                <a:lnTo>
                  <a:pt x="391" y="1421"/>
                </a:lnTo>
                <a:lnTo>
                  <a:pt x="386" y="1442"/>
                </a:lnTo>
                <a:lnTo>
                  <a:pt x="383" y="1448"/>
                </a:lnTo>
                <a:lnTo>
                  <a:pt x="375" y="1452"/>
                </a:lnTo>
                <a:lnTo>
                  <a:pt x="354" y="1457"/>
                </a:lnTo>
                <a:lnTo>
                  <a:pt x="342" y="1461"/>
                </a:lnTo>
                <a:lnTo>
                  <a:pt x="338" y="1466"/>
                </a:lnTo>
                <a:lnTo>
                  <a:pt x="329" y="1482"/>
                </a:lnTo>
                <a:lnTo>
                  <a:pt x="308" y="1490"/>
                </a:lnTo>
                <a:lnTo>
                  <a:pt x="295" y="1500"/>
                </a:lnTo>
                <a:lnTo>
                  <a:pt x="291" y="1500"/>
                </a:lnTo>
                <a:lnTo>
                  <a:pt x="286" y="1497"/>
                </a:lnTo>
                <a:lnTo>
                  <a:pt x="276" y="1489"/>
                </a:lnTo>
                <a:lnTo>
                  <a:pt x="262" y="1482"/>
                </a:lnTo>
                <a:lnTo>
                  <a:pt x="243" y="1464"/>
                </a:lnTo>
                <a:lnTo>
                  <a:pt x="240" y="1461"/>
                </a:lnTo>
                <a:lnTo>
                  <a:pt x="234" y="1460"/>
                </a:lnTo>
                <a:lnTo>
                  <a:pt x="234" y="1460"/>
                </a:lnTo>
                <a:lnTo>
                  <a:pt x="233" y="1449"/>
                </a:lnTo>
                <a:lnTo>
                  <a:pt x="234" y="1444"/>
                </a:lnTo>
                <a:lnTo>
                  <a:pt x="237" y="1440"/>
                </a:lnTo>
                <a:lnTo>
                  <a:pt x="259" y="1417"/>
                </a:lnTo>
                <a:lnTo>
                  <a:pt x="269" y="1403"/>
                </a:lnTo>
                <a:lnTo>
                  <a:pt x="288" y="1382"/>
                </a:lnTo>
                <a:lnTo>
                  <a:pt x="292" y="1375"/>
                </a:lnTo>
                <a:lnTo>
                  <a:pt x="291" y="1367"/>
                </a:lnTo>
                <a:lnTo>
                  <a:pt x="288" y="1362"/>
                </a:lnTo>
                <a:lnTo>
                  <a:pt x="286" y="1361"/>
                </a:lnTo>
                <a:lnTo>
                  <a:pt x="278" y="1361"/>
                </a:lnTo>
                <a:lnTo>
                  <a:pt x="259" y="1369"/>
                </a:lnTo>
                <a:lnTo>
                  <a:pt x="251" y="1367"/>
                </a:lnTo>
                <a:lnTo>
                  <a:pt x="249" y="1365"/>
                </a:lnTo>
                <a:lnTo>
                  <a:pt x="249" y="1363"/>
                </a:lnTo>
                <a:lnTo>
                  <a:pt x="259" y="1354"/>
                </a:lnTo>
                <a:lnTo>
                  <a:pt x="285" y="1335"/>
                </a:lnTo>
                <a:lnTo>
                  <a:pt x="302" y="1322"/>
                </a:lnTo>
                <a:lnTo>
                  <a:pt x="312" y="1318"/>
                </a:lnTo>
                <a:lnTo>
                  <a:pt x="322" y="1318"/>
                </a:lnTo>
                <a:lnTo>
                  <a:pt x="326" y="1317"/>
                </a:lnTo>
                <a:lnTo>
                  <a:pt x="328" y="1313"/>
                </a:lnTo>
                <a:lnTo>
                  <a:pt x="330" y="1294"/>
                </a:lnTo>
                <a:lnTo>
                  <a:pt x="329" y="1293"/>
                </a:lnTo>
                <a:lnTo>
                  <a:pt x="323" y="1291"/>
                </a:lnTo>
                <a:lnTo>
                  <a:pt x="301" y="1285"/>
                </a:lnTo>
                <a:lnTo>
                  <a:pt x="291" y="1282"/>
                </a:lnTo>
                <a:lnTo>
                  <a:pt x="280" y="1283"/>
                </a:lnTo>
                <a:lnTo>
                  <a:pt x="277" y="1282"/>
                </a:lnTo>
                <a:lnTo>
                  <a:pt x="274" y="1262"/>
                </a:lnTo>
                <a:lnTo>
                  <a:pt x="270" y="1255"/>
                </a:lnTo>
                <a:lnTo>
                  <a:pt x="266" y="1250"/>
                </a:lnTo>
                <a:lnTo>
                  <a:pt x="248" y="1236"/>
                </a:lnTo>
                <a:lnTo>
                  <a:pt x="245" y="1233"/>
                </a:lnTo>
                <a:lnTo>
                  <a:pt x="245" y="1227"/>
                </a:lnTo>
                <a:lnTo>
                  <a:pt x="245" y="1223"/>
                </a:lnTo>
                <a:lnTo>
                  <a:pt x="254" y="1206"/>
                </a:lnTo>
                <a:lnTo>
                  <a:pt x="251" y="1202"/>
                </a:lnTo>
                <a:lnTo>
                  <a:pt x="249" y="1200"/>
                </a:lnTo>
                <a:lnTo>
                  <a:pt x="241" y="1201"/>
                </a:lnTo>
                <a:lnTo>
                  <a:pt x="232" y="1203"/>
                </a:lnTo>
                <a:lnTo>
                  <a:pt x="219" y="1209"/>
                </a:lnTo>
                <a:lnTo>
                  <a:pt x="215" y="1209"/>
                </a:lnTo>
                <a:lnTo>
                  <a:pt x="213" y="1202"/>
                </a:lnTo>
                <a:lnTo>
                  <a:pt x="216" y="1183"/>
                </a:lnTo>
                <a:lnTo>
                  <a:pt x="216" y="1181"/>
                </a:lnTo>
                <a:lnTo>
                  <a:pt x="212" y="1177"/>
                </a:lnTo>
                <a:lnTo>
                  <a:pt x="197" y="1170"/>
                </a:lnTo>
                <a:lnTo>
                  <a:pt x="194" y="1167"/>
                </a:lnTo>
                <a:lnTo>
                  <a:pt x="192" y="1164"/>
                </a:lnTo>
                <a:lnTo>
                  <a:pt x="189" y="1156"/>
                </a:lnTo>
                <a:lnTo>
                  <a:pt x="187" y="1148"/>
                </a:lnTo>
                <a:lnTo>
                  <a:pt x="188" y="1128"/>
                </a:lnTo>
                <a:lnTo>
                  <a:pt x="189" y="1123"/>
                </a:lnTo>
                <a:lnTo>
                  <a:pt x="191" y="1120"/>
                </a:lnTo>
                <a:lnTo>
                  <a:pt x="194" y="1121"/>
                </a:lnTo>
                <a:lnTo>
                  <a:pt x="200" y="1125"/>
                </a:lnTo>
                <a:lnTo>
                  <a:pt x="203" y="1126"/>
                </a:lnTo>
                <a:lnTo>
                  <a:pt x="212" y="1108"/>
                </a:lnTo>
                <a:lnTo>
                  <a:pt x="216" y="1097"/>
                </a:lnTo>
                <a:lnTo>
                  <a:pt x="225" y="1067"/>
                </a:lnTo>
                <a:lnTo>
                  <a:pt x="232" y="1052"/>
                </a:lnTo>
                <a:lnTo>
                  <a:pt x="236" y="1041"/>
                </a:lnTo>
                <a:lnTo>
                  <a:pt x="237" y="1033"/>
                </a:lnTo>
                <a:lnTo>
                  <a:pt x="236" y="1016"/>
                </a:lnTo>
                <a:lnTo>
                  <a:pt x="238" y="1012"/>
                </a:lnTo>
                <a:lnTo>
                  <a:pt x="250" y="1013"/>
                </a:lnTo>
                <a:lnTo>
                  <a:pt x="250" y="1013"/>
                </a:lnTo>
                <a:lnTo>
                  <a:pt x="256" y="995"/>
                </a:lnTo>
                <a:lnTo>
                  <a:pt x="265" y="954"/>
                </a:lnTo>
                <a:lnTo>
                  <a:pt x="279" y="937"/>
                </a:lnTo>
                <a:lnTo>
                  <a:pt x="305" y="922"/>
                </a:lnTo>
                <a:lnTo>
                  <a:pt x="309" y="919"/>
                </a:lnTo>
                <a:lnTo>
                  <a:pt x="310" y="917"/>
                </a:lnTo>
                <a:lnTo>
                  <a:pt x="294" y="875"/>
                </a:lnTo>
                <a:lnTo>
                  <a:pt x="278" y="862"/>
                </a:lnTo>
                <a:lnTo>
                  <a:pt x="277" y="856"/>
                </a:lnTo>
                <a:lnTo>
                  <a:pt x="278" y="847"/>
                </a:lnTo>
                <a:lnTo>
                  <a:pt x="277" y="845"/>
                </a:lnTo>
                <a:lnTo>
                  <a:pt x="275" y="843"/>
                </a:lnTo>
                <a:lnTo>
                  <a:pt x="260" y="842"/>
                </a:lnTo>
                <a:lnTo>
                  <a:pt x="256" y="839"/>
                </a:lnTo>
                <a:lnTo>
                  <a:pt x="251" y="831"/>
                </a:lnTo>
                <a:lnTo>
                  <a:pt x="242" y="806"/>
                </a:lnTo>
                <a:lnTo>
                  <a:pt x="239" y="802"/>
                </a:lnTo>
                <a:lnTo>
                  <a:pt x="236" y="800"/>
                </a:lnTo>
                <a:lnTo>
                  <a:pt x="231" y="800"/>
                </a:lnTo>
                <a:lnTo>
                  <a:pt x="228" y="803"/>
                </a:lnTo>
                <a:lnTo>
                  <a:pt x="220" y="824"/>
                </a:lnTo>
                <a:lnTo>
                  <a:pt x="213" y="827"/>
                </a:lnTo>
                <a:lnTo>
                  <a:pt x="205" y="829"/>
                </a:lnTo>
                <a:lnTo>
                  <a:pt x="170" y="824"/>
                </a:lnTo>
                <a:lnTo>
                  <a:pt x="155" y="823"/>
                </a:lnTo>
                <a:lnTo>
                  <a:pt x="150" y="824"/>
                </a:lnTo>
                <a:lnTo>
                  <a:pt x="146" y="826"/>
                </a:lnTo>
                <a:lnTo>
                  <a:pt x="142" y="830"/>
                </a:lnTo>
                <a:lnTo>
                  <a:pt x="130" y="851"/>
                </a:lnTo>
                <a:lnTo>
                  <a:pt x="128" y="854"/>
                </a:lnTo>
                <a:lnTo>
                  <a:pt x="123" y="855"/>
                </a:lnTo>
                <a:lnTo>
                  <a:pt x="97" y="856"/>
                </a:lnTo>
                <a:lnTo>
                  <a:pt x="82" y="855"/>
                </a:lnTo>
                <a:lnTo>
                  <a:pt x="74" y="854"/>
                </a:lnTo>
                <a:lnTo>
                  <a:pt x="41" y="832"/>
                </a:lnTo>
                <a:lnTo>
                  <a:pt x="40" y="831"/>
                </a:lnTo>
                <a:lnTo>
                  <a:pt x="40" y="813"/>
                </a:lnTo>
                <a:lnTo>
                  <a:pt x="41" y="783"/>
                </a:lnTo>
                <a:lnTo>
                  <a:pt x="40" y="782"/>
                </a:lnTo>
                <a:lnTo>
                  <a:pt x="32" y="780"/>
                </a:lnTo>
                <a:lnTo>
                  <a:pt x="28" y="762"/>
                </a:lnTo>
                <a:lnTo>
                  <a:pt x="27" y="755"/>
                </a:lnTo>
                <a:lnTo>
                  <a:pt x="29" y="748"/>
                </a:lnTo>
                <a:lnTo>
                  <a:pt x="33" y="741"/>
                </a:lnTo>
                <a:lnTo>
                  <a:pt x="35" y="740"/>
                </a:lnTo>
                <a:lnTo>
                  <a:pt x="48" y="736"/>
                </a:lnTo>
                <a:lnTo>
                  <a:pt x="44" y="704"/>
                </a:lnTo>
                <a:lnTo>
                  <a:pt x="38" y="685"/>
                </a:lnTo>
                <a:lnTo>
                  <a:pt x="34" y="678"/>
                </a:lnTo>
                <a:lnTo>
                  <a:pt x="30" y="674"/>
                </a:lnTo>
                <a:lnTo>
                  <a:pt x="28" y="672"/>
                </a:lnTo>
                <a:lnTo>
                  <a:pt x="25" y="674"/>
                </a:lnTo>
                <a:lnTo>
                  <a:pt x="9" y="684"/>
                </a:lnTo>
                <a:lnTo>
                  <a:pt x="5" y="685"/>
                </a:lnTo>
                <a:lnTo>
                  <a:pt x="3" y="679"/>
                </a:lnTo>
                <a:lnTo>
                  <a:pt x="0" y="668"/>
                </a:lnTo>
                <a:lnTo>
                  <a:pt x="3" y="665"/>
                </a:lnTo>
                <a:lnTo>
                  <a:pt x="6" y="663"/>
                </a:lnTo>
                <a:lnTo>
                  <a:pt x="10" y="663"/>
                </a:lnTo>
                <a:lnTo>
                  <a:pt x="14" y="665"/>
                </a:lnTo>
                <a:lnTo>
                  <a:pt x="16" y="664"/>
                </a:lnTo>
                <a:lnTo>
                  <a:pt x="17" y="663"/>
                </a:lnTo>
                <a:lnTo>
                  <a:pt x="16" y="661"/>
                </a:lnTo>
                <a:lnTo>
                  <a:pt x="9" y="653"/>
                </a:lnTo>
                <a:lnTo>
                  <a:pt x="10" y="649"/>
                </a:lnTo>
                <a:lnTo>
                  <a:pt x="32" y="640"/>
                </a:lnTo>
                <a:lnTo>
                  <a:pt x="36" y="635"/>
                </a:lnTo>
                <a:lnTo>
                  <a:pt x="45" y="625"/>
                </a:lnTo>
                <a:lnTo>
                  <a:pt x="72" y="604"/>
                </a:lnTo>
                <a:lnTo>
                  <a:pt x="94" y="576"/>
                </a:lnTo>
                <a:lnTo>
                  <a:pt x="105" y="545"/>
                </a:lnTo>
                <a:lnTo>
                  <a:pt x="107" y="544"/>
                </a:lnTo>
                <a:lnTo>
                  <a:pt x="112" y="544"/>
                </a:lnTo>
                <a:lnTo>
                  <a:pt x="126" y="556"/>
                </a:lnTo>
                <a:lnTo>
                  <a:pt x="131" y="570"/>
                </a:lnTo>
                <a:lnTo>
                  <a:pt x="139" y="579"/>
                </a:lnTo>
                <a:lnTo>
                  <a:pt x="146" y="584"/>
                </a:lnTo>
                <a:lnTo>
                  <a:pt x="158" y="588"/>
                </a:lnTo>
                <a:lnTo>
                  <a:pt x="161" y="591"/>
                </a:lnTo>
                <a:lnTo>
                  <a:pt x="172" y="610"/>
                </a:lnTo>
                <a:lnTo>
                  <a:pt x="186" y="607"/>
                </a:lnTo>
                <a:lnTo>
                  <a:pt x="193" y="604"/>
                </a:lnTo>
                <a:lnTo>
                  <a:pt x="197" y="598"/>
                </a:lnTo>
                <a:lnTo>
                  <a:pt x="203" y="588"/>
                </a:lnTo>
                <a:lnTo>
                  <a:pt x="213" y="576"/>
                </a:lnTo>
                <a:lnTo>
                  <a:pt x="229" y="556"/>
                </a:lnTo>
                <a:lnTo>
                  <a:pt x="236" y="551"/>
                </a:lnTo>
                <a:lnTo>
                  <a:pt x="242" y="548"/>
                </a:lnTo>
                <a:lnTo>
                  <a:pt x="269" y="569"/>
                </a:lnTo>
                <a:lnTo>
                  <a:pt x="275" y="576"/>
                </a:lnTo>
                <a:lnTo>
                  <a:pt x="285" y="596"/>
                </a:lnTo>
                <a:lnTo>
                  <a:pt x="287" y="597"/>
                </a:lnTo>
                <a:lnTo>
                  <a:pt x="293" y="598"/>
                </a:lnTo>
                <a:lnTo>
                  <a:pt x="312" y="602"/>
                </a:lnTo>
                <a:lnTo>
                  <a:pt x="323" y="602"/>
                </a:lnTo>
                <a:lnTo>
                  <a:pt x="365" y="592"/>
                </a:lnTo>
                <a:lnTo>
                  <a:pt x="370" y="595"/>
                </a:lnTo>
                <a:lnTo>
                  <a:pt x="377" y="612"/>
                </a:lnTo>
                <a:lnTo>
                  <a:pt x="382" y="614"/>
                </a:lnTo>
                <a:lnTo>
                  <a:pt x="398" y="599"/>
                </a:lnTo>
                <a:lnTo>
                  <a:pt x="405" y="594"/>
                </a:lnTo>
                <a:lnTo>
                  <a:pt x="425" y="582"/>
                </a:lnTo>
                <a:lnTo>
                  <a:pt x="442" y="576"/>
                </a:lnTo>
                <a:lnTo>
                  <a:pt x="450" y="575"/>
                </a:lnTo>
                <a:lnTo>
                  <a:pt x="458" y="576"/>
                </a:lnTo>
                <a:lnTo>
                  <a:pt x="476" y="589"/>
                </a:lnTo>
                <a:lnTo>
                  <a:pt x="478" y="589"/>
                </a:lnTo>
                <a:lnTo>
                  <a:pt x="482" y="584"/>
                </a:lnTo>
                <a:lnTo>
                  <a:pt x="490" y="559"/>
                </a:lnTo>
                <a:lnTo>
                  <a:pt x="496" y="545"/>
                </a:lnTo>
                <a:lnTo>
                  <a:pt x="496" y="543"/>
                </a:lnTo>
                <a:lnTo>
                  <a:pt x="491" y="534"/>
                </a:lnTo>
                <a:lnTo>
                  <a:pt x="491" y="532"/>
                </a:lnTo>
                <a:lnTo>
                  <a:pt x="494" y="526"/>
                </a:lnTo>
                <a:lnTo>
                  <a:pt x="509" y="516"/>
                </a:lnTo>
                <a:lnTo>
                  <a:pt x="512" y="512"/>
                </a:lnTo>
                <a:lnTo>
                  <a:pt x="514" y="508"/>
                </a:lnTo>
                <a:lnTo>
                  <a:pt x="515" y="487"/>
                </a:lnTo>
                <a:lnTo>
                  <a:pt x="514" y="476"/>
                </a:lnTo>
                <a:lnTo>
                  <a:pt x="514" y="476"/>
                </a:lnTo>
                <a:lnTo>
                  <a:pt x="520" y="474"/>
                </a:lnTo>
                <a:lnTo>
                  <a:pt x="540" y="466"/>
                </a:lnTo>
                <a:lnTo>
                  <a:pt x="548" y="464"/>
                </a:lnTo>
                <a:lnTo>
                  <a:pt x="563" y="462"/>
                </a:lnTo>
                <a:lnTo>
                  <a:pt x="575" y="463"/>
                </a:lnTo>
                <a:lnTo>
                  <a:pt x="580" y="465"/>
                </a:lnTo>
                <a:lnTo>
                  <a:pt x="590" y="477"/>
                </a:lnTo>
                <a:lnTo>
                  <a:pt x="602" y="482"/>
                </a:lnTo>
                <a:lnTo>
                  <a:pt x="609" y="497"/>
                </a:lnTo>
                <a:lnTo>
                  <a:pt x="611" y="498"/>
                </a:lnTo>
                <a:lnTo>
                  <a:pt x="629" y="492"/>
                </a:lnTo>
                <a:lnTo>
                  <a:pt x="651" y="482"/>
                </a:lnTo>
                <a:lnTo>
                  <a:pt x="670" y="486"/>
                </a:lnTo>
                <a:lnTo>
                  <a:pt x="676" y="484"/>
                </a:lnTo>
                <a:lnTo>
                  <a:pt x="692" y="477"/>
                </a:lnTo>
                <a:lnTo>
                  <a:pt x="707" y="478"/>
                </a:lnTo>
                <a:lnTo>
                  <a:pt x="733" y="472"/>
                </a:lnTo>
                <a:lnTo>
                  <a:pt x="746" y="464"/>
                </a:lnTo>
                <a:lnTo>
                  <a:pt x="754" y="465"/>
                </a:lnTo>
                <a:lnTo>
                  <a:pt x="770" y="471"/>
                </a:lnTo>
                <a:lnTo>
                  <a:pt x="780" y="471"/>
                </a:lnTo>
                <a:lnTo>
                  <a:pt x="791" y="466"/>
                </a:lnTo>
                <a:lnTo>
                  <a:pt x="810" y="453"/>
                </a:lnTo>
                <a:lnTo>
                  <a:pt x="817" y="447"/>
                </a:lnTo>
                <a:lnTo>
                  <a:pt x="819" y="443"/>
                </a:lnTo>
                <a:lnTo>
                  <a:pt x="819" y="438"/>
                </a:lnTo>
                <a:lnTo>
                  <a:pt x="819" y="434"/>
                </a:lnTo>
                <a:lnTo>
                  <a:pt x="812" y="423"/>
                </a:lnTo>
                <a:lnTo>
                  <a:pt x="812" y="411"/>
                </a:lnTo>
                <a:lnTo>
                  <a:pt x="805" y="401"/>
                </a:lnTo>
                <a:lnTo>
                  <a:pt x="803" y="395"/>
                </a:lnTo>
                <a:lnTo>
                  <a:pt x="804" y="374"/>
                </a:lnTo>
                <a:lnTo>
                  <a:pt x="794" y="363"/>
                </a:lnTo>
                <a:lnTo>
                  <a:pt x="781" y="346"/>
                </a:lnTo>
                <a:lnTo>
                  <a:pt x="772" y="341"/>
                </a:lnTo>
                <a:lnTo>
                  <a:pt x="761" y="339"/>
                </a:lnTo>
                <a:lnTo>
                  <a:pt x="752" y="339"/>
                </a:lnTo>
                <a:lnTo>
                  <a:pt x="741" y="344"/>
                </a:lnTo>
                <a:lnTo>
                  <a:pt x="737" y="349"/>
                </a:lnTo>
                <a:lnTo>
                  <a:pt x="734" y="353"/>
                </a:lnTo>
                <a:lnTo>
                  <a:pt x="729" y="354"/>
                </a:lnTo>
                <a:lnTo>
                  <a:pt x="722" y="355"/>
                </a:lnTo>
                <a:lnTo>
                  <a:pt x="717" y="355"/>
                </a:lnTo>
                <a:lnTo>
                  <a:pt x="714" y="353"/>
                </a:lnTo>
                <a:lnTo>
                  <a:pt x="712" y="352"/>
                </a:lnTo>
                <a:lnTo>
                  <a:pt x="711" y="346"/>
                </a:lnTo>
                <a:lnTo>
                  <a:pt x="707" y="343"/>
                </a:lnTo>
                <a:lnTo>
                  <a:pt x="696" y="343"/>
                </a:lnTo>
                <a:lnTo>
                  <a:pt x="692" y="342"/>
                </a:lnTo>
                <a:lnTo>
                  <a:pt x="689" y="338"/>
                </a:lnTo>
                <a:lnTo>
                  <a:pt x="691" y="322"/>
                </a:lnTo>
                <a:lnTo>
                  <a:pt x="687" y="312"/>
                </a:lnTo>
                <a:lnTo>
                  <a:pt x="679" y="303"/>
                </a:lnTo>
                <a:lnTo>
                  <a:pt x="670" y="283"/>
                </a:lnTo>
                <a:lnTo>
                  <a:pt x="666" y="282"/>
                </a:lnTo>
                <a:lnTo>
                  <a:pt x="664" y="283"/>
                </a:lnTo>
                <a:lnTo>
                  <a:pt x="655" y="288"/>
                </a:lnTo>
                <a:lnTo>
                  <a:pt x="647" y="290"/>
                </a:lnTo>
                <a:lnTo>
                  <a:pt x="634" y="289"/>
                </a:lnTo>
                <a:lnTo>
                  <a:pt x="632" y="288"/>
                </a:lnTo>
                <a:lnTo>
                  <a:pt x="630" y="286"/>
                </a:lnTo>
                <a:lnTo>
                  <a:pt x="628" y="280"/>
                </a:lnTo>
                <a:lnTo>
                  <a:pt x="625" y="254"/>
                </a:lnTo>
                <a:lnTo>
                  <a:pt x="622" y="235"/>
                </a:lnTo>
                <a:lnTo>
                  <a:pt x="622" y="226"/>
                </a:lnTo>
                <a:lnTo>
                  <a:pt x="625" y="220"/>
                </a:lnTo>
                <a:lnTo>
                  <a:pt x="636" y="208"/>
                </a:lnTo>
                <a:lnTo>
                  <a:pt x="643" y="191"/>
                </a:lnTo>
                <a:lnTo>
                  <a:pt x="650" y="185"/>
                </a:lnTo>
                <a:lnTo>
                  <a:pt x="656" y="184"/>
                </a:lnTo>
                <a:lnTo>
                  <a:pt x="668" y="189"/>
                </a:lnTo>
                <a:lnTo>
                  <a:pt x="684" y="191"/>
                </a:lnTo>
                <a:lnTo>
                  <a:pt x="693" y="190"/>
                </a:lnTo>
                <a:lnTo>
                  <a:pt x="698" y="187"/>
                </a:lnTo>
                <a:lnTo>
                  <a:pt x="704" y="182"/>
                </a:lnTo>
                <a:lnTo>
                  <a:pt x="705" y="171"/>
                </a:lnTo>
                <a:lnTo>
                  <a:pt x="708" y="163"/>
                </a:lnTo>
                <a:lnTo>
                  <a:pt x="717" y="155"/>
                </a:lnTo>
                <a:lnTo>
                  <a:pt x="727" y="143"/>
                </a:lnTo>
                <a:lnTo>
                  <a:pt x="729" y="141"/>
                </a:lnTo>
                <a:lnTo>
                  <a:pt x="737" y="147"/>
                </a:lnTo>
                <a:lnTo>
                  <a:pt x="764" y="182"/>
                </a:lnTo>
                <a:lnTo>
                  <a:pt x="767" y="184"/>
                </a:lnTo>
                <a:lnTo>
                  <a:pt x="780" y="189"/>
                </a:lnTo>
                <a:lnTo>
                  <a:pt x="786" y="197"/>
                </a:lnTo>
                <a:lnTo>
                  <a:pt x="795" y="207"/>
                </a:lnTo>
                <a:lnTo>
                  <a:pt x="819" y="226"/>
                </a:lnTo>
                <a:lnTo>
                  <a:pt x="825" y="232"/>
                </a:lnTo>
                <a:lnTo>
                  <a:pt x="831" y="235"/>
                </a:lnTo>
                <a:lnTo>
                  <a:pt x="837" y="236"/>
                </a:lnTo>
                <a:lnTo>
                  <a:pt x="842" y="237"/>
                </a:lnTo>
                <a:lnTo>
                  <a:pt x="846" y="236"/>
                </a:lnTo>
                <a:lnTo>
                  <a:pt x="849" y="234"/>
                </a:lnTo>
                <a:lnTo>
                  <a:pt x="846" y="228"/>
                </a:lnTo>
                <a:lnTo>
                  <a:pt x="849" y="219"/>
                </a:lnTo>
                <a:lnTo>
                  <a:pt x="849" y="219"/>
                </a:lnTo>
                <a:lnTo>
                  <a:pt x="852" y="213"/>
                </a:lnTo>
                <a:lnTo>
                  <a:pt x="858" y="210"/>
                </a:lnTo>
                <a:lnTo>
                  <a:pt x="862" y="210"/>
                </a:lnTo>
                <a:lnTo>
                  <a:pt x="872" y="215"/>
                </a:lnTo>
                <a:lnTo>
                  <a:pt x="875" y="216"/>
                </a:lnTo>
                <a:lnTo>
                  <a:pt x="875" y="211"/>
                </a:lnTo>
                <a:lnTo>
                  <a:pt x="870" y="200"/>
                </a:lnTo>
                <a:lnTo>
                  <a:pt x="870" y="196"/>
                </a:lnTo>
                <a:lnTo>
                  <a:pt x="872" y="194"/>
                </a:lnTo>
                <a:lnTo>
                  <a:pt x="874" y="194"/>
                </a:lnTo>
                <a:lnTo>
                  <a:pt x="886" y="204"/>
                </a:lnTo>
                <a:lnTo>
                  <a:pt x="889" y="202"/>
                </a:lnTo>
                <a:lnTo>
                  <a:pt x="892" y="197"/>
                </a:lnTo>
                <a:lnTo>
                  <a:pt x="891" y="195"/>
                </a:lnTo>
                <a:lnTo>
                  <a:pt x="884" y="189"/>
                </a:lnTo>
                <a:lnTo>
                  <a:pt x="887" y="171"/>
                </a:lnTo>
                <a:lnTo>
                  <a:pt x="878" y="156"/>
                </a:lnTo>
                <a:lnTo>
                  <a:pt x="875" y="130"/>
                </a:lnTo>
                <a:lnTo>
                  <a:pt x="870" y="110"/>
                </a:lnTo>
                <a:lnTo>
                  <a:pt x="874" y="112"/>
                </a:lnTo>
                <a:lnTo>
                  <a:pt x="877" y="115"/>
                </a:lnTo>
                <a:lnTo>
                  <a:pt x="895" y="148"/>
                </a:lnTo>
                <a:lnTo>
                  <a:pt x="896" y="155"/>
                </a:lnTo>
                <a:lnTo>
                  <a:pt x="895" y="163"/>
                </a:lnTo>
                <a:lnTo>
                  <a:pt x="896" y="165"/>
                </a:lnTo>
                <a:lnTo>
                  <a:pt x="898" y="167"/>
                </a:lnTo>
                <a:lnTo>
                  <a:pt x="915" y="176"/>
                </a:lnTo>
                <a:lnTo>
                  <a:pt x="917" y="178"/>
                </a:lnTo>
                <a:lnTo>
                  <a:pt x="918" y="184"/>
                </a:lnTo>
                <a:lnTo>
                  <a:pt x="917" y="189"/>
                </a:lnTo>
                <a:lnTo>
                  <a:pt x="913" y="191"/>
                </a:lnTo>
                <a:lnTo>
                  <a:pt x="905" y="196"/>
                </a:lnTo>
                <a:lnTo>
                  <a:pt x="902" y="199"/>
                </a:lnTo>
                <a:lnTo>
                  <a:pt x="905" y="212"/>
                </a:lnTo>
                <a:lnTo>
                  <a:pt x="903" y="217"/>
                </a:lnTo>
                <a:lnTo>
                  <a:pt x="898" y="226"/>
                </a:lnTo>
                <a:lnTo>
                  <a:pt x="897" y="229"/>
                </a:lnTo>
                <a:lnTo>
                  <a:pt x="898" y="231"/>
                </a:lnTo>
                <a:lnTo>
                  <a:pt x="902" y="236"/>
                </a:lnTo>
                <a:lnTo>
                  <a:pt x="906" y="239"/>
                </a:lnTo>
                <a:lnTo>
                  <a:pt x="923" y="237"/>
                </a:lnTo>
                <a:lnTo>
                  <a:pt x="931" y="244"/>
                </a:lnTo>
                <a:lnTo>
                  <a:pt x="936" y="244"/>
                </a:lnTo>
                <a:lnTo>
                  <a:pt x="940" y="241"/>
                </a:lnTo>
                <a:lnTo>
                  <a:pt x="942" y="239"/>
                </a:lnTo>
                <a:lnTo>
                  <a:pt x="939" y="226"/>
                </a:lnTo>
                <a:lnTo>
                  <a:pt x="939" y="222"/>
                </a:lnTo>
                <a:lnTo>
                  <a:pt x="941" y="219"/>
                </a:lnTo>
                <a:lnTo>
                  <a:pt x="948" y="218"/>
                </a:lnTo>
                <a:lnTo>
                  <a:pt x="949" y="216"/>
                </a:lnTo>
                <a:lnTo>
                  <a:pt x="944" y="201"/>
                </a:lnTo>
                <a:lnTo>
                  <a:pt x="945" y="200"/>
                </a:lnTo>
                <a:lnTo>
                  <a:pt x="949" y="196"/>
                </a:lnTo>
                <a:lnTo>
                  <a:pt x="954" y="194"/>
                </a:lnTo>
                <a:lnTo>
                  <a:pt x="966" y="201"/>
                </a:lnTo>
                <a:lnTo>
                  <a:pt x="970" y="201"/>
                </a:lnTo>
                <a:lnTo>
                  <a:pt x="972" y="199"/>
                </a:lnTo>
                <a:lnTo>
                  <a:pt x="976" y="195"/>
                </a:lnTo>
                <a:lnTo>
                  <a:pt x="981" y="181"/>
                </a:lnTo>
                <a:lnTo>
                  <a:pt x="983" y="173"/>
                </a:lnTo>
                <a:lnTo>
                  <a:pt x="982" y="167"/>
                </a:lnTo>
                <a:lnTo>
                  <a:pt x="977" y="160"/>
                </a:lnTo>
                <a:lnTo>
                  <a:pt x="965" y="149"/>
                </a:lnTo>
                <a:lnTo>
                  <a:pt x="965" y="147"/>
                </a:lnTo>
                <a:lnTo>
                  <a:pt x="966" y="145"/>
                </a:lnTo>
                <a:lnTo>
                  <a:pt x="998" y="140"/>
                </a:lnTo>
                <a:lnTo>
                  <a:pt x="1005" y="140"/>
                </a:lnTo>
                <a:lnTo>
                  <a:pt x="1013" y="143"/>
                </a:lnTo>
                <a:lnTo>
                  <a:pt x="1018" y="142"/>
                </a:lnTo>
                <a:lnTo>
                  <a:pt x="1019" y="141"/>
                </a:lnTo>
                <a:lnTo>
                  <a:pt x="1022" y="128"/>
                </a:lnTo>
                <a:lnTo>
                  <a:pt x="1024" y="122"/>
                </a:lnTo>
                <a:lnTo>
                  <a:pt x="1027" y="120"/>
                </a:lnTo>
                <a:lnTo>
                  <a:pt x="1040" y="119"/>
                </a:lnTo>
                <a:lnTo>
                  <a:pt x="1067" y="120"/>
                </a:lnTo>
                <a:lnTo>
                  <a:pt x="1086" y="121"/>
                </a:lnTo>
                <a:lnTo>
                  <a:pt x="1089" y="126"/>
                </a:lnTo>
                <a:lnTo>
                  <a:pt x="1090" y="138"/>
                </a:lnTo>
                <a:lnTo>
                  <a:pt x="1091" y="141"/>
                </a:lnTo>
                <a:lnTo>
                  <a:pt x="1094" y="142"/>
                </a:lnTo>
                <a:lnTo>
                  <a:pt x="1099" y="141"/>
                </a:lnTo>
                <a:lnTo>
                  <a:pt x="1120" y="128"/>
                </a:lnTo>
                <a:lnTo>
                  <a:pt x="1121" y="115"/>
                </a:lnTo>
                <a:lnTo>
                  <a:pt x="1138" y="108"/>
                </a:lnTo>
                <a:lnTo>
                  <a:pt x="1145" y="101"/>
                </a:lnTo>
                <a:lnTo>
                  <a:pt x="1151" y="92"/>
                </a:lnTo>
                <a:lnTo>
                  <a:pt x="1150" y="88"/>
                </a:lnTo>
                <a:lnTo>
                  <a:pt x="1145" y="75"/>
                </a:lnTo>
                <a:lnTo>
                  <a:pt x="1143" y="53"/>
                </a:lnTo>
                <a:lnTo>
                  <a:pt x="1134" y="45"/>
                </a:lnTo>
                <a:lnTo>
                  <a:pt x="1133" y="42"/>
                </a:lnTo>
                <a:lnTo>
                  <a:pt x="1135" y="38"/>
                </a:lnTo>
                <a:lnTo>
                  <a:pt x="1144" y="31"/>
                </a:lnTo>
                <a:lnTo>
                  <a:pt x="1147" y="25"/>
                </a:lnTo>
                <a:lnTo>
                  <a:pt x="1156" y="4"/>
                </a:lnTo>
                <a:lnTo>
                  <a:pt x="1159" y="4"/>
                </a:lnTo>
                <a:lnTo>
                  <a:pt x="1165" y="9"/>
                </a:lnTo>
                <a:lnTo>
                  <a:pt x="1168" y="9"/>
                </a:lnTo>
                <a:lnTo>
                  <a:pt x="1198" y="0"/>
                </a:lnTo>
                <a:lnTo>
                  <a:pt x="1200" y="2"/>
                </a:lnTo>
                <a:lnTo>
                  <a:pt x="1204" y="15"/>
                </a:lnTo>
                <a:lnTo>
                  <a:pt x="1209" y="17"/>
                </a:lnTo>
                <a:lnTo>
                  <a:pt x="1215" y="17"/>
                </a:lnTo>
                <a:lnTo>
                  <a:pt x="1220" y="22"/>
                </a:lnTo>
                <a:lnTo>
                  <a:pt x="1222" y="23"/>
                </a:lnTo>
                <a:lnTo>
                  <a:pt x="1227" y="23"/>
                </a:lnTo>
                <a:lnTo>
                  <a:pt x="1229" y="22"/>
                </a:lnTo>
                <a:lnTo>
                  <a:pt x="1240" y="7"/>
                </a:lnTo>
                <a:lnTo>
                  <a:pt x="1242" y="7"/>
                </a:lnTo>
                <a:lnTo>
                  <a:pt x="1247" y="10"/>
                </a:lnTo>
                <a:lnTo>
                  <a:pt x="1252" y="17"/>
                </a:lnTo>
                <a:lnTo>
                  <a:pt x="1256" y="25"/>
                </a:lnTo>
                <a:lnTo>
                  <a:pt x="1258" y="30"/>
                </a:lnTo>
                <a:lnTo>
                  <a:pt x="1258" y="39"/>
                </a:lnTo>
                <a:lnTo>
                  <a:pt x="1260" y="48"/>
                </a:lnTo>
                <a:lnTo>
                  <a:pt x="1267" y="58"/>
                </a:lnTo>
                <a:lnTo>
                  <a:pt x="1266" y="69"/>
                </a:lnTo>
                <a:lnTo>
                  <a:pt x="1267" y="74"/>
                </a:lnTo>
                <a:lnTo>
                  <a:pt x="1269" y="76"/>
                </a:lnTo>
                <a:lnTo>
                  <a:pt x="1275" y="78"/>
                </a:lnTo>
                <a:lnTo>
                  <a:pt x="1282" y="79"/>
                </a:lnTo>
                <a:lnTo>
                  <a:pt x="1285" y="78"/>
                </a:lnTo>
                <a:lnTo>
                  <a:pt x="1289" y="74"/>
                </a:lnTo>
                <a:lnTo>
                  <a:pt x="1293" y="66"/>
                </a:lnTo>
                <a:lnTo>
                  <a:pt x="1297" y="63"/>
                </a:lnTo>
                <a:lnTo>
                  <a:pt x="1304" y="61"/>
                </a:lnTo>
                <a:lnTo>
                  <a:pt x="1321" y="59"/>
                </a:lnTo>
                <a:lnTo>
                  <a:pt x="1333" y="50"/>
                </a:lnTo>
                <a:lnTo>
                  <a:pt x="1342" y="47"/>
                </a:lnTo>
                <a:lnTo>
                  <a:pt x="1345" y="47"/>
                </a:lnTo>
                <a:lnTo>
                  <a:pt x="1372" y="55"/>
                </a:lnTo>
                <a:lnTo>
                  <a:pt x="1376" y="58"/>
                </a:lnTo>
                <a:lnTo>
                  <a:pt x="1381" y="63"/>
                </a:lnTo>
                <a:lnTo>
                  <a:pt x="1384" y="64"/>
                </a:lnTo>
                <a:lnTo>
                  <a:pt x="1389" y="61"/>
                </a:lnTo>
                <a:lnTo>
                  <a:pt x="1398" y="50"/>
                </a:lnTo>
                <a:lnTo>
                  <a:pt x="1401" y="49"/>
                </a:lnTo>
                <a:lnTo>
                  <a:pt x="1404" y="50"/>
                </a:lnTo>
                <a:lnTo>
                  <a:pt x="1405" y="53"/>
                </a:lnTo>
                <a:lnTo>
                  <a:pt x="1405" y="66"/>
                </a:lnTo>
                <a:lnTo>
                  <a:pt x="1407" y="81"/>
                </a:lnTo>
                <a:lnTo>
                  <a:pt x="1415" y="109"/>
                </a:lnTo>
                <a:lnTo>
                  <a:pt x="1417" y="129"/>
                </a:lnTo>
                <a:lnTo>
                  <a:pt x="1423" y="147"/>
                </a:lnTo>
                <a:lnTo>
                  <a:pt x="1423" y="153"/>
                </a:lnTo>
                <a:lnTo>
                  <a:pt x="1420" y="172"/>
                </a:lnTo>
                <a:lnTo>
                  <a:pt x="1420" y="178"/>
                </a:lnTo>
                <a:lnTo>
                  <a:pt x="1422" y="183"/>
                </a:lnTo>
                <a:lnTo>
                  <a:pt x="1426" y="187"/>
                </a:lnTo>
                <a:lnTo>
                  <a:pt x="1431" y="193"/>
                </a:lnTo>
                <a:lnTo>
                  <a:pt x="1448" y="199"/>
                </a:lnTo>
                <a:lnTo>
                  <a:pt x="1456" y="200"/>
                </a:lnTo>
                <a:lnTo>
                  <a:pt x="1482" y="193"/>
                </a:lnTo>
                <a:lnTo>
                  <a:pt x="1488" y="197"/>
                </a:lnTo>
                <a:lnTo>
                  <a:pt x="1492" y="203"/>
                </a:lnTo>
                <a:lnTo>
                  <a:pt x="1492" y="208"/>
                </a:lnTo>
                <a:lnTo>
                  <a:pt x="1486" y="220"/>
                </a:lnTo>
                <a:lnTo>
                  <a:pt x="1481" y="238"/>
                </a:lnTo>
                <a:lnTo>
                  <a:pt x="1481" y="253"/>
                </a:lnTo>
                <a:lnTo>
                  <a:pt x="1486" y="268"/>
                </a:lnTo>
                <a:lnTo>
                  <a:pt x="1484" y="274"/>
                </a:lnTo>
                <a:lnTo>
                  <a:pt x="1480" y="279"/>
                </a:lnTo>
                <a:lnTo>
                  <a:pt x="1477" y="284"/>
                </a:lnTo>
                <a:lnTo>
                  <a:pt x="1477" y="288"/>
                </a:lnTo>
                <a:lnTo>
                  <a:pt x="1481" y="294"/>
                </a:lnTo>
                <a:lnTo>
                  <a:pt x="1485" y="300"/>
                </a:lnTo>
                <a:lnTo>
                  <a:pt x="1488" y="303"/>
                </a:lnTo>
                <a:lnTo>
                  <a:pt x="1498" y="303"/>
                </a:lnTo>
                <a:lnTo>
                  <a:pt x="1504" y="301"/>
                </a:lnTo>
                <a:lnTo>
                  <a:pt x="1504" y="300"/>
                </a:lnTo>
                <a:lnTo>
                  <a:pt x="1503" y="295"/>
                </a:lnTo>
                <a:lnTo>
                  <a:pt x="1503" y="292"/>
                </a:lnTo>
                <a:lnTo>
                  <a:pt x="1507" y="282"/>
                </a:lnTo>
                <a:lnTo>
                  <a:pt x="1500" y="266"/>
                </a:lnTo>
                <a:lnTo>
                  <a:pt x="1500" y="262"/>
                </a:lnTo>
                <a:lnTo>
                  <a:pt x="1504" y="254"/>
                </a:lnTo>
                <a:lnTo>
                  <a:pt x="1510" y="247"/>
                </a:lnTo>
                <a:lnTo>
                  <a:pt x="1515" y="247"/>
                </a:lnTo>
                <a:lnTo>
                  <a:pt x="1520" y="249"/>
                </a:lnTo>
                <a:lnTo>
                  <a:pt x="1520" y="249"/>
                </a:lnTo>
                <a:lnTo>
                  <a:pt x="1522" y="250"/>
                </a:lnTo>
                <a:lnTo>
                  <a:pt x="1526" y="254"/>
                </a:lnTo>
                <a:lnTo>
                  <a:pt x="1535" y="264"/>
                </a:lnTo>
                <a:lnTo>
                  <a:pt x="1536" y="269"/>
                </a:lnTo>
                <a:lnTo>
                  <a:pt x="1534" y="281"/>
                </a:lnTo>
                <a:lnTo>
                  <a:pt x="1535" y="285"/>
                </a:lnTo>
                <a:lnTo>
                  <a:pt x="1540" y="289"/>
                </a:lnTo>
                <a:lnTo>
                  <a:pt x="1536" y="299"/>
                </a:lnTo>
                <a:lnTo>
                  <a:pt x="1526" y="312"/>
                </a:lnTo>
                <a:lnTo>
                  <a:pt x="1524" y="318"/>
                </a:lnTo>
                <a:lnTo>
                  <a:pt x="1525" y="329"/>
                </a:lnTo>
                <a:lnTo>
                  <a:pt x="1527" y="338"/>
                </a:lnTo>
                <a:lnTo>
                  <a:pt x="1529" y="344"/>
                </a:lnTo>
                <a:lnTo>
                  <a:pt x="1531" y="346"/>
                </a:lnTo>
                <a:lnTo>
                  <a:pt x="1535" y="345"/>
                </a:lnTo>
                <a:lnTo>
                  <a:pt x="1542" y="336"/>
                </a:lnTo>
                <a:lnTo>
                  <a:pt x="1545" y="334"/>
                </a:lnTo>
                <a:lnTo>
                  <a:pt x="1561" y="344"/>
                </a:lnTo>
                <a:lnTo>
                  <a:pt x="1574" y="343"/>
                </a:lnTo>
                <a:lnTo>
                  <a:pt x="1588" y="359"/>
                </a:lnTo>
                <a:lnTo>
                  <a:pt x="1592" y="361"/>
                </a:lnTo>
                <a:lnTo>
                  <a:pt x="1597" y="362"/>
                </a:lnTo>
                <a:lnTo>
                  <a:pt x="1605" y="361"/>
                </a:lnTo>
                <a:lnTo>
                  <a:pt x="1608" y="352"/>
                </a:lnTo>
                <a:lnTo>
                  <a:pt x="1611" y="349"/>
                </a:lnTo>
                <a:lnTo>
                  <a:pt x="1618" y="349"/>
                </a:lnTo>
                <a:lnTo>
                  <a:pt x="1628" y="355"/>
                </a:lnTo>
                <a:lnTo>
                  <a:pt x="1631" y="355"/>
                </a:lnTo>
                <a:lnTo>
                  <a:pt x="1633" y="354"/>
                </a:lnTo>
                <a:lnTo>
                  <a:pt x="1634" y="349"/>
                </a:lnTo>
                <a:lnTo>
                  <a:pt x="1630" y="339"/>
                </a:lnTo>
                <a:lnTo>
                  <a:pt x="1630" y="334"/>
                </a:lnTo>
                <a:lnTo>
                  <a:pt x="1642" y="315"/>
                </a:lnTo>
                <a:lnTo>
                  <a:pt x="1648" y="285"/>
                </a:lnTo>
                <a:lnTo>
                  <a:pt x="1652" y="273"/>
                </a:lnTo>
                <a:lnTo>
                  <a:pt x="1656" y="268"/>
                </a:lnTo>
                <a:lnTo>
                  <a:pt x="1663" y="264"/>
                </a:lnTo>
                <a:lnTo>
                  <a:pt x="1671" y="261"/>
                </a:lnTo>
                <a:lnTo>
                  <a:pt x="1680" y="258"/>
                </a:lnTo>
                <a:lnTo>
                  <a:pt x="1680" y="258"/>
                </a:lnTo>
                <a:lnTo>
                  <a:pt x="1680" y="258"/>
                </a:lnTo>
                <a:lnTo>
                  <a:pt x="1680" y="258"/>
                </a:lnTo>
                <a:close/>
              </a:path>
            </a:pathLst>
          </a:custGeom>
          <a:solidFill>
            <a:srgbClr val="FDEADA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grpSp>
        <p:nvGrpSpPr>
          <p:cNvPr id="66" name="浙江">
            <a:extLst>
              <a:ext uri="{FF2B5EF4-FFF2-40B4-BE49-F238E27FC236}">
                <a16:creationId xmlns:a16="http://schemas.microsoft.com/office/drawing/2014/main" id="{0D3B81C2-D309-40AA-8A70-BBFF182E1245}"/>
              </a:ext>
            </a:extLst>
          </p:cNvPr>
          <p:cNvGrpSpPr/>
          <p:nvPr/>
        </p:nvGrpSpPr>
        <p:grpSpPr>
          <a:xfrm>
            <a:off x="5732469" y="3256020"/>
            <a:ext cx="611290" cy="444423"/>
            <a:chOff x="6065838" y="4257676"/>
            <a:chExt cx="725487" cy="703263"/>
          </a:xfrm>
          <a:solidFill>
            <a:srgbClr val="FF9191"/>
          </a:solidFill>
        </p:grpSpPr>
        <p:sp>
          <p:nvSpPr>
            <p:cNvPr id="585" name="Freeform 13">
              <a:extLst>
                <a:ext uri="{FF2B5EF4-FFF2-40B4-BE49-F238E27FC236}">
                  <a16:creationId xmlns:a16="http://schemas.microsoft.com/office/drawing/2014/main" id="{32625FE4-5184-405B-B292-2BE8E1235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5" y="4462463"/>
              <a:ext cx="14288" cy="9525"/>
            </a:xfrm>
            <a:custGeom>
              <a:avLst/>
              <a:gdLst>
                <a:gd name="T0" fmla="*/ 9 w 27"/>
                <a:gd name="T1" fmla="*/ 14 h 18"/>
                <a:gd name="T2" fmla="*/ 0 w 27"/>
                <a:gd name="T3" fmla="*/ 4 h 18"/>
                <a:gd name="T4" fmla="*/ 1 w 27"/>
                <a:gd name="T5" fmla="*/ 2 h 18"/>
                <a:gd name="T6" fmla="*/ 4 w 27"/>
                <a:gd name="T7" fmla="*/ 0 h 18"/>
                <a:gd name="T8" fmla="*/ 7 w 27"/>
                <a:gd name="T9" fmla="*/ 1 h 18"/>
                <a:gd name="T10" fmla="*/ 11 w 27"/>
                <a:gd name="T11" fmla="*/ 3 h 18"/>
                <a:gd name="T12" fmla="*/ 11 w 27"/>
                <a:gd name="T13" fmla="*/ 4 h 18"/>
                <a:gd name="T14" fmla="*/ 10 w 27"/>
                <a:gd name="T15" fmla="*/ 7 h 18"/>
                <a:gd name="T16" fmla="*/ 12 w 27"/>
                <a:gd name="T17" fmla="*/ 9 h 18"/>
                <a:gd name="T18" fmla="*/ 20 w 27"/>
                <a:gd name="T19" fmla="*/ 11 h 18"/>
                <a:gd name="T20" fmla="*/ 23 w 27"/>
                <a:gd name="T21" fmla="*/ 9 h 18"/>
                <a:gd name="T22" fmla="*/ 25 w 27"/>
                <a:gd name="T23" fmla="*/ 10 h 18"/>
                <a:gd name="T24" fmla="*/ 27 w 27"/>
                <a:gd name="T25" fmla="*/ 15 h 18"/>
                <a:gd name="T26" fmla="*/ 20 w 27"/>
                <a:gd name="T27" fmla="*/ 18 h 18"/>
                <a:gd name="T28" fmla="*/ 13 w 27"/>
                <a:gd name="T29" fmla="*/ 17 h 18"/>
                <a:gd name="T30" fmla="*/ 9 w 27"/>
                <a:gd name="T31" fmla="*/ 14 h 18"/>
                <a:gd name="T32" fmla="*/ 9 w 27"/>
                <a:gd name="T33" fmla="*/ 14 h 18"/>
                <a:gd name="T34" fmla="*/ 9 w 27"/>
                <a:gd name="T35" fmla="*/ 14 h 18"/>
                <a:gd name="T36" fmla="*/ 9 w 27"/>
                <a:gd name="T3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8">
                  <a:moveTo>
                    <a:pt x="9" y="14"/>
                  </a:moveTo>
                  <a:lnTo>
                    <a:pt x="0" y="4"/>
                  </a:lnTo>
                  <a:lnTo>
                    <a:pt x="1" y="2"/>
                  </a:lnTo>
                  <a:lnTo>
                    <a:pt x="4" y="0"/>
                  </a:lnTo>
                  <a:lnTo>
                    <a:pt x="7" y="1"/>
                  </a:lnTo>
                  <a:lnTo>
                    <a:pt x="11" y="3"/>
                  </a:lnTo>
                  <a:lnTo>
                    <a:pt x="11" y="4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20" y="11"/>
                  </a:lnTo>
                  <a:lnTo>
                    <a:pt x="23" y="9"/>
                  </a:lnTo>
                  <a:lnTo>
                    <a:pt x="25" y="10"/>
                  </a:lnTo>
                  <a:lnTo>
                    <a:pt x="27" y="15"/>
                  </a:lnTo>
                  <a:lnTo>
                    <a:pt x="20" y="18"/>
                  </a:lnTo>
                  <a:lnTo>
                    <a:pt x="13" y="17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86" name="Freeform 22">
              <a:extLst>
                <a:ext uri="{FF2B5EF4-FFF2-40B4-BE49-F238E27FC236}">
                  <a16:creationId xmlns:a16="http://schemas.microsoft.com/office/drawing/2014/main" id="{D7814D50-A9C0-4020-A3C8-1C926DBB7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7663" y="4433888"/>
              <a:ext cx="1588" cy="3175"/>
            </a:xfrm>
            <a:custGeom>
              <a:avLst/>
              <a:gdLst>
                <a:gd name="T0" fmla="*/ 4 w 5"/>
                <a:gd name="T1" fmla="*/ 0 h 4"/>
                <a:gd name="T2" fmla="*/ 5 w 5"/>
                <a:gd name="T3" fmla="*/ 2 h 4"/>
                <a:gd name="T4" fmla="*/ 5 w 5"/>
                <a:gd name="T5" fmla="*/ 3 h 4"/>
                <a:gd name="T6" fmla="*/ 3 w 5"/>
                <a:gd name="T7" fmla="*/ 4 h 4"/>
                <a:gd name="T8" fmla="*/ 0 w 5"/>
                <a:gd name="T9" fmla="*/ 2 h 4"/>
                <a:gd name="T10" fmla="*/ 0 w 5"/>
                <a:gd name="T11" fmla="*/ 1 h 4"/>
                <a:gd name="T12" fmla="*/ 4 w 5"/>
                <a:gd name="T13" fmla="*/ 0 h 4"/>
                <a:gd name="T14" fmla="*/ 4 w 5"/>
                <a:gd name="T15" fmla="*/ 0 h 4"/>
                <a:gd name="T16" fmla="*/ 4 w 5"/>
                <a:gd name="T17" fmla="*/ 0 h 4"/>
                <a:gd name="T18" fmla="*/ 4 w 5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4" y="0"/>
                  </a:moveTo>
                  <a:lnTo>
                    <a:pt x="5" y="2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87" name="Freeform 34">
              <a:extLst>
                <a:ext uri="{FF2B5EF4-FFF2-40B4-BE49-F238E27FC236}">
                  <a16:creationId xmlns:a16="http://schemas.microsoft.com/office/drawing/2014/main" id="{E8C6BE58-D8CA-4C7C-AB35-6C6D4E9A0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4470401"/>
              <a:ext cx="3175" cy="1588"/>
            </a:xfrm>
            <a:custGeom>
              <a:avLst/>
              <a:gdLst>
                <a:gd name="T0" fmla="*/ 1 w 5"/>
                <a:gd name="T1" fmla="*/ 0 h 3"/>
                <a:gd name="T2" fmla="*/ 5 w 5"/>
                <a:gd name="T3" fmla="*/ 2 h 3"/>
                <a:gd name="T4" fmla="*/ 4 w 5"/>
                <a:gd name="T5" fmla="*/ 3 h 3"/>
                <a:gd name="T6" fmla="*/ 1 w 5"/>
                <a:gd name="T7" fmla="*/ 2 h 3"/>
                <a:gd name="T8" fmla="*/ 0 w 5"/>
                <a:gd name="T9" fmla="*/ 0 h 3"/>
                <a:gd name="T10" fmla="*/ 1 w 5"/>
                <a:gd name="T11" fmla="*/ 0 h 3"/>
                <a:gd name="T12" fmla="*/ 1 w 5"/>
                <a:gd name="T13" fmla="*/ 0 h 3"/>
                <a:gd name="T14" fmla="*/ 1 w 5"/>
                <a:gd name="T15" fmla="*/ 0 h 3"/>
                <a:gd name="T16" fmla="*/ 1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1" y="0"/>
                  </a:moveTo>
                  <a:lnTo>
                    <a:pt x="5" y="2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88" name="Freeform 36">
              <a:extLst>
                <a:ext uri="{FF2B5EF4-FFF2-40B4-BE49-F238E27FC236}">
                  <a16:creationId xmlns:a16="http://schemas.microsoft.com/office/drawing/2014/main" id="{BB2DA4BD-0C5A-40D2-A2DF-0768D2987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900" y="4838701"/>
              <a:ext cx="1588" cy="1588"/>
            </a:xfrm>
            <a:custGeom>
              <a:avLst/>
              <a:gdLst>
                <a:gd name="T0" fmla="*/ 0 w 3"/>
                <a:gd name="T1" fmla="*/ 1 h 3"/>
                <a:gd name="T2" fmla="*/ 1 w 3"/>
                <a:gd name="T3" fmla="*/ 0 h 3"/>
                <a:gd name="T4" fmla="*/ 3 w 3"/>
                <a:gd name="T5" fmla="*/ 1 h 3"/>
                <a:gd name="T6" fmla="*/ 3 w 3"/>
                <a:gd name="T7" fmla="*/ 1 h 3"/>
                <a:gd name="T8" fmla="*/ 1 w 3"/>
                <a:gd name="T9" fmla="*/ 3 h 3"/>
                <a:gd name="T10" fmla="*/ 0 w 3"/>
                <a:gd name="T11" fmla="*/ 1 h 3"/>
                <a:gd name="T12" fmla="*/ 0 w 3"/>
                <a:gd name="T13" fmla="*/ 1 h 3"/>
                <a:gd name="T14" fmla="*/ 0 w 3"/>
                <a:gd name="T15" fmla="*/ 1 h 3"/>
                <a:gd name="T16" fmla="*/ 0 w 3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89" name="Freeform 72">
              <a:extLst>
                <a:ext uri="{FF2B5EF4-FFF2-40B4-BE49-F238E27FC236}">
                  <a16:creationId xmlns:a16="http://schemas.microsoft.com/office/drawing/2014/main" id="{F38B936D-577E-432D-994C-3A393F23B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563" y="4854576"/>
              <a:ext cx="1588" cy="1588"/>
            </a:xfrm>
            <a:custGeom>
              <a:avLst/>
              <a:gdLst>
                <a:gd name="T0" fmla="*/ 0 w 2"/>
                <a:gd name="T1" fmla="*/ 1 h 3"/>
                <a:gd name="T2" fmla="*/ 1 w 2"/>
                <a:gd name="T3" fmla="*/ 0 h 3"/>
                <a:gd name="T4" fmla="*/ 2 w 2"/>
                <a:gd name="T5" fmla="*/ 1 h 3"/>
                <a:gd name="T6" fmla="*/ 2 w 2"/>
                <a:gd name="T7" fmla="*/ 1 h 3"/>
                <a:gd name="T8" fmla="*/ 2 w 2"/>
                <a:gd name="T9" fmla="*/ 3 h 3"/>
                <a:gd name="T10" fmla="*/ 0 w 2"/>
                <a:gd name="T11" fmla="*/ 1 h 3"/>
                <a:gd name="T12" fmla="*/ 0 w 2"/>
                <a:gd name="T13" fmla="*/ 1 h 3"/>
                <a:gd name="T14" fmla="*/ 0 w 2"/>
                <a:gd name="T15" fmla="*/ 1 h 3"/>
                <a:gd name="T16" fmla="*/ 0 w 2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90" name="Freeform 73">
              <a:extLst>
                <a:ext uri="{FF2B5EF4-FFF2-40B4-BE49-F238E27FC236}">
                  <a16:creationId xmlns:a16="http://schemas.microsoft.com/office/drawing/2014/main" id="{873BCEE8-C324-4D8A-873C-E144B3A1C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4838701"/>
              <a:ext cx="1588" cy="158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0 h 2"/>
                <a:gd name="T4" fmla="*/ 3 w 3"/>
                <a:gd name="T5" fmla="*/ 0 h 2"/>
                <a:gd name="T6" fmla="*/ 2 w 3"/>
                <a:gd name="T7" fmla="*/ 1 h 2"/>
                <a:gd name="T8" fmla="*/ 0 w 3"/>
                <a:gd name="T9" fmla="*/ 2 h 2"/>
                <a:gd name="T10" fmla="*/ 0 w 3"/>
                <a:gd name="T11" fmla="*/ 0 h 2"/>
                <a:gd name="T12" fmla="*/ 0 w 3"/>
                <a:gd name="T13" fmla="*/ 0 h 2"/>
                <a:gd name="T14" fmla="*/ 0 w 3"/>
                <a:gd name="T15" fmla="*/ 0 h 2"/>
                <a:gd name="T16" fmla="*/ 0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91" name="Freeform 143">
              <a:extLst>
                <a:ext uri="{FF2B5EF4-FFF2-40B4-BE49-F238E27FC236}">
                  <a16:creationId xmlns:a16="http://schemas.microsoft.com/office/drawing/2014/main" id="{77F0EACB-832F-4EF2-AF09-F21254B51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57676"/>
              <a:ext cx="609600" cy="703263"/>
            </a:xfrm>
            <a:custGeom>
              <a:avLst/>
              <a:gdLst>
                <a:gd name="T0" fmla="*/ 648 w 1152"/>
                <a:gd name="T1" fmla="*/ 1270 h 1329"/>
                <a:gd name="T2" fmla="*/ 548 w 1152"/>
                <a:gd name="T3" fmla="*/ 1261 h 1329"/>
                <a:gd name="T4" fmla="*/ 427 w 1152"/>
                <a:gd name="T5" fmla="*/ 1255 h 1329"/>
                <a:gd name="T6" fmla="*/ 292 w 1152"/>
                <a:gd name="T7" fmla="*/ 1241 h 1329"/>
                <a:gd name="T8" fmla="*/ 259 w 1152"/>
                <a:gd name="T9" fmla="*/ 1039 h 1329"/>
                <a:gd name="T10" fmla="*/ 203 w 1152"/>
                <a:gd name="T11" fmla="*/ 1010 h 1329"/>
                <a:gd name="T12" fmla="*/ 138 w 1152"/>
                <a:gd name="T13" fmla="*/ 938 h 1329"/>
                <a:gd name="T14" fmla="*/ 32 w 1152"/>
                <a:gd name="T15" fmla="*/ 771 h 1329"/>
                <a:gd name="T16" fmla="*/ 49 w 1152"/>
                <a:gd name="T17" fmla="*/ 631 h 1329"/>
                <a:gd name="T18" fmla="*/ 187 w 1152"/>
                <a:gd name="T19" fmla="*/ 480 h 1329"/>
                <a:gd name="T20" fmla="*/ 218 w 1152"/>
                <a:gd name="T21" fmla="*/ 352 h 1329"/>
                <a:gd name="T22" fmla="*/ 316 w 1152"/>
                <a:gd name="T23" fmla="*/ 293 h 1329"/>
                <a:gd name="T24" fmla="*/ 314 w 1152"/>
                <a:gd name="T25" fmla="*/ 206 h 1329"/>
                <a:gd name="T26" fmla="*/ 388 w 1152"/>
                <a:gd name="T27" fmla="*/ 123 h 1329"/>
                <a:gd name="T28" fmla="*/ 483 w 1152"/>
                <a:gd name="T29" fmla="*/ 9 h 1329"/>
                <a:gd name="T30" fmla="*/ 633 w 1152"/>
                <a:gd name="T31" fmla="*/ 87 h 1329"/>
                <a:gd name="T32" fmla="*/ 710 w 1152"/>
                <a:gd name="T33" fmla="*/ 46 h 1329"/>
                <a:gd name="T34" fmla="*/ 819 w 1152"/>
                <a:gd name="T35" fmla="*/ 78 h 1329"/>
                <a:gd name="T36" fmla="*/ 797 w 1152"/>
                <a:gd name="T37" fmla="*/ 178 h 1329"/>
                <a:gd name="T38" fmla="*/ 748 w 1152"/>
                <a:gd name="T39" fmla="*/ 249 h 1329"/>
                <a:gd name="T40" fmla="*/ 636 w 1152"/>
                <a:gd name="T41" fmla="*/ 256 h 1329"/>
                <a:gd name="T42" fmla="*/ 593 w 1152"/>
                <a:gd name="T43" fmla="*/ 299 h 1329"/>
                <a:gd name="T44" fmla="*/ 597 w 1152"/>
                <a:gd name="T45" fmla="*/ 300 h 1329"/>
                <a:gd name="T46" fmla="*/ 704 w 1152"/>
                <a:gd name="T47" fmla="*/ 259 h 1329"/>
                <a:gd name="T48" fmla="*/ 908 w 1152"/>
                <a:gd name="T49" fmla="*/ 246 h 1329"/>
                <a:gd name="T50" fmla="*/ 1064 w 1152"/>
                <a:gd name="T51" fmla="*/ 355 h 1329"/>
                <a:gd name="T52" fmla="*/ 1110 w 1152"/>
                <a:gd name="T53" fmla="*/ 389 h 1329"/>
                <a:gd name="T54" fmla="*/ 1042 w 1152"/>
                <a:gd name="T55" fmla="*/ 479 h 1329"/>
                <a:gd name="T56" fmla="*/ 988 w 1152"/>
                <a:gd name="T57" fmla="*/ 493 h 1329"/>
                <a:gd name="T58" fmla="*/ 987 w 1152"/>
                <a:gd name="T59" fmla="*/ 512 h 1329"/>
                <a:gd name="T60" fmla="*/ 1038 w 1152"/>
                <a:gd name="T61" fmla="*/ 495 h 1329"/>
                <a:gd name="T62" fmla="*/ 1082 w 1152"/>
                <a:gd name="T63" fmla="*/ 483 h 1329"/>
                <a:gd name="T64" fmla="*/ 1111 w 1152"/>
                <a:gd name="T65" fmla="*/ 455 h 1329"/>
                <a:gd name="T66" fmla="*/ 1116 w 1152"/>
                <a:gd name="T67" fmla="*/ 491 h 1329"/>
                <a:gd name="T68" fmla="*/ 1114 w 1152"/>
                <a:gd name="T69" fmla="*/ 539 h 1329"/>
                <a:gd name="T70" fmla="*/ 1136 w 1152"/>
                <a:gd name="T71" fmla="*/ 566 h 1329"/>
                <a:gd name="T72" fmla="*/ 1086 w 1152"/>
                <a:gd name="T73" fmla="*/ 574 h 1329"/>
                <a:gd name="T74" fmla="*/ 1070 w 1152"/>
                <a:gd name="T75" fmla="*/ 544 h 1329"/>
                <a:gd name="T76" fmla="*/ 1044 w 1152"/>
                <a:gd name="T77" fmla="*/ 610 h 1329"/>
                <a:gd name="T78" fmla="*/ 1032 w 1152"/>
                <a:gd name="T79" fmla="*/ 602 h 1329"/>
                <a:gd name="T80" fmla="*/ 994 w 1152"/>
                <a:gd name="T81" fmla="*/ 620 h 1329"/>
                <a:gd name="T82" fmla="*/ 993 w 1152"/>
                <a:gd name="T83" fmla="*/ 645 h 1329"/>
                <a:gd name="T84" fmla="*/ 1019 w 1152"/>
                <a:gd name="T85" fmla="*/ 663 h 1329"/>
                <a:gd name="T86" fmla="*/ 1058 w 1152"/>
                <a:gd name="T87" fmla="*/ 674 h 1329"/>
                <a:gd name="T88" fmla="*/ 1041 w 1152"/>
                <a:gd name="T89" fmla="*/ 699 h 1329"/>
                <a:gd name="T90" fmla="*/ 1052 w 1152"/>
                <a:gd name="T91" fmla="*/ 720 h 1329"/>
                <a:gd name="T92" fmla="*/ 1053 w 1152"/>
                <a:gd name="T93" fmla="*/ 751 h 1329"/>
                <a:gd name="T94" fmla="*/ 1006 w 1152"/>
                <a:gd name="T95" fmla="*/ 786 h 1329"/>
                <a:gd name="T96" fmla="*/ 1078 w 1152"/>
                <a:gd name="T97" fmla="*/ 885 h 1329"/>
                <a:gd name="T98" fmla="*/ 1020 w 1152"/>
                <a:gd name="T99" fmla="*/ 902 h 1329"/>
                <a:gd name="T100" fmla="*/ 1002 w 1152"/>
                <a:gd name="T101" fmla="*/ 945 h 1329"/>
                <a:gd name="T102" fmla="*/ 960 w 1152"/>
                <a:gd name="T103" fmla="*/ 917 h 1329"/>
                <a:gd name="T104" fmla="*/ 928 w 1152"/>
                <a:gd name="T105" fmla="*/ 909 h 1329"/>
                <a:gd name="T106" fmla="*/ 919 w 1152"/>
                <a:gd name="T107" fmla="*/ 958 h 1329"/>
                <a:gd name="T108" fmla="*/ 851 w 1152"/>
                <a:gd name="T109" fmla="*/ 1035 h 1329"/>
                <a:gd name="T110" fmla="*/ 863 w 1152"/>
                <a:gd name="T111" fmla="*/ 1069 h 1329"/>
                <a:gd name="T112" fmla="*/ 798 w 1152"/>
                <a:gd name="T113" fmla="*/ 1189 h 1329"/>
                <a:gd name="T114" fmla="*/ 804 w 1152"/>
                <a:gd name="T115" fmla="*/ 1244 h 1329"/>
                <a:gd name="T116" fmla="*/ 794 w 1152"/>
                <a:gd name="T117" fmla="*/ 1272 h 1329"/>
                <a:gd name="T118" fmla="*/ 774 w 1152"/>
                <a:gd name="T119" fmla="*/ 1324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52" h="1329">
                  <a:moveTo>
                    <a:pt x="764" y="1320"/>
                  </a:moveTo>
                  <a:lnTo>
                    <a:pt x="756" y="1309"/>
                  </a:lnTo>
                  <a:lnTo>
                    <a:pt x="755" y="1289"/>
                  </a:lnTo>
                  <a:lnTo>
                    <a:pt x="752" y="1284"/>
                  </a:lnTo>
                  <a:lnTo>
                    <a:pt x="741" y="1275"/>
                  </a:lnTo>
                  <a:lnTo>
                    <a:pt x="734" y="1268"/>
                  </a:lnTo>
                  <a:lnTo>
                    <a:pt x="726" y="1249"/>
                  </a:lnTo>
                  <a:lnTo>
                    <a:pt x="723" y="1248"/>
                  </a:lnTo>
                  <a:lnTo>
                    <a:pt x="721" y="1247"/>
                  </a:lnTo>
                  <a:lnTo>
                    <a:pt x="711" y="1252"/>
                  </a:lnTo>
                  <a:lnTo>
                    <a:pt x="707" y="1250"/>
                  </a:lnTo>
                  <a:lnTo>
                    <a:pt x="702" y="1244"/>
                  </a:lnTo>
                  <a:lnTo>
                    <a:pt x="697" y="1242"/>
                  </a:lnTo>
                  <a:lnTo>
                    <a:pt x="681" y="1243"/>
                  </a:lnTo>
                  <a:lnTo>
                    <a:pt x="670" y="1248"/>
                  </a:lnTo>
                  <a:lnTo>
                    <a:pt x="662" y="1254"/>
                  </a:lnTo>
                  <a:lnTo>
                    <a:pt x="648" y="1270"/>
                  </a:lnTo>
                  <a:lnTo>
                    <a:pt x="645" y="1272"/>
                  </a:lnTo>
                  <a:lnTo>
                    <a:pt x="639" y="1273"/>
                  </a:lnTo>
                  <a:lnTo>
                    <a:pt x="630" y="1267"/>
                  </a:lnTo>
                  <a:lnTo>
                    <a:pt x="625" y="1266"/>
                  </a:lnTo>
                  <a:lnTo>
                    <a:pt x="618" y="1271"/>
                  </a:lnTo>
                  <a:lnTo>
                    <a:pt x="610" y="1283"/>
                  </a:lnTo>
                  <a:lnTo>
                    <a:pt x="603" y="1289"/>
                  </a:lnTo>
                  <a:lnTo>
                    <a:pt x="597" y="1290"/>
                  </a:lnTo>
                  <a:lnTo>
                    <a:pt x="587" y="1289"/>
                  </a:lnTo>
                  <a:lnTo>
                    <a:pt x="585" y="1290"/>
                  </a:lnTo>
                  <a:lnTo>
                    <a:pt x="581" y="1294"/>
                  </a:lnTo>
                  <a:lnTo>
                    <a:pt x="579" y="1296"/>
                  </a:lnTo>
                  <a:lnTo>
                    <a:pt x="575" y="1297"/>
                  </a:lnTo>
                  <a:lnTo>
                    <a:pt x="568" y="1296"/>
                  </a:lnTo>
                  <a:lnTo>
                    <a:pt x="564" y="1286"/>
                  </a:lnTo>
                  <a:lnTo>
                    <a:pt x="553" y="1272"/>
                  </a:lnTo>
                  <a:lnTo>
                    <a:pt x="548" y="1261"/>
                  </a:lnTo>
                  <a:lnTo>
                    <a:pt x="535" y="1227"/>
                  </a:lnTo>
                  <a:lnTo>
                    <a:pt x="517" y="1202"/>
                  </a:lnTo>
                  <a:lnTo>
                    <a:pt x="514" y="1195"/>
                  </a:lnTo>
                  <a:lnTo>
                    <a:pt x="511" y="1185"/>
                  </a:lnTo>
                  <a:lnTo>
                    <a:pt x="507" y="1181"/>
                  </a:lnTo>
                  <a:lnTo>
                    <a:pt x="502" y="1180"/>
                  </a:lnTo>
                  <a:lnTo>
                    <a:pt x="495" y="1181"/>
                  </a:lnTo>
                  <a:lnTo>
                    <a:pt x="478" y="1186"/>
                  </a:lnTo>
                  <a:lnTo>
                    <a:pt x="473" y="1199"/>
                  </a:lnTo>
                  <a:lnTo>
                    <a:pt x="467" y="1224"/>
                  </a:lnTo>
                  <a:lnTo>
                    <a:pt x="463" y="1235"/>
                  </a:lnTo>
                  <a:lnTo>
                    <a:pt x="458" y="1234"/>
                  </a:lnTo>
                  <a:lnTo>
                    <a:pt x="451" y="1229"/>
                  </a:lnTo>
                  <a:lnTo>
                    <a:pt x="443" y="1229"/>
                  </a:lnTo>
                  <a:lnTo>
                    <a:pt x="439" y="1234"/>
                  </a:lnTo>
                  <a:lnTo>
                    <a:pt x="434" y="1245"/>
                  </a:lnTo>
                  <a:lnTo>
                    <a:pt x="427" y="1255"/>
                  </a:lnTo>
                  <a:lnTo>
                    <a:pt x="413" y="1265"/>
                  </a:lnTo>
                  <a:lnTo>
                    <a:pt x="399" y="1272"/>
                  </a:lnTo>
                  <a:lnTo>
                    <a:pt x="393" y="1273"/>
                  </a:lnTo>
                  <a:lnTo>
                    <a:pt x="375" y="1269"/>
                  </a:lnTo>
                  <a:lnTo>
                    <a:pt x="374" y="1268"/>
                  </a:lnTo>
                  <a:lnTo>
                    <a:pt x="370" y="1257"/>
                  </a:lnTo>
                  <a:lnTo>
                    <a:pt x="367" y="1256"/>
                  </a:lnTo>
                  <a:lnTo>
                    <a:pt x="361" y="1257"/>
                  </a:lnTo>
                  <a:lnTo>
                    <a:pt x="350" y="1259"/>
                  </a:lnTo>
                  <a:lnTo>
                    <a:pt x="343" y="1260"/>
                  </a:lnTo>
                  <a:lnTo>
                    <a:pt x="339" y="1259"/>
                  </a:lnTo>
                  <a:lnTo>
                    <a:pt x="326" y="1253"/>
                  </a:lnTo>
                  <a:lnTo>
                    <a:pt x="319" y="1259"/>
                  </a:lnTo>
                  <a:lnTo>
                    <a:pt x="307" y="1260"/>
                  </a:lnTo>
                  <a:lnTo>
                    <a:pt x="302" y="1259"/>
                  </a:lnTo>
                  <a:lnTo>
                    <a:pt x="298" y="1256"/>
                  </a:lnTo>
                  <a:lnTo>
                    <a:pt x="292" y="1241"/>
                  </a:lnTo>
                  <a:lnTo>
                    <a:pt x="300" y="1225"/>
                  </a:lnTo>
                  <a:lnTo>
                    <a:pt x="299" y="1215"/>
                  </a:lnTo>
                  <a:lnTo>
                    <a:pt x="286" y="1191"/>
                  </a:lnTo>
                  <a:lnTo>
                    <a:pt x="285" y="1187"/>
                  </a:lnTo>
                  <a:lnTo>
                    <a:pt x="285" y="1182"/>
                  </a:lnTo>
                  <a:lnTo>
                    <a:pt x="292" y="1176"/>
                  </a:lnTo>
                  <a:lnTo>
                    <a:pt x="292" y="1173"/>
                  </a:lnTo>
                  <a:lnTo>
                    <a:pt x="287" y="1163"/>
                  </a:lnTo>
                  <a:lnTo>
                    <a:pt x="278" y="1149"/>
                  </a:lnTo>
                  <a:lnTo>
                    <a:pt x="252" y="1118"/>
                  </a:lnTo>
                  <a:lnTo>
                    <a:pt x="242" y="1107"/>
                  </a:lnTo>
                  <a:lnTo>
                    <a:pt x="236" y="1096"/>
                  </a:lnTo>
                  <a:lnTo>
                    <a:pt x="235" y="1076"/>
                  </a:lnTo>
                  <a:lnTo>
                    <a:pt x="237" y="1068"/>
                  </a:lnTo>
                  <a:lnTo>
                    <a:pt x="239" y="1063"/>
                  </a:lnTo>
                  <a:lnTo>
                    <a:pt x="255" y="1045"/>
                  </a:lnTo>
                  <a:lnTo>
                    <a:pt x="259" y="1039"/>
                  </a:lnTo>
                  <a:lnTo>
                    <a:pt x="259" y="1036"/>
                  </a:lnTo>
                  <a:lnTo>
                    <a:pt x="257" y="1035"/>
                  </a:lnTo>
                  <a:lnTo>
                    <a:pt x="247" y="1030"/>
                  </a:lnTo>
                  <a:lnTo>
                    <a:pt x="245" y="1028"/>
                  </a:lnTo>
                  <a:lnTo>
                    <a:pt x="247" y="1020"/>
                  </a:lnTo>
                  <a:lnTo>
                    <a:pt x="254" y="1008"/>
                  </a:lnTo>
                  <a:lnTo>
                    <a:pt x="254" y="1004"/>
                  </a:lnTo>
                  <a:lnTo>
                    <a:pt x="250" y="1002"/>
                  </a:lnTo>
                  <a:lnTo>
                    <a:pt x="243" y="1001"/>
                  </a:lnTo>
                  <a:lnTo>
                    <a:pt x="232" y="1005"/>
                  </a:lnTo>
                  <a:lnTo>
                    <a:pt x="228" y="999"/>
                  </a:lnTo>
                  <a:lnTo>
                    <a:pt x="224" y="988"/>
                  </a:lnTo>
                  <a:lnTo>
                    <a:pt x="219" y="985"/>
                  </a:lnTo>
                  <a:lnTo>
                    <a:pt x="217" y="986"/>
                  </a:lnTo>
                  <a:lnTo>
                    <a:pt x="214" y="989"/>
                  </a:lnTo>
                  <a:lnTo>
                    <a:pt x="207" y="1005"/>
                  </a:lnTo>
                  <a:lnTo>
                    <a:pt x="203" y="1010"/>
                  </a:lnTo>
                  <a:lnTo>
                    <a:pt x="196" y="1010"/>
                  </a:lnTo>
                  <a:lnTo>
                    <a:pt x="182" y="1005"/>
                  </a:lnTo>
                  <a:lnTo>
                    <a:pt x="175" y="1006"/>
                  </a:lnTo>
                  <a:lnTo>
                    <a:pt x="166" y="1010"/>
                  </a:lnTo>
                  <a:lnTo>
                    <a:pt x="165" y="1012"/>
                  </a:lnTo>
                  <a:lnTo>
                    <a:pt x="164" y="1019"/>
                  </a:lnTo>
                  <a:lnTo>
                    <a:pt x="161" y="1022"/>
                  </a:lnTo>
                  <a:lnTo>
                    <a:pt x="154" y="1022"/>
                  </a:lnTo>
                  <a:lnTo>
                    <a:pt x="149" y="1021"/>
                  </a:lnTo>
                  <a:lnTo>
                    <a:pt x="142" y="1015"/>
                  </a:lnTo>
                  <a:lnTo>
                    <a:pt x="135" y="1006"/>
                  </a:lnTo>
                  <a:lnTo>
                    <a:pt x="135" y="1006"/>
                  </a:lnTo>
                  <a:lnTo>
                    <a:pt x="144" y="993"/>
                  </a:lnTo>
                  <a:lnTo>
                    <a:pt x="148" y="983"/>
                  </a:lnTo>
                  <a:lnTo>
                    <a:pt x="141" y="964"/>
                  </a:lnTo>
                  <a:lnTo>
                    <a:pt x="142" y="946"/>
                  </a:lnTo>
                  <a:lnTo>
                    <a:pt x="138" y="938"/>
                  </a:lnTo>
                  <a:lnTo>
                    <a:pt x="128" y="913"/>
                  </a:lnTo>
                  <a:lnTo>
                    <a:pt x="126" y="875"/>
                  </a:lnTo>
                  <a:lnTo>
                    <a:pt x="125" y="873"/>
                  </a:lnTo>
                  <a:lnTo>
                    <a:pt x="120" y="868"/>
                  </a:lnTo>
                  <a:lnTo>
                    <a:pt x="118" y="863"/>
                  </a:lnTo>
                  <a:lnTo>
                    <a:pt x="111" y="840"/>
                  </a:lnTo>
                  <a:lnTo>
                    <a:pt x="107" y="835"/>
                  </a:lnTo>
                  <a:lnTo>
                    <a:pt x="87" y="822"/>
                  </a:lnTo>
                  <a:lnTo>
                    <a:pt x="74" y="800"/>
                  </a:lnTo>
                  <a:lnTo>
                    <a:pt x="70" y="799"/>
                  </a:lnTo>
                  <a:lnTo>
                    <a:pt x="62" y="803"/>
                  </a:lnTo>
                  <a:lnTo>
                    <a:pt x="57" y="803"/>
                  </a:lnTo>
                  <a:lnTo>
                    <a:pt x="55" y="798"/>
                  </a:lnTo>
                  <a:lnTo>
                    <a:pt x="55" y="787"/>
                  </a:lnTo>
                  <a:lnTo>
                    <a:pt x="54" y="782"/>
                  </a:lnTo>
                  <a:lnTo>
                    <a:pt x="47" y="777"/>
                  </a:lnTo>
                  <a:lnTo>
                    <a:pt x="32" y="771"/>
                  </a:lnTo>
                  <a:lnTo>
                    <a:pt x="23" y="766"/>
                  </a:lnTo>
                  <a:lnTo>
                    <a:pt x="19" y="759"/>
                  </a:lnTo>
                  <a:lnTo>
                    <a:pt x="12" y="744"/>
                  </a:lnTo>
                  <a:lnTo>
                    <a:pt x="5" y="735"/>
                  </a:lnTo>
                  <a:lnTo>
                    <a:pt x="3" y="730"/>
                  </a:lnTo>
                  <a:lnTo>
                    <a:pt x="0" y="703"/>
                  </a:lnTo>
                  <a:lnTo>
                    <a:pt x="2" y="700"/>
                  </a:lnTo>
                  <a:lnTo>
                    <a:pt x="9" y="699"/>
                  </a:lnTo>
                  <a:lnTo>
                    <a:pt x="12" y="696"/>
                  </a:lnTo>
                  <a:lnTo>
                    <a:pt x="11" y="678"/>
                  </a:lnTo>
                  <a:lnTo>
                    <a:pt x="32" y="676"/>
                  </a:lnTo>
                  <a:lnTo>
                    <a:pt x="39" y="669"/>
                  </a:lnTo>
                  <a:lnTo>
                    <a:pt x="43" y="653"/>
                  </a:lnTo>
                  <a:lnTo>
                    <a:pt x="47" y="644"/>
                  </a:lnTo>
                  <a:lnTo>
                    <a:pt x="48" y="634"/>
                  </a:lnTo>
                  <a:lnTo>
                    <a:pt x="48" y="634"/>
                  </a:lnTo>
                  <a:lnTo>
                    <a:pt x="49" y="631"/>
                  </a:lnTo>
                  <a:lnTo>
                    <a:pt x="62" y="613"/>
                  </a:lnTo>
                  <a:lnTo>
                    <a:pt x="70" y="597"/>
                  </a:lnTo>
                  <a:lnTo>
                    <a:pt x="84" y="597"/>
                  </a:lnTo>
                  <a:lnTo>
                    <a:pt x="92" y="592"/>
                  </a:lnTo>
                  <a:lnTo>
                    <a:pt x="108" y="578"/>
                  </a:lnTo>
                  <a:lnTo>
                    <a:pt x="131" y="552"/>
                  </a:lnTo>
                  <a:lnTo>
                    <a:pt x="141" y="544"/>
                  </a:lnTo>
                  <a:lnTo>
                    <a:pt x="149" y="540"/>
                  </a:lnTo>
                  <a:lnTo>
                    <a:pt x="156" y="538"/>
                  </a:lnTo>
                  <a:lnTo>
                    <a:pt x="160" y="538"/>
                  </a:lnTo>
                  <a:lnTo>
                    <a:pt x="165" y="540"/>
                  </a:lnTo>
                  <a:lnTo>
                    <a:pt x="167" y="540"/>
                  </a:lnTo>
                  <a:lnTo>
                    <a:pt x="177" y="529"/>
                  </a:lnTo>
                  <a:lnTo>
                    <a:pt x="185" y="515"/>
                  </a:lnTo>
                  <a:lnTo>
                    <a:pt x="188" y="508"/>
                  </a:lnTo>
                  <a:lnTo>
                    <a:pt x="185" y="484"/>
                  </a:lnTo>
                  <a:lnTo>
                    <a:pt x="187" y="480"/>
                  </a:lnTo>
                  <a:lnTo>
                    <a:pt x="191" y="470"/>
                  </a:lnTo>
                  <a:lnTo>
                    <a:pt x="195" y="462"/>
                  </a:lnTo>
                  <a:lnTo>
                    <a:pt x="205" y="465"/>
                  </a:lnTo>
                  <a:lnTo>
                    <a:pt x="209" y="463"/>
                  </a:lnTo>
                  <a:lnTo>
                    <a:pt x="212" y="457"/>
                  </a:lnTo>
                  <a:lnTo>
                    <a:pt x="216" y="436"/>
                  </a:lnTo>
                  <a:lnTo>
                    <a:pt x="218" y="435"/>
                  </a:lnTo>
                  <a:lnTo>
                    <a:pt x="225" y="432"/>
                  </a:lnTo>
                  <a:lnTo>
                    <a:pt x="227" y="427"/>
                  </a:lnTo>
                  <a:lnTo>
                    <a:pt x="226" y="418"/>
                  </a:lnTo>
                  <a:lnTo>
                    <a:pt x="220" y="398"/>
                  </a:lnTo>
                  <a:lnTo>
                    <a:pt x="209" y="373"/>
                  </a:lnTo>
                  <a:lnTo>
                    <a:pt x="206" y="368"/>
                  </a:lnTo>
                  <a:lnTo>
                    <a:pt x="205" y="364"/>
                  </a:lnTo>
                  <a:lnTo>
                    <a:pt x="205" y="362"/>
                  </a:lnTo>
                  <a:lnTo>
                    <a:pt x="206" y="360"/>
                  </a:lnTo>
                  <a:lnTo>
                    <a:pt x="218" y="352"/>
                  </a:lnTo>
                  <a:lnTo>
                    <a:pt x="219" y="349"/>
                  </a:lnTo>
                  <a:lnTo>
                    <a:pt x="214" y="322"/>
                  </a:lnTo>
                  <a:lnTo>
                    <a:pt x="214" y="313"/>
                  </a:lnTo>
                  <a:lnTo>
                    <a:pt x="215" y="305"/>
                  </a:lnTo>
                  <a:lnTo>
                    <a:pt x="224" y="300"/>
                  </a:lnTo>
                  <a:lnTo>
                    <a:pt x="234" y="299"/>
                  </a:lnTo>
                  <a:lnTo>
                    <a:pt x="244" y="301"/>
                  </a:lnTo>
                  <a:lnTo>
                    <a:pt x="257" y="302"/>
                  </a:lnTo>
                  <a:lnTo>
                    <a:pt x="266" y="308"/>
                  </a:lnTo>
                  <a:lnTo>
                    <a:pt x="269" y="308"/>
                  </a:lnTo>
                  <a:lnTo>
                    <a:pt x="275" y="305"/>
                  </a:lnTo>
                  <a:lnTo>
                    <a:pt x="281" y="304"/>
                  </a:lnTo>
                  <a:lnTo>
                    <a:pt x="298" y="310"/>
                  </a:lnTo>
                  <a:lnTo>
                    <a:pt x="303" y="311"/>
                  </a:lnTo>
                  <a:lnTo>
                    <a:pt x="305" y="310"/>
                  </a:lnTo>
                  <a:lnTo>
                    <a:pt x="309" y="306"/>
                  </a:lnTo>
                  <a:lnTo>
                    <a:pt x="316" y="293"/>
                  </a:lnTo>
                  <a:lnTo>
                    <a:pt x="320" y="289"/>
                  </a:lnTo>
                  <a:lnTo>
                    <a:pt x="328" y="286"/>
                  </a:lnTo>
                  <a:lnTo>
                    <a:pt x="337" y="282"/>
                  </a:lnTo>
                  <a:lnTo>
                    <a:pt x="353" y="280"/>
                  </a:lnTo>
                  <a:lnTo>
                    <a:pt x="358" y="277"/>
                  </a:lnTo>
                  <a:lnTo>
                    <a:pt x="361" y="273"/>
                  </a:lnTo>
                  <a:lnTo>
                    <a:pt x="362" y="270"/>
                  </a:lnTo>
                  <a:lnTo>
                    <a:pt x="349" y="264"/>
                  </a:lnTo>
                  <a:lnTo>
                    <a:pt x="345" y="261"/>
                  </a:lnTo>
                  <a:lnTo>
                    <a:pt x="343" y="252"/>
                  </a:lnTo>
                  <a:lnTo>
                    <a:pt x="338" y="223"/>
                  </a:lnTo>
                  <a:lnTo>
                    <a:pt x="336" y="220"/>
                  </a:lnTo>
                  <a:lnTo>
                    <a:pt x="334" y="220"/>
                  </a:lnTo>
                  <a:lnTo>
                    <a:pt x="319" y="226"/>
                  </a:lnTo>
                  <a:lnTo>
                    <a:pt x="310" y="223"/>
                  </a:lnTo>
                  <a:lnTo>
                    <a:pt x="310" y="220"/>
                  </a:lnTo>
                  <a:lnTo>
                    <a:pt x="314" y="206"/>
                  </a:lnTo>
                  <a:lnTo>
                    <a:pt x="307" y="203"/>
                  </a:lnTo>
                  <a:lnTo>
                    <a:pt x="307" y="199"/>
                  </a:lnTo>
                  <a:lnTo>
                    <a:pt x="307" y="197"/>
                  </a:lnTo>
                  <a:lnTo>
                    <a:pt x="309" y="196"/>
                  </a:lnTo>
                  <a:lnTo>
                    <a:pt x="325" y="196"/>
                  </a:lnTo>
                  <a:lnTo>
                    <a:pt x="337" y="180"/>
                  </a:lnTo>
                  <a:lnTo>
                    <a:pt x="342" y="177"/>
                  </a:lnTo>
                  <a:lnTo>
                    <a:pt x="344" y="177"/>
                  </a:lnTo>
                  <a:lnTo>
                    <a:pt x="347" y="179"/>
                  </a:lnTo>
                  <a:lnTo>
                    <a:pt x="354" y="188"/>
                  </a:lnTo>
                  <a:lnTo>
                    <a:pt x="357" y="189"/>
                  </a:lnTo>
                  <a:lnTo>
                    <a:pt x="361" y="184"/>
                  </a:lnTo>
                  <a:lnTo>
                    <a:pt x="370" y="168"/>
                  </a:lnTo>
                  <a:lnTo>
                    <a:pt x="372" y="164"/>
                  </a:lnTo>
                  <a:lnTo>
                    <a:pt x="374" y="145"/>
                  </a:lnTo>
                  <a:lnTo>
                    <a:pt x="387" y="127"/>
                  </a:lnTo>
                  <a:lnTo>
                    <a:pt x="388" y="123"/>
                  </a:lnTo>
                  <a:lnTo>
                    <a:pt x="395" y="72"/>
                  </a:lnTo>
                  <a:lnTo>
                    <a:pt x="398" y="54"/>
                  </a:lnTo>
                  <a:lnTo>
                    <a:pt x="400" y="26"/>
                  </a:lnTo>
                  <a:lnTo>
                    <a:pt x="403" y="16"/>
                  </a:lnTo>
                  <a:lnTo>
                    <a:pt x="401" y="17"/>
                  </a:lnTo>
                  <a:lnTo>
                    <a:pt x="401" y="17"/>
                  </a:lnTo>
                  <a:lnTo>
                    <a:pt x="406" y="9"/>
                  </a:lnTo>
                  <a:lnTo>
                    <a:pt x="418" y="10"/>
                  </a:lnTo>
                  <a:lnTo>
                    <a:pt x="429" y="2"/>
                  </a:lnTo>
                  <a:lnTo>
                    <a:pt x="433" y="0"/>
                  </a:lnTo>
                  <a:lnTo>
                    <a:pt x="440" y="0"/>
                  </a:lnTo>
                  <a:lnTo>
                    <a:pt x="450" y="5"/>
                  </a:lnTo>
                  <a:lnTo>
                    <a:pt x="457" y="8"/>
                  </a:lnTo>
                  <a:lnTo>
                    <a:pt x="462" y="6"/>
                  </a:lnTo>
                  <a:lnTo>
                    <a:pt x="470" y="3"/>
                  </a:lnTo>
                  <a:lnTo>
                    <a:pt x="476" y="3"/>
                  </a:lnTo>
                  <a:lnTo>
                    <a:pt x="483" y="9"/>
                  </a:lnTo>
                  <a:lnTo>
                    <a:pt x="494" y="29"/>
                  </a:lnTo>
                  <a:lnTo>
                    <a:pt x="503" y="41"/>
                  </a:lnTo>
                  <a:lnTo>
                    <a:pt x="549" y="69"/>
                  </a:lnTo>
                  <a:lnTo>
                    <a:pt x="562" y="70"/>
                  </a:lnTo>
                  <a:lnTo>
                    <a:pt x="578" y="69"/>
                  </a:lnTo>
                  <a:lnTo>
                    <a:pt x="591" y="66"/>
                  </a:lnTo>
                  <a:lnTo>
                    <a:pt x="605" y="62"/>
                  </a:lnTo>
                  <a:lnTo>
                    <a:pt x="606" y="63"/>
                  </a:lnTo>
                  <a:lnTo>
                    <a:pt x="607" y="71"/>
                  </a:lnTo>
                  <a:lnTo>
                    <a:pt x="608" y="75"/>
                  </a:lnTo>
                  <a:lnTo>
                    <a:pt x="609" y="77"/>
                  </a:lnTo>
                  <a:lnTo>
                    <a:pt x="614" y="77"/>
                  </a:lnTo>
                  <a:lnTo>
                    <a:pt x="617" y="76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31" y="69"/>
                  </a:lnTo>
                  <a:lnTo>
                    <a:pt x="633" y="87"/>
                  </a:lnTo>
                  <a:lnTo>
                    <a:pt x="638" y="98"/>
                  </a:lnTo>
                  <a:lnTo>
                    <a:pt x="645" y="113"/>
                  </a:lnTo>
                  <a:lnTo>
                    <a:pt x="647" y="114"/>
                  </a:lnTo>
                  <a:lnTo>
                    <a:pt x="650" y="116"/>
                  </a:lnTo>
                  <a:lnTo>
                    <a:pt x="654" y="113"/>
                  </a:lnTo>
                  <a:lnTo>
                    <a:pt x="661" y="108"/>
                  </a:lnTo>
                  <a:lnTo>
                    <a:pt x="667" y="102"/>
                  </a:lnTo>
                  <a:lnTo>
                    <a:pt x="675" y="90"/>
                  </a:lnTo>
                  <a:lnTo>
                    <a:pt x="682" y="85"/>
                  </a:lnTo>
                  <a:lnTo>
                    <a:pt x="690" y="83"/>
                  </a:lnTo>
                  <a:lnTo>
                    <a:pt x="713" y="82"/>
                  </a:lnTo>
                  <a:lnTo>
                    <a:pt x="718" y="81"/>
                  </a:lnTo>
                  <a:lnTo>
                    <a:pt x="719" y="80"/>
                  </a:lnTo>
                  <a:lnTo>
                    <a:pt x="717" y="74"/>
                  </a:lnTo>
                  <a:lnTo>
                    <a:pt x="704" y="52"/>
                  </a:lnTo>
                  <a:lnTo>
                    <a:pt x="704" y="50"/>
                  </a:lnTo>
                  <a:lnTo>
                    <a:pt x="710" y="46"/>
                  </a:lnTo>
                  <a:lnTo>
                    <a:pt x="717" y="41"/>
                  </a:lnTo>
                  <a:lnTo>
                    <a:pt x="729" y="38"/>
                  </a:lnTo>
                  <a:lnTo>
                    <a:pt x="744" y="31"/>
                  </a:lnTo>
                  <a:lnTo>
                    <a:pt x="753" y="29"/>
                  </a:lnTo>
                  <a:lnTo>
                    <a:pt x="760" y="24"/>
                  </a:lnTo>
                  <a:lnTo>
                    <a:pt x="764" y="21"/>
                  </a:lnTo>
                  <a:lnTo>
                    <a:pt x="764" y="21"/>
                  </a:lnTo>
                  <a:lnTo>
                    <a:pt x="774" y="16"/>
                  </a:lnTo>
                  <a:lnTo>
                    <a:pt x="780" y="17"/>
                  </a:lnTo>
                  <a:lnTo>
                    <a:pt x="785" y="19"/>
                  </a:lnTo>
                  <a:lnTo>
                    <a:pt x="788" y="50"/>
                  </a:lnTo>
                  <a:lnTo>
                    <a:pt x="792" y="55"/>
                  </a:lnTo>
                  <a:lnTo>
                    <a:pt x="800" y="60"/>
                  </a:lnTo>
                  <a:lnTo>
                    <a:pt x="803" y="63"/>
                  </a:lnTo>
                  <a:lnTo>
                    <a:pt x="804" y="77"/>
                  </a:lnTo>
                  <a:lnTo>
                    <a:pt x="807" y="85"/>
                  </a:lnTo>
                  <a:lnTo>
                    <a:pt x="819" y="78"/>
                  </a:lnTo>
                  <a:lnTo>
                    <a:pt x="826" y="82"/>
                  </a:lnTo>
                  <a:lnTo>
                    <a:pt x="834" y="77"/>
                  </a:lnTo>
                  <a:lnTo>
                    <a:pt x="839" y="77"/>
                  </a:lnTo>
                  <a:lnTo>
                    <a:pt x="843" y="84"/>
                  </a:lnTo>
                  <a:lnTo>
                    <a:pt x="846" y="96"/>
                  </a:lnTo>
                  <a:lnTo>
                    <a:pt x="859" y="99"/>
                  </a:lnTo>
                  <a:lnTo>
                    <a:pt x="865" y="113"/>
                  </a:lnTo>
                  <a:lnTo>
                    <a:pt x="869" y="118"/>
                  </a:lnTo>
                  <a:lnTo>
                    <a:pt x="869" y="118"/>
                  </a:lnTo>
                  <a:lnTo>
                    <a:pt x="846" y="140"/>
                  </a:lnTo>
                  <a:lnTo>
                    <a:pt x="842" y="150"/>
                  </a:lnTo>
                  <a:lnTo>
                    <a:pt x="839" y="153"/>
                  </a:lnTo>
                  <a:lnTo>
                    <a:pt x="833" y="156"/>
                  </a:lnTo>
                  <a:lnTo>
                    <a:pt x="821" y="157"/>
                  </a:lnTo>
                  <a:lnTo>
                    <a:pt x="815" y="159"/>
                  </a:lnTo>
                  <a:lnTo>
                    <a:pt x="809" y="164"/>
                  </a:lnTo>
                  <a:lnTo>
                    <a:pt x="797" y="178"/>
                  </a:lnTo>
                  <a:lnTo>
                    <a:pt x="790" y="193"/>
                  </a:lnTo>
                  <a:lnTo>
                    <a:pt x="789" y="197"/>
                  </a:lnTo>
                  <a:lnTo>
                    <a:pt x="791" y="208"/>
                  </a:lnTo>
                  <a:lnTo>
                    <a:pt x="792" y="211"/>
                  </a:lnTo>
                  <a:lnTo>
                    <a:pt x="796" y="213"/>
                  </a:lnTo>
                  <a:lnTo>
                    <a:pt x="796" y="215"/>
                  </a:lnTo>
                  <a:lnTo>
                    <a:pt x="793" y="220"/>
                  </a:lnTo>
                  <a:lnTo>
                    <a:pt x="787" y="220"/>
                  </a:lnTo>
                  <a:lnTo>
                    <a:pt x="783" y="224"/>
                  </a:lnTo>
                  <a:lnTo>
                    <a:pt x="783" y="227"/>
                  </a:lnTo>
                  <a:lnTo>
                    <a:pt x="787" y="232"/>
                  </a:lnTo>
                  <a:lnTo>
                    <a:pt x="786" y="235"/>
                  </a:lnTo>
                  <a:lnTo>
                    <a:pt x="773" y="239"/>
                  </a:lnTo>
                  <a:lnTo>
                    <a:pt x="766" y="246"/>
                  </a:lnTo>
                  <a:lnTo>
                    <a:pt x="759" y="246"/>
                  </a:lnTo>
                  <a:lnTo>
                    <a:pt x="753" y="252"/>
                  </a:lnTo>
                  <a:lnTo>
                    <a:pt x="748" y="249"/>
                  </a:lnTo>
                  <a:lnTo>
                    <a:pt x="743" y="250"/>
                  </a:lnTo>
                  <a:lnTo>
                    <a:pt x="740" y="249"/>
                  </a:lnTo>
                  <a:lnTo>
                    <a:pt x="735" y="241"/>
                  </a:lnTo>
                  <a:lnTo>
                    <a:pt x="730" y="237"/>
                  </a:lnTo>
                  <a:lnTo>
                    <a:pt x="722" y="235"/>
                  </a:lnTo>
                  <a:lnTo>
                    <a:pt x="713" y="234"/>
                  </a:lnTo>
                  <a:lnTo>
                    <a:pt x="667" y="241"/>
                  </a:lnTo>
                  <a:lnTo>
                    <a:pt x="647" y="245"/>
                  </a:lnTo>
                  <a:lnTo>
                    <a:pt x="640" y="249"/>
                  </a:lnTo>
                  <a:lnTo>
                    <a:pt x="633" y="259"/>
                  </a:lnTo>
                  <a:lnTo>
                    <a:pt x="634" y="267"/>
                  </a:lnTo>
                  <a:lnTo>
                    <a:pt x="632" y="275"/>
                  </a:lnTo>
                  <a:lnTo>
                    <a:pt x="634" y="277"/>
                  </a:lnTo>
                  <a:lnTo>
                    <a:pt x="636" y="272"/>
                  </a:lnTo>
                  <a:lnTo>
                    <a:pt x="638" y="269"/>
                  </a:lnTo>
                  <a:lnTo>
                    <a:pt x="635" y="261"/>
                  </a:lnTo>
                  <a:lnTo>
                    <a:pt x="636" y="256"/>
                  </a:lnTo>
                  <a:lnTo>
                    <a:pt x="639" y="254"/>
                  </a:lnTo>
                  <a:lnTo>
                    <a:pt x="640" y="255"/>
                  </a:lnTo>
                  <a:lnTo>
                    <a:pt x="639" y="264"/>
                  </a:lnTo>
                  <a:lnTo>
                    <a:pt x="642" y="272"/>
                  </a:lnTo>
                  <a:lnTo>
                    <a:pt x="641" y="280"/>
                  </a:lnTo>
                  <a:lnTo>
                    <a:pt x="635" y="288"/>
                  </a:lnTo>
                  <a:lnTo>
                    <a:pt x="629" y="292"/>
                  </a:lnTo>
                  <a:lnTo>
                    <a:pt x="623" y="293"/>
                  </a:lnTo>
                  <a:lnTo>
                    <a:pt x="621" y="292"/>
                  </a:lnTo>
                  <a:lnTo>
                    <a:pt x="618" y="289"/>
                  </a:lnTo>
                  <a:lnTo>
                    <a:pt x="618" y="286"/>
                  </a:lnTo>
                  <a:lnTo>
                    <a:pt x="620" y="283"/>
                  </a:lnTo>
                  <a:lnTo>
                    <a:pt x="618" y="281"/>
                  </a:lnTo>
                  <a:lnTo>
                    <a:pt x="610" y="280"/>
                  </a:lnTo>
                  <a:lnTo>
                    <a:pt x="600" y="284"/>
                  </a:lnTo>
                  <a:lnTo>
                    <a:pt x="594" y="290"/>
                  </a:lnTo>
                  <a:lnTo>
                    <a:pt x="593" y="299"/>
                  </a:lnTo>
                  <a:lnTo>
                    <a:pt x="587" y="307"/>
                  </a:lnTo>
                  <a:lnTo>
                    <a:pt x="580" y="313"/>
                  </a:lnTo>
                  <a:lnTo>
                    <a:pt x="572" y="316"/>
                  </a:lnTo>
                  <a:lnTo>
                    <a:pt x="566" y="322"/>
                  </a:lnTo>
                  <a:lnTo>
                    <a:pt x="566" y="325"/>
                  </a:lnTo>
                  <a:lnTo>
                    <a:pt x="567" y="333"/>
                  </a:lnTo>
                  <a:lnTo>
                    <a:pt x="572" y="338"/>
                  </a:lnTo>
                  <a:lnTo>
                    <a:pt x="577" y="341"/>
                  </a:lnTo>
                  <a:lnTo>
                    <a:pt x="580" y="341"/>
                  </a:lnTo>
                  <a:lnTo>
                    <a:pt x="579" y="338"/>
                  </a:lnTo>
                  <a:lnTo>
                    <a:pt x="570" y="331"/>
                  </a:lnTo>
                  <a:lnTo>
                    <a:pt x="569" y="327"/>
                  </a:lnTo>
                  <a:lnTo>
                    <a:pt x="570" y="323"/>
                  </a:lnTo>
                  <a:lnTo>
                    <a:pt x="572" y="321"/>
                  </a:lnTo>
                  <a:lnTo>
                    <a:pt x="582" y="315"/>
                  </a:lnTo>
                  <a:lnTo>
                    <a:pt x="595" y="303"/>
                  </a:lnTo>
                  <a:lnTo>
                    <a:pt x="597" y="300"/>
                  </a:lnTo>
                  <a:lnTo>
                    <a:pt x="599" y="293"/>
                  </a:lnTo>
                  <a:lnTo>
                    <a:pt x="606" y="287"/>
                  </a:lnTo>
                  <a:lnTo>
                    <a:pt x="610" y="285"/>
                  </a:lnTo>
                  <a:lnTo>
                    <a:pt x="613" y="286"/>
                  </a:lnTo>
                  <a:lnTo>
                    <a:pt x="616" y="296"/>
                  </a:lnTo>
                  <a:lnTo>
                    <a:pt x="623" y="300"/>
                  </a:lnTo>
                  <a:lnTo>
                    <a:pt x="628" y="300"/>
                  </a:lnTo>
                  <a:lnTo>
                    <a:pt x="634" y="295"/>
                  </a:lnTo>
                  <a:lnTo>
                    <a:pt x="642" y="287"/>
                  </a:lnTo>
                  <a:lnTo>
                    <a:pt x="645" y="280"/>
                  </a:lnTo>
                  <a:lnTo>
                    <a:pt x="648" y="264"/>
                  </a:lnTo>
                  <a:lnTo>
                    <a:pt x="652" y="259"/>
                  </a:lnTo>
                  <a:lnTo>
                    <a:pt x="656" y="255"/>
                  </a:lnTo>
                  <a:lnTo>
                    <a:pt x="685" y="251"/>
                  </a:lnTo>
                  <a:lnTo>
                    <a:pt x="689" y="250"/>
                  </a:lnTo>
                  <a:lnTo>
                    <a:pt x="701" y="253"/>
                  </a:lnTo>
                  <a:lnTo>
                    <a:pt x="704" y="259"/>
                  </a:lnTo>
                  <a:lnTo>
                    <a:pt x="711" y="287"/>
                  </a:lnTo>
                  <a:lnTo>
                    <a:pt x="715" y="293"/>
                  </a:lnTo>
                  <a:lnTo>
                    <a:pt x="721" y="302"/>
                  </a:lnTo>
                  <a:lnTo>
                    <a:pt x="722" y="313"/>
                  </a:lnTo>
                  <a:lnTo>
                    <a:pt x="720" y="323"/>
                  </a:lnTo>
                  <a:lnTo>
                    <a:pt x="734" y="319"/>
                  </a:lnTo>
                  <a:lnTo>
                    <a:pt x="747" y="322"/>
                  </a:lnTo>
                  <a:lnTo>
                    <a:pt x="760" y="323"/>
                  </a:lnTo>
                  <a:lnTo>
                    <a:pt x="770" y="321"/>
                  </a:lnTo>
                  <a:lnTo>
                    <a:pt x="774" y="316"/>
                  </a:lnTo>
                  <a:lnTo>
                    <a:pt x="806" y="297"/>
                  </a:lnTo>
                  <a:lnTo>
                    <a:pt x="841" y="264"/>
                  </a:lnTo>
                  <a:lnTo>
                    <a:pt x="866" y="249"/>
                  </a:lnTo>
                  <a:lnTo>
                    <a:pt x="872" y="247"/>
                  </a:lnTo>
                  <a:lnTo>
                    <a:pt x="879" y="245"/>
                  </a:lnTo>
                  <a:lnTo>
                    <a:pt x="904" y="245"/>
                  </a:lnTo>
                  <a:lnTo>
                    <a:pt x="908" y="246"/>
                  </a:lnTo>
                  <a:lnTo>
                    <a:pt x="912" y="251"/>
                  </a:lnTo>
                  <a:lnTo>
                    <a:pt x="923" y="254"/>
                  </a:lnTo>
                  <a:lnTo>
                    <a:pt x="936" y="262"/>
                  </a:lnTo>
                  <a:lnTo>
                    <a:pt x="950" y="274"/>
                  </a:lnTo>
                  <a:lnTo>
                    <a:pt x="960" y="282"/>
                  </a:lnTo>
                  <a:lnTo>
                    <a:pt x="976" y="302"/>
                  </a:lnTo>
                  <a:lnTo>
                    <a:pt x="985" y="307"/>
                  </a:lnTo>
                  <a:lnTo>
                    <a:pt x="987" y="314"/>
                  </a:lnTo>
                  <a:lnTo>
                    <a:pt x="1000" y="329"/>
                  </a:lnTo>
                  <a:lnTo>
                    <a:pt x="1012" y="341"/>
                  </a:lnTo>
                  <a:lnTo>
                    <a:pt x="1023" y="349"/>
                  </a:lnTo>
                  <a:lnTo>
                    <a:pt x="1029" y="349"/>
                  </a:lnTo>
                  <a:lnTo>
                    <a:pt x="1039" y="343"/>
                  </a:lnTo>
                  <a:lnTo>
                    <a:pt x="1046" y="342"/>
                  </a:lnTo>
                  <a:lnTo>
                    <a:pt x="1056" y="347"/>
                  </a:lnTo>
                  <a:lnTo>
                    <a:pt x="1061" y="354"/>
                  </a:lnTo>
                  <a:lnTo>
                    <a:pt x="1064" y="355"/>
                  </a:lnTo>
                  <a:lnTo>
                    <a:pt x="1072" y="356"/>
                  </a:lnTo>
                  <a:lnTo>
                    <a:pt x="1086" y="357"/>
                  </a:lnTo>
                  <a:lnTo>
                    <a:pt x="1094" y="364"/>
                  </a:lnTo>
                  <a:lnTo>
                    <a:pt x="1096" y="364"/>
                  </a:lnTo>
                  <a:lnTo>
                    <a:pt x="1116" y="361"/>
                  </a:lnTo>
                  <a:lnTo>
                    <a:pt x="1134" y="360"/>
                  </a:lnTo>
                  <a:lnTo>
                    <a:pt x="1136" y="359"/>
                  </a:lnTo>
                  <a:lnTo>
                    <a:pt x="1142" y="354"/>
                  </a:lnTo>
                  <a:lnTo>
                    <a:pt x="1145" y="353"/>
                  </a:lnTo>
                  <a:lnTo>
                    <a:pt x="1148" y="354"/>
                  </a:lnTo>
                  <a:lnTo>
                    <a:pt x="1152" y="357"/>
                  </a:lnTo>
                  <a:lnTo>
                    <a:pt x="1152" y="359"/>
                  </a:lnTo>
                  <a:lnTo>
                    <a:pt x="1152" y="360"/>
                  </a:lnTo>
                  <a:lnTo>
                    <a:pt x="1133" y="374"/>
                  </a:lnTo>
                  <a:lnTo>
                    <a:pt x="1129" y="378"/>
                  </a:lnTo>
                  <a:lnTo>
                    <a:pt x="1121" y="380"/>
                  </a:lnTo>
                  <a:lnTo>
                    <a:pt x="1110" y="389"/>
                  </a:lnTo>
                  <a:lnTo>
                    <a:pt x="1098" y="401"/>
                  </a:lnTo>
                  <a:lnTo>
                    <a:pt x="1096" y="408"/>
                  </a:lnTo>
                  <a:lnTo>
                    <a:pt x="1093" y="411"/>
                  </a:lnTo>
                  <a:lnTo>
                    <a:pt x="1090" y="412"/>
                  </a:lnTo>
                  <a:lnTo>
                    <a:pt x="1083" y="407"/>
                  </a:lnTo>
                  <a:lnTo>
                    <a:pt x="1082" y="406"/>
                  </a:lnTo>
                  <a:lnTo>
                    <a:pt x="1080" y="412"/>
                  </a:lnTo>
                  <a:lnTo>
                    <a:pt x="1080" y="427"/>
                  </a:lnTo>
                  <a:lnTo>
                    <a:pt x="1078" y="433"/>
                  </a:lnTo>
                  <a:lnTo>
                    <a:pt x="1076" y="436"/>
                  </a:lnTo>
                  <a:lnTo>
                    <a:pt x="1067" y="440"/>
                  </a:lnTo>
                  <a:lnTo>
                    <a:pt x="1064" y="443"/>
                  </a:lnTo>
                  <a:lnTo>
                    <a:pt x="1048" y="469"/>
                  </a:lnTo>
                  <a:lnTo>
                    <a:pt x="1045" y="471"/>
                  </a:lnTo>
                  <a:lnTo>
                    <a:pt x="1041" y="471"/>
                  </a:lnTo>
                  <a:lnTo>
                    <a:pt x="1040" y="473"/>
                  </a:lnTo>
                  <a:lnTo>
                    <a:pt x="1042" y="479"/>
                  </a:lnTo>
                  <a:lnTo>
                    <a:pt x="1041" y="482"/>
                  </a:lnTo>
                  <a:lnTo>
                    <a:pt x="1028" y="487"/>
                  </a:lnTo>
                  <a:lnTo>
                    <a:pt x="1027" y="487"/>
                  </a:lnTo>
                  <a:lnTo>
                    <a:pt x="1024" y="482"/>
                  </a:lnTo>
                  <a:lnTo>
                    <a:pt x="1024" y="482"/>
                  </a:lnTo>
                  <a:lnTo>
                    <a:pt x="1024" y="488"/>
                  </a:lnTo>
                  <a:lnTo>
                    <a:pt x="1018" y="493"/>
                  </a:lnTo>
                  <a:lnTo>
                    <a:pt x="1012" y="494"/>
                  </a:lnTo>
                  <a:lnTo>
                    <a:pt x="1006" y="491"/>
                  </a:lnTo>
                  <a:lnTo>
                    <a:pt x="1004" y="491"/>
                  </a:lnTo>
                  <a:lnTo>
                    <a:pt x="999" y="499"/>
                  </a:lnTo>
                  <a:lnTo>
                    <a:pt x="995" y="506"/>
                  </a:lnTo>
                  <a:lnTo>
                    <a:pt x="994" y="507"/>
                  </a:lnTo>
                  <a:lnTo>
                    <a:pt x="992" y="507"/>
                  </a:lnTo>
                  <a:lnTo>
                    <a:pt x="992" y="502"/>
                  </a:lnTo>
                  <a:lnTo>
                    <a:pt x="989" y="493"/>
                  </a:lnTo>
                  <a:lnTo>
                    <a:pt x="988" y="493"/>
                  </a:lnTo>
                  <a:lnTo>
                    <a:pt x="986" y="493"/>
                  </a:lnTo>
                  <a:lnTo>
                    <a:pt x="975" y="501"/>
                  </a:lnTo>
                  <a:lnTo>
                    <a:pt x="972" y="504"/>
                  </a:lnTo>
                  <a:lnTo>
                    <a:pt x="972" y="506"/>
                  </a:lnTo>
                  <a:lnTo>
                    <a:pt x="974" y="511"/>
                  </a:lnTo>
                  <a:lnTo>
                    <a:pt x="973" y="513"/>
                  </a:lnTo>
                  <a:lnTo>
                    <a:pt x="967" y="521"/>
                  </a:lnTo>
                  <a:lnTo>
                    <a:pt x="968" y="525"/>
                  </a:lnTo>
                  <a:lnTo>
                    <a:pt x="972" y="531"/>
                  </a:lnTo>
                  <a:lnTo>
                    <a:pt x="972" y="538"/>
                  </a:lnTo>
                  <a:lnTo>
                    <a:pt x="974" y="539"/>
                  </a:lnTo>
                  <a:lnTo>
                    <a:pt x="977" y="538"/>
                  </a:lnTo>
                  <a:lnTo>
                    <a:pt x="978" y="537"/>
                  </a:lnTo>
                  <a:lnTo>
                    <a:pt x="980" y="535"/>
                  </a:lnTo>
                  <a:lnTo>
                    <a:pt x="981" y="523"/>
                  </a:lnTo>
                  <a:lnTo>
                    <a:pt x="982" y="519"/>
                  </a:lnTo>
                  <a:lnTo>
                    <a:pt x="987" y="512"/>
                  </a:lnTo>
                  <a:lnTo>
                    <a:pt x="991" y="513"/>
                  </a:lnTo>
                  <a:lnTo>
                    <a:pt x="990" y="523"/>
                  </a:lnTo>
                  <a:lnTo>
                    <a:pt x="991" y="524"/>
                  </a:lnTo>
                  <a:lnTo>
                    <a:pt x="995" y="523"/>
                  </a:lnTo>
                  <a:lnTo>
                    <a:pt x="993" y="535"/>
                  </a:lnTo>
                  <a:lnTo>
                    <a:pt x="988" y="538"/>
                  </a:lnTo>
                  <a:lnTo>
                    <a:pt x="985" y="542"/>
                  </a:lnTo>
                  <a:lnTo>
                    <a:pt x="986" y="544"/>
                  </a:lnTo>
                  <a:lnTo>
                    <a:pt x="989" y="545"/>
                  </a:lnTo>
                  <a:lnTo>
                    <a:pt x="993" y="543"/>
                  </a:lnTo>
                  <a:lnTo>
                    <a:pt x="996" y="539"/>
                  </a:lnTo>
                  <a:lnTo>
                    <a:pt x="1001" y="532"/>
                  </a:lnTo>
                  <a:lnTo>
                    <a:pt x="1005" y="520"/>
                  </a:lnTo>
                  <a:lnTo>
                    <a:pt x="1007" y="517"/>
                  </a:lnTo>
                  <a:lnTo>
                    <a:pt x="1012" y="514"/>
                  </a:lnTo>
                  <a:lnTo>
                    <a:pt x="1035" y="502"/>
                  </a:lnTo>
                  <a:lnTo>
                    <a:pt x="1038" y="495"/>
                  </a:lnTo>
                  <a:lnTo>
                    <a:pt x="1044" y="490"/>
                  </a:lnTo>
                  <a:lnTo>
                    <a:pt x="1052" y="488"/>
                  </a:lnTo>
                  <a:lnTo>
                    <a:pt x="1053" y="489"/>
                  </a:lnTo>
                  <a:lnTo>
                    <a:pt x="1053" y="493"/>
                  </a:lnTo>
                  <a:lnTo>
                    <a:pt x="1054" y="493"/>
                  </a:lnTo>
                  <a:lnTo>
                    <a:pt x="1063" y="489"/>
                  </a:lnTo>
                  <a:lnTo>
                    <a:pt x="1061" y="498"/>
                  </a:lnTo>
                  <a:lnTo>
                    <a:pt x="1062" y="504"/>
                  </a:lnTo>
                  <a:lnTo>
                    <a:pt x="1066" y="511"/>
                  </a:lnTo>
                  <a:lnTo>
                    <a:pt x="1070" y="509"/>
                  </a:lnTo>
                  <a:lnTo>
                    <a:pt x="1074" y="507"/>
                  </a:lnTo>
                  <a:lnTo>
                    <a:pt x="1076" y="503"/>
                  </a:lnTo>
                  <a:lnTo>
                    <a:pt x="1080" y="488"/>
                  </a:lnTo>
                  <a:lnTo>
                    <a:pt x="1086" y="488"/>
                  </a:lnTo>
                  <a:lnTo>
                    <a:pt x="1088" y="487"/>
                  </a:lnTo>
                  <a:lnTo>
                    <a:pt x="1088" y="485"/>
                  </a:lnTo>
                  <a:lnTo>
                    <a:pt x="1082" y="483"/>
                  </a:lnTo>
                  <a:lnTo>
                    <a:pt x="1076" y="483"/>
                  </a:lnTo>
                  <a:lnTo>
                    <a:pt x="1056" y="486"/>
                  </a:lnTo>
                  <a:lnTo>
                    <a:pt x="1054" y="485"/>
                  </a:lnTo>
                  <a:lnTo>
                    <a:pt x="1055" y="481"/>
                  </a:lnTo>
                  <a:lnTo>
                    <a:pt x="1060" y="478"/>
                  </a:lnTo>
                  <a:lnTo>
                    <a:pt x="1064" y="468"/>
                  </a:lnTo>
                  <a:lnTo>
                    <a:pt x="1067" y="464"/>
                  </a:lnTo>
                  <a:lnTo>
                    <a:pt x="1075" y="461"/>
                  </a:lnTo>
                  <a:lnTo>
                    <a:pt x="1078" y="462"/>
                  </a:lnTo>
                  <a:lnTo>
                    <a:pt x="1081" y="461"/>
                  </a:lnTo>
                  <a:lnTo>
                    <a:pt x="1086" y="455"/>
                  </a:lnTo>
                  <a:lnTo>
                    <a:pt x="1091" y="457"/>
                  </a:lnTo>
                  <a:lnTo>
                    <a:pt x="1095" y="454"/>
                  </a:lnTo>
                  <a:lnTo>
                    <a:pt x="1099" y="447"/>
                  </a:lnTo>
                  <a:lnTo>
                    <a:pt x="1102" y="447"/>
                  </a:lnTo>
                  <a:lnTo>
                    <a:pt x="1111" y="450"/>
                  </a:lnTo>
                  <a:lnTo>
                    <a:pt x="1111" y="455"/>
                  </a:lnTo>
                  <a:lnTo>
                    <a:pt x="1116" y="454"/>
                  </a:lnTo>
                  <a:lnTo>
                    <a:pt x="1124" y="462"/>
                  </a:lnTo>
                  <a:lnTo>
                    <a:pt x="1124" y="465"/>
                  </a:lnTo>
                  <a:lnTo>
                    <a:pt x="1121" y="467"/>
                  </a:lnTo>
                  <a:lnTo>
                    <a:pt x="1113" y="475"/>
                  </a:lnTo>
                  <a:lnTo>
                    <a:pt x="1112" y="477"/>
                  </a:lnTo>
                  <a:lnTo>
                    <a:pt x="1115" y="481"/>
                  </a:lnTo>
                  <a:lnTo>
                    <a:pt x="1115" y="482"/>
                  </a:lnTo>
                  <a:lnTo>
                    <a:pt x="1112" y="483"/>
                  </a:lnTo>
                  <a:lnTo>
                    <a:pt x="1110" y="480"/>
                  </a:lnTo>
                  <a:lnTo>
                    <a:pt x="1104" y="483"/>
                  </a:lnTo>
                  <a:lnTo>
                    <a:pt x="1104" y="484"/>
                  </a:lnTo>
                  <a:lnTo>
                    <a:pt x="1104" y="486"/>
                  </a:lnTo>
                  <a:lnTo>
                    <a:pt x="1107" y="489"/>
                  </a:lnTo>
                  <a:lnTo>
                    <a:pt x="1114" y="489"/>
                  </a:lnTo>
                  <a:lnTo>
                    <a:pt x="1116" y="490"/>
                  </a:lnTo>
                  <a:lnTo>
                    <a:pt x="1116" y="491"/>
                  </a:lnTo>
                  <a:lnTo>
                    <a:pt x="1114" y="495"/>
                  </a:lnTo>
                  <a:lnTo>
                    <a:pt x="1114" y="499"/>
                  </a:lnTo>
                  <a:lnTo>
                    <a:pt x="1116" y="501"/>
                  </a:lnTo>
                  <a:lnTo>
                    <a:pt x="1124" y="503"/>
                  </a:lnTo>
                  <a:lnTo>
                    <a:pt x="1127" y="506"/>
                  </a:lnTo>
                  <a:lnTo>
                    <a:pt x="1127" y="508"/>
                  </a:lnTo>
                  <a:lnTo>
                    <a:pt x="1122" y="513"/>
                  </a:lnTo>
                  <a:lnTo>
                    <a:pt x="1122" y="514"/>
                  </a:lnTo>
                  <a:lnTo>
                    <a:pt x="1125" y="517"/>
                  </a:lnTo>
                  <a:lnTo>
                    <a:pt x="1125" y="519"/>
                  </a:lnTo>
                  <a:lnTo>
                    <a:pt x="1120" y="521"/>
                  </a:lnTo>
                  <a:lnTo>
                    <a:pt x="1115" y="518"/>
                  </a:lnTo>
                  <a:lnTo>
                    <a:pt x="1113" y="518"/>
                  </a:lnTo>
                  <a:lnTo>
                    <a:pt x="1110" y="522"/>
                  </a:lnTo>
                  <a:lnTo>
                    <a:pt x="1106" y="533"/>
                  </a:lnTo>
                  <a:lnTo>
                    <a:pt x="1107" y="536"/>
                  </a:lnTo>
                  <a:lnTo>
                    <a:pt x="1114" y="539"/>
                  </a:lnTo>
                  <a:lnTo>
                    <a:pt x="1111" y="543"/>
                  </a:lnTo>
                  <a:lnTo>
                    <a:pt x="1112" y="547"/>
                  </a:lnTo>
                  <a:lnTo>
                    <a:pt x="1114" y="548"/>
                  </a:lnTo>
                  <a:lnTo>
                    <a:pt x="1120" y="548"/>
                  </a:lnTo>
                  <a:lnTo>
                    <a:pt x="1120" y="551"/>
                  </a:lnTo>
                  <a:lnTo>
                    <a:pt x="1119" y="553"/>
                  </a:lnTo>
                  <a:lnTo>
                    <a:pt x="1117" y="554"/>
                  </a:lnTo>
                  <a:lnTo>
                    <a:pt x="1114" y="553"/>
                  </a:lnTo>
                  <a:lnTo>
                    <a:pt x="1112" y="555"/>
                  </a:lnTo>
                  <a:lnTo>
                    <a:pt x="1113" y="556"/>
                  </a:lnTo>
                  <a:lnTo>
                    <a:pt x="1116" y="558"/>
                  </a:lnTo>
                  <a:lnTo>
                    <a:pt x="1112" y="562"/>
                  </a:lnTo>
                  <a:lnTo>
                    <a:pt x="1117" y="568"/>
                  </a:lnTo>
                  <a:lnTo>
                    <a:pt x="1125" y="570"/>
                  </a:lnTo>
                  <a:lnTo>
                    <a:pt x="1128" y="570"/>
                  </a:lnTo>
                  <a:lnTo>
                    <a:pt x="1133" y="566"/>
                  </a:lnTo>
                  <a:lnTo>
                    <a:pt x="1136" y="566"/>
                  </a:lnTo>
                  <a:lnTo>
                    <a:pt x="1137" y="567"/>
                  </a:lnTo>
                  <a:lnTo>
                    <a:pt x="1137" y="571"/>
                  </a:lnTo>
                  <a:lnTo>
                    <a:pt x="1128" y="576"/>
                  </a:lnTo>
                  <a:lnTo>
                    <a:pt x="1129" y="578"/>
                  </a:lnTo>
                  <a:lnTo>
                    <a:pt x="1133" y="584"/>
                  </a:lnTo>
                  <a:lnTo>
                    <a:pt x="1132" y="587"/>
                  </a:lnTo>
                  <a:lnTo>
                    <a:pt x="1127" y="590"/>
                  </a:lnTo>
                  <a:lnTo>
                    <a:pt x="1120" y="596"/>
                  </a:lnTo>
                  <a:lnTo>
                    <a:pt x="1115" y="599"/>
                  </a:lnTo>
                  <a:lnTo>
                    <a:pt x="1108" y="606"/>
                  </a:lnTo>
                  <a:lnTo>
                    <a:pt x="1099" y="610"/>
                  </a:lnTo>
                  <a:lnTo>
                    <a:pt x="1085" y="598"/>
                  </a:lnTo>
                  <a:lnTo>
                    <a:pt x="1085" y="596"/>
                  </a:lnTo>
                  <a:lnTo>
                    <a:pt x="1092" y="586"/>
                  </a:lnTo>
                  <a:lnTo>
                    <a:pt x="1092" y="583"/>
                  </a:lnTo>
                  <a:lnTo>
                    <a:pt x="1088" y="578"/>
                  </a:lnTo>
                  <a:lnTo>
                    <a:pt x="1086" y="574"/>
                  </a:lnTo>
                  <a:lnTo>
                    <a:pt x="1088" y="571"/>
                  </a:lnTo>
                  <a:lnTo>
                    <a:pt x="1092" y="566"/>
                  </a:lnTo>
                  <a:lnTo>
                    <a:pt x="1089" y="563"/>
                  </a:lnTo>
                  <a:lnTo>
                    <a:pt x="1083" y="566"/>
                  </a:lnTo>
                  <a:lnTo>
                    <a:pt x="1081" y="565"/>
                  </a:lnTo>
                  <a:lnTo>
                    <a:pt x="1081" y="565"/>
                  </a:lnTo>
                  <a:lnTo>
                    <a:pt x="1083" y="560"/>
                  </a:lnTo>
                  <a:lnTo>
                    <a:pt x="1091" y="555"/>
                  </a:lnTo>
                  <a:lnTo>
                    <a:pt x="1091" y="554"/>
                  </a:lnTo>
                  <a:lnTo>
                    <a:pt x="1086" y="553"/>
                  </a:lnTo>
                  <a:lnTo>
                    <a:pt x="1079" y="554"/>
                  </a:lnTo>
                  <a:lnTo>
                    <a:pt x="1077" y="554"/>
                  </a:lnTo>
                  <a:lnTo>
                    <a:pt x="1077" y="551"/>
                  </a:lnTo>
                  <a:lnTo>
                    <a:pt x="1079" y="544"/>
                  </a:lnTo>
                  <a:lnTo>
                    <a:pt x="1078" y="541"/>
                  </a:lnTo>
                  <a:lnTo>
                    <a:pt x="1071" y="543"/>
                  </a:lnTo>
                  <a:lnTo>
                    <a:pt x="1070" y="544"/>
                  </a:lnTo>
                  <a:lnTo>
                    <a:pt x="1070" y="548"/>
                  </a:lnTo>
                  <a:lnTo>
                    <a:pt x="1073" y="550"/>
                  </a:lnTo>
                  <a:lnTo>
                    <a:pt x="1074" y="552"/>
                  </a:lnTo>
                  <a:lnTo>
                    <a:pt x="1075" y="559"/>
                  </a:lnTo>
                  <a:lnTo>
                    <a:pt x="1073" y="567"/>
                  </a:lnTo>
                  <a:lnTo>
                    <a:pt x="1076" y="572"/>
                  </a:lnTo>
                  <a:lnTo>
                    <a:pt x="1076" y="576"/>
                  </a:lnTo>
                  <a:lnTo>
                    <a:pt x="1073" y="598"/>
                  </a:lnTo>
                  <a:lnTo>
                    <a:pt x="1071" y="603"/>
                  </a:lnTo>
                  <a:lnTo>
                    <a:pt x="1070" y="605"/>
                  </a:lnTo>
                  <a:lnTo>
                    <a:pt x="1065" y="605"/>
                  </a:lnTo>
                  <a:lnTo>
                    <a:pt x="1062" y="598"/>
                  </a:lnTo>
                  <a:lnTo>
                    <a:pt x="1061" y="602"/>
                  </a:lnTo>
                  <a:lnTo>
                    <a:pt x="1061" y="608"/>
                  </a:lnTo>
                  <a:lnTo>
                    <a:pt x="1059" y="609"/>
                  </a:lnTo>
                  <a:lnTo>
                    <a:pt x="1049" y="611"/>
                  </a:lnTo>
                  <a:lnTo>
                    <a:pt x="1044" y="610"/>
                  </a:lnTo>
                  <a:lnTo>
                    <a:pt x="1040" y="598"/>
                  </a:lnTo>
                  <a:lnTo>
                    <a:pt x="1038" y="580"/>
                  </a:lnTo>
                  <a:lnTo>
                    <a:pt x="1039" y="574"/>
                  </a:lnTo>
                  <a:lnTo>
                    <a:pt x="1043" y="569"/>
                  </a:lnTo>
                  <a:lnTo>
                    <a:pt x="1043" y="566"/>
                  </a:lnTo>
                  <a:lnTo>
                    <a:pt x="1041" y="566"/>
                  </a:lnTo>
                  <a:lnTo>
                    <a:pt x="1036" y="571"/>
                  </a:lnTo>
                  <a:lnTo>
                    <a:pt x="1032" y="571"/>
                  </a:lnTo>
                  <a:lnTo>
                    <a:pt x="1030" y="573"/>
                  </a:lnTo>
                  <a:lnTo>
                    <a:pt x="1031" y="574"/>
                  </a:lnTo>
                  <a:lnTo>
                    <a:pt x="1035" y="577"/>
                  </a:lnTo>
                  <a:lnTo>
                    <a:pt x="1036" y="579"/>
                  </a:lnTo>
                  <a:lnTo>
                    <a:pt x="1037" y="598"/>
                  </a:lnTo>
                  <a:lnTo>
                    <a:pt x="1040" y="611"/>
                  </a:lnTo>
                  <a:lnTo>
                    <a:pt x="1037" y="610"/>
                  </a:lnTo>
                  <a:lnTo>
                    <a:pt x="1035" y="609"/>
                  </a:lnTo>
                  <a:lnTo>
                    <a:pt x="1032" y="602"/>
                  </a:lnTo>
                  <a:lnTo>
                    <a:pt x="1027" y="595"/>
                  </a:lnTo>
                  <a:lnTo>
                    <a:pt x="1024" y="584"/>
                  </a:lnTo>
                  <a:lnTo>
                    <a:pt x="1017" y="585"/>
                  </a:lnTo>
                  <a:lnTo>
                    <a:pt x="1003" y="581"/>
                  </a:lnTo>
                  <a:lnTo>
                    <a:pt x="1004" y="584"/>
                  </a:lnTo>
                  <a:lnTo>
                    <a:pt x="1008" y="587"/>
                  </a:lnTo>
                  <a:lnTo>
                    <a:pt x="1011" y="592"/>
                  </a:lnTo>
                  <a:lnTo>
                    <a:pt x="1010" y="594"/>
                  </a:lnTo>
                  <a:lnTo>
                    <a:pt x="1004" y="605"/>
                  </a:lnTo>
                  <a:lnTo>
                    <a:pt x="1006" y="614"/>
                  </a:lnTo>
                  <a:lnTo>
                    <a:pt x="1003" y="615"/>
                  </a:lnTo>
                  <a:lnTo>
                    <a:pt x="1001" y="621"/>
                  </a:lnTo>
                  <a:lnTo>
                    <a:pt x="999" y="622"/>
                  </a:lnTo>
                  <a:lnTo>
                    <a:pt x="998" y="620"/>
                  </a:lnTo>
                  <a:lnTo>
                    <a:pt x="996" y="613"/>
                  </a:lnTo>
                  <a:lnTo>
                    <a:pt x="992" y="610"/>
                  </a:lnTo>
                  <a:lnTo>
                    <a:pt x="994" y="620"/>
                  </a:lnTo>
                  <a:lnTo>
                    <a:pt x="994" y="623"/>
                  </a:lnTo>
                  <a:lnTo>
                    <a:pt x="993" y="624"/>
                  </a:lnTo>
                  <a:lnTo>
                    <a:pt x="989" y="625"/>
                  </a:lnTo>
                  <a:lnTo>
                    <a:pt x="986" y="623"/>
                  </a:lnTo>
                  <a:lnTo>
                    <a:pt x="983" y="622"/>
                  </a:lnTo>
                  <a:lnTo>
                    <a:pt x="977" y="623"/>
                  </a:lnTo>
                  <a:lnTo>
                    <a:pt x="976" y="624"/>
                  </a:lnTo>
                  <a:lnTo>
                    <a:pt x="977" y="628"/>
                  </a:lnTo>
                  <a:lnTo>
                    <a:pt x="980" y="628"/>
                  </a:lnTo>
                  <a:lnTo>
                    <a:pt x="983" y="626"/>
                  </a:lnTo>
                  <a:lnTo>
                    <a:pt x="984" y="627"/>
                  </a:lnTo>
                  <a:lnTo>
                    <a:pt x="990" y="630"/>
                  </a:lnTo>
                  <a:lnTo>
                    <a:pt x="990" y="633"/>
                  </a:lnTo>
                  <a:lnTo>
                    <a:pt x="986" y="638"/>
                  </a:lnTo>
                  <a:lnTo>
                    <a:pt x="986" y="639"/>
                  </a:lnTo>
                  <a:lnTo>
                    <a:pt x="989" y="643"/>
                  </a:lnTo>
                  <a:lnTo>
                    <a:pt x="993" y="645"/>
                  </a:lnTo>
                  <a:lnTo>
                    <a:pt x="1004" y="643"/>
                  </a:lnTo>
                  <a:lnTo>
                    <a:pt x="1021" y="634"/>
                  </a:lnTo>
                  <a:lnTo>
                    <a:pt x="1037" y="635"/>
                  </a:lnTo>
                  <a:lnTo>
                    <a:pt x="1043" y="638"/>
                  </a:lnTo>
                  <a:lnTo>
                    <a:pt x="1042" y="640"/>
                  </a:lnTo>
                  <a:lnTo>
                    <a:pt x="1040" y="644"/>
                  </a:lnTo>
                  <a:lnTo>
                    <a:pt x="1042" y="655"/>
                  </a:lnTo>
                  <a:lnTo>
                    <a:pt x="1041" y="657"/>
                  </a:lnTo>
                  <a:lnTo>
                    <a:pt x="1030" y="658"/>
                  </a:lnTo>
                  <a:lnTo>
                    <a:pt x="1023" y="656"/>
                  </a:lnTo>
                  <a:lnTo>
                    <a:pt x="1016" y="657"/>
                  </a:lnTo>
                  <a:lnTo>
                    <a:pt x="1014" y="660"/>
                  </a:lnTo>
                  <a:lnTo>
                    <a:pt x="1014" y="669"/>
                  </a:lnTo>
                  <a:lnTo>
                    <a:pt x="1016" y="675"/>
                  </a:lnTo>
                  <a:lnTo>
                    <a:pt x="1019" y="674"/>
                  </a:lnTo>
                  <a:lnTo>
                    <a:pt x="1022" y="669"/>
                  </a:lnTo>
                  <a:lnTo>
                    <a:pt x="1019" y="663"/>
                  </a:lnTo>
                  <a:lnTo>
                    <a:pt x="1019" y="661"/>
                  </a:lnTo>
                  <a:lnTo>
                    <a:pt x="1020" y="660"/>
                  </a:lnTo>
                  <a:lnTo>
                    <a:pt x="1025" y="659"/>
                  </a:lnTo>
                  <a:lnTo>
                    <a:pt x="1030" y="662"/>
                  </a:lnTo>
                  <a:lnTo>
                    <a:pt x="1041" y="660"/>
                  </a:lnTo>
                  <a:lnTo>
                    <a:pt x="1049" y="653"/>
                  </a:lnTo>
                  <a:lnTo>
                    <a:pt x="1052" y="656"/>
                  </a:lnTo>
                  <a:lnTo>
                    <a:pt x="1049" y="661"/>
                  </a:lnTo>
                  <a:lnTo>
                    <a:pt x="1050" y="662"/>
                  </a:lnTo>
                  <a:lnTo>
                    <a:pt x="1053" y="662"/>
                  </a:lnTo>
                  <a:lnTo>
                    <a:pt x="1055" y="659"/>
                  </a:lnTo>
                  <a:lnTo>
                    <a:pt x="1057" y="659"/>
                  </a:lnTo>
                  <a:lnTo>
                    <a:pt x="1065" y="665"/>
                  </a:lnTo>
                  <a:lnTo>
                    <a:pt x="1065" y="666"/>
                  </a:lnTo>
                  <a:lnTo>
                    <a:pt x="1059" y="667"/>
                  </a:lnTo>
                  <a:lnTo>
                    <a:pt x="1058" y="668"/>
                  </a:lnTo>
                  <a:lnTo>
                    <a:pt x="1058" y="674"/>
                  </a:lnTo>
                  <a:lnTo>
                    <a:pt x="1055" y="674"/>
                  </a:lnTo>
                  <a:lnTo>
                    <a:pt x="1056" y="678"/>
                  </a:lnTo>
                  <a:lnTo>
                    <a:pt x="1058" y="681"/>
                  </a:lnTo>
                  <a:lnTo>
                    <a:pt x="1060" y="682"/>
                  </a:lnTo>
                  <a:lnTo>
                    <a:pt x="1063" y="678"/>
                  </a:lnTo>
                  <a:lnTo>
                    <a:pt x="1066" y="686"/>
                  </a:lnTo>
                  <a:lnTo>
                    <a:pt x="1068" y="687"/>
                  </a:lnTo>
                  <a:lnTo>
                    <a:pt x="1073" y="686"/>
                  </a:lnTo>
                  <a:lnTo>
                    <a:pt x="1074" y="687"/>
                  </a:lnTo>
                  <a:lnTo>
                    <a:pt x="1074" y="688"/>
                  </a:lnTo>
                  <a:lnTo>
                    <a:pt x="1073" y="692"/>
                  </a:lnTo>
                  <a:lnTo>
                    <a:pt x="1065" y="698"/>
                  </a:lnTo>
                  <a:lnTo>
                    <a:pt x="1059" y="700"/>
                  </a:lnTo>
                  <a:lnTo>
                    <a:pt x="1055" y="702"/>
                  </a:lnTo>
                  <a:lnTo>
                    <a:pt x="1050" y="701"/>
                  </a:lnTo>
                  <a:lnTo>
                    <a:pt x="1043" y="696"/>
                  </a:lnTo>
                  <a:lnTo>
                    <a:pt x="1041" y="699"/>
                  </a:lnTo>
                  <a:lnTo>
                    <a:pt x="1038" y="699"/>
                  </a:lnTo>
                  <a:lnTo>
                    <a:pt x="1028" y="696"/>
                  </a:lnTo>
                  <a:lnTo>
                    <a:pt x="1026" y="694"/>
                  </a:lnTo>
                  <a:lnTo>
                    <a:pt x="1026" y="689"/>
                  </a:lnTo>
                  <a:lnTo>
                    <a:pt x="1025" y="689"/>
                  </a:lnTo>
                  <a:lnTo>
                    <a:pt x="1018" y="692"/>
                  </a:lnTo>
                  <a:lnTo>
                    <a:pt x="1016" y="695"/>
                  </a:lnTo>
                  <a:lnTo>
                    <a:pt x="1016" y="697"/>
                  </a:lnTo>
                  <a:lnTo>
                    <a:pt x="1018" y="699"/>
                  </a:lnTo>
                  <a:lnTo>
                    <a:pt x="1017" y="704"/>
                  </a:lnTo>
                  <a:lnTo>
                    <a:pt x="1023" y="705"/>
                  </a:lnTo>
                  <a:lnTo>
                    <a:pt x="1035" y="709"/>
                  </a:lnTo>
                  <a:lnTo>
                    <a:pt x="1042" y="706"/>
                  </a:lnTo>
                  <a:lnTo>
                    <a:pt x="1045" y="711"/>
                  </a:lnTo>
                  <a:lnTo>
                    <a:pt x="1052" y="712"/>
                  </a:lnTo>
                  <a:lnTo>
                    <a:pt x="1049" y="717"/>
                  </a:lnTo>
                  <a:lnTo>
                    <a:pt x="1052" y="720"/>
                  </a:lnTo>
                  <a:lnTo>
                    <a:pt x="1056" y="720"/>
                  </a:lnTo>
                  <a:lnTo>
                    <a:pt x="1062" y="716"/>
                  </a:lnTo>
                  <a:lnTo>
                    <a:pt x="1064" y="715"/>
                  </a:lnTo>
                  <a:lnTo>
                    <a:pt x="1060" y="724"/>
                  </a:lnTo>
                  <a:lnTo>
                    <a:pt x="1061" y="724"/>
                  </a:lnTo>
                  <a:lnTo>
                    <a:pt x="1065" y="726"/>
                  </a:lnTo>
                  <a:lnTo>
                    <a:pt x="1065" y="729"/>
                  </a:lnTo>
                  <a:lnTo>
                    <a:pt x="1063" y="731"/>
                  </a:lnTo>
                  <a:lnTo>
                    <a:pt x="1060" y="732"/>
                  </a:lnTo>
                  <a:lnTo>
                    <a:pt x="1057" y="737"/>
                  </a:lnTo>
                  <a:lnTo>
                    <a:pt x="1059" y="738"/>
                  </a:lnTo>
                  <a:lnTo>
                    <a:pt x="1066" y="736"/>
                  </a:lnTo>
                  <a:lnTo>
                    <a:pt x="1066" y="738"/>
                  </a:lnTo>
                  <a:lnTo>
                    <a:pt x="1065" y="741"/>
                  </a:lnTo>
                  <a:lnTo>
                    <a:pt x="1060" y="741"/>
                  </a:lnTo>
                  <a:lnTo>
                    <a:pt x="1054" y="747"/>
                  </a:lnTo>
                  <a:lnTo>
                    <a:pt x="1053" y="751"/>
                  </a:lnTo>
                  <a:lnTo>
                    <a:pt x="1054" y="762"/>
                  </a:lnTo>
                  <a:lnTo>
                    <a:pt x="1053" y="765"/>
                  </a:lnTo>
                  <a:lnTo>
                    <a:pt x="1050" y="767"/>
                  </a:lnTo>
                  <a:lnTo>
                    <a:pt x="1041" y="769"/>
                  </a:lnTo>
                  <a:lnTo>
                    <a:pt x="1030" y="776"/>
                  </a:lnTo>
                  <a:lnTo>
                    <a:pt x="1006" y="780"/>
                  </a:lnTo>
                  <a:lnTo>
                    <a:pt x="995" y="777"/>
                  </a:lnTo>
                  <a:lnTo>
                    <a:pt x="987" y="781"/>
                  </a:lnTo>
                  <a:lnTo>
                    <a:pt x="973" y="780"/>
                  </a:lnTo>
                  <a:lnTo>
                    <a:pt x="967" y="777"/>
                  </a:lnTo>
                  <a:lnTo>
                    <a:pt x="964" y="771"/>
                  </a:lnTo>
                  <a:lnTo>
                    <a:pt x="963" y="771"/>
                  </a:lnTo>
                  <a:lnTo>
                    <a:pt x="962" y="772"/>
                  </a:lnTo>
                  <a:lnTo>
                    <a:pt x="964" y="783"/>
                  </a:lnTo>
                  <a:lnTo>
                    <a:pt x="966" y="785"/>
                  </a:lnTo>
                  <a:lnTo>
                    <a:pt x="984" y="784"/>
                  </a:lnTo>
                  <a:lnTo>
                    <a:pt x="1006" y="786"/>
                  </a:lnTo>
                  <a:lnTo>
                    <a:pt x="1019" y="789"/>
                  </a:lnTo>
                  <a:lnTo>
                    <a:pt x="1028" y="812"/>
                  </a:lnTo>
                  <a:lnTo>
                    <a:pt x="1031" y="820"/>
                  </a:lnTo>
                  <a:lnTo>
                    <a:pt x="1038" y="830"/>
                  </a:lnTo>
                  <a:lnTo>
                    <a:pt x="1045" y="836"/>
                  </a:lnTo>
                  <a:lnTo>
                    <a:pt x="1048" y="842"/>
                  </a:lnTo>
                  <a:lnTo>
                    <a:pt x="1049" y="848"/>
                  </a:lnTo>
                  <a:lnTo>
                    <a:pt x="1046" y="858"/>
                  </a:lnTo>
                  <a:lnTo>
                    <a:pt x="1048" y="862"/>
                  </a:lnTo>
                  <a:lnTo>
                    <a:pt x="1058" y="872"/>
                  </a:lnTo>
                  <a:lnTo>
                    <a:pt x="1059" y="879"/>
                  </a:lnTo>
                  <a:lnTo>
                    <a:pt x="1058" y="885"/>
                  </a:lnTo>
                  <a:lnTo>
                    <a:pt x="1064" y="885"/>
                  </a:lnTo>
                  <a:lnTo>
                    <a:pt x="1066" y="890"/>
                  </a:lnTo>
                  <a:lnTo>
                    <a:pt x="1067" y="891"/>
                  </a:lnTo>
                  <a:lnTo>
                    <a:pt x="1076" y="886"/>
                  </a:lnTo>
                  <a:lnTo>
                    <a:pt x="1078" y="885"/>
                  </a:lnTo>
                  <a:lnTo>
                    <a:pt x="1079" y="886"/>
                  </a:lnTo>
                  <a:lnTo>
                    <a:pt x="1077" y="897"/>
                  </a:lnTo>
                  <a:lnTo>
                    <a:pt x="1073" y="901"/>
                  </a:lnTo>
                  <a:lnTo>
                    <a:pt x="1075" y="910"/>
                  </a:lnTo>
                  <a:lnTo>
                    <a:pt x="1067" y="913"/>
                  </a:lnTo>
                  <a:lnTo>
                    <a:pt x="1071" y="917"/>
                  </a:lnTo>
                  <a:lnTo>
                    <a:pt x="1071" y="919"/>
                  </a:lnTo>
                  <a:lnTo>
                    <a:pt x="1064" y="924"/>
                  </a:lnTo>
                  <a:lnTo>
                    <a:pt x="1060" y="924"/>
                  </a:lnTo>
                  <a:lnTo>
                    <a:pt x="1059" y="921"/>
                  </a:lnTo>
                  <a:lnTo>
                    <a:pt x="1061" y="915"/>
                  </a:lnTo>
                  <a:lnTo>
                    <a:pt x="1057" y="906"/>
                  </a:lnTo>
                  <a:lnTo>
                    <a:pt x="1048" y="901"/>
                  </a:lnTo>
                  <a:lnTo>
                    <a:pt x="1036" y="898"/>
                  </a:lnTo>
                  <a:lnTo>
                    <a:pt x="1027" y="898"/>
                  </a:lnTo>
                  <a:lnTo>
                    <a:pt x="1023" y="900"/>
                  </a:lnTo>
                  <a:lnTo>
                    <a:pt x="1020" y="902"/>
                  </a:lnTo>
                  <a:lnTo>
                    <a:pt x="1019" y="904"/>
                  </a:lnTo>
                  <a:lnTo>
                    <a:pt x="1020" y="907"/>
                  </a:lnTo>
                  <a:lnTo>
                    <a:pt x="1023" y="910"/>
                  </a:lnTo>
                  <a:lnTo>
                    <a:pt x="1019" y="911"/>
                  </a:lnTo>
                  <a:lnTo>
                    <a:pt x="1017" y="913"/>
                  </a:lnTo>
                  <a:lnTo>
                    <a:pt x="1008" y="910"/>
                  </a:lnTo>
                  <a:lnTo>
                    <a:pt x="1006" y="911"/>
                  </a:lnTo>
                  <a:lnTo>
                    <a:pt x="1005" y="914"/>
                  </a:lnTo>
                  <a:lnTo>
                    <a:pt x="1007" y="918"/>
                  </a:lnTo>
                  <a:lnTo>
                    <a:pt x="1010" y="921"/>
                  </a:lnTo>
                  <a:lnTo>
                    <a:pt x="1016" y="924"/>
                  </a:lnTo>
                  <a:lnTo>
                    <a:pt x="1017" y="925"/>
                  </a:lnTo>
                  <a:lnTo>
                    <a:pt x="1008" y="936"/>
                  </a:lnTo>
                  <a:lnTo>
                    <a:pt x="1002" y="937"/>
                  </a:lnTo>
                  <a:lnTo>
                    <a:pt x="996" y="942"/>
                  </a:lnTo>
                  <a:lnTo>
                    <a:pt x="998" y="943"/>
                  </a:lnTo>
                  <a:lnTo>
                    <a:pt x="1002" y="945"/>
                  </a:lnTo>
                  <a:lnTo>
                    <a:pt x="1002" y="948"/>
                  </a:lnTo>
                  <a:lnTo>
                    <a:pt x="1001" y="949"/>
                  </a:lnTo>
                  <a:lnTo>
                    <a:pt x="996" y="951"/>
                  </a:lnTo>
                  <a:lnTo>
                    <a:pt x="998" y="952"/>
                  </a:lnTo>
                  <a:lnTo>
                    <a:pt x="1001" y="954"/>
                  </a:lnTo>
                  <a:lnTo>
                    <a:pt x="1006" y="950"/>
                  </a:lnTo>
                  <a:lnTo>
                    <a:pt x="1007" y="954"/>
                  </a:lnTo>
                  <a:lnTo>
                    <a:pt x="1003" y="963"/>
                  </a:lnTo>
                  <a:lnTo>
                    <a:pt x="998" y="968"/>
                  </a:lnTo>
                  <a:lnTo>
                    <a:pt x="994" y="969"/>
                  </a:lnTo>
                  <a:lnTo>
                    <a:pt x="991" y="968"/>
                  </a:lnTo>
                  <a:lnTo>
                    <a:pt x="990" y="962"/>
                  </a:lnTo>
                  <a:lnTo>
                    <a:pt x="989" y="960"/>
                  </a:lnTo>
                  <a:lnTo>
                    <a:pt x="973" y="953"/>
                  </a:lnTo>
                  <a:lnTo>
                    <a:pt x="966" y="934"/>
                  </a:lnTo>
                  <a:lnTo>
                    <a:pt x="963" y="919"/>
                  </a:lnTo>
                  <a:lnTo>
                    <a:pt x="960" y="917"/>
                  </a:lnTo>
                  <a:lnTo>
                    <a:pt x="953" y="916"/>
                  </a:lnTo>
                  <a:lnTo>
                    <a:pt x="949" y="911"/>
                  </a:lnTo>
                  <a:lnTo>
                    <a:pt x="949" y="909"/>
                  </a:lnTo>
                  <a:lnTo>
                    <a:pt x="952" y="907"/>
                  </a:lnTo>
                  <a:lnTo>
                    <a:pt x="964" y="901"/>
                  </a:lnTo>
                  <a:lnTo>
                    <a:pt x="966" y="898"/>
                  </a:lnTo>
                  <a:lnTo>
                    <a:pt x="965" y="896"/>
                  </a:lnTo>
                  <a:lnTo>
                    <a:pt x="957" y="900"/>
                  </a:lnTo>
                  <a:lnTo>
                    <a:pt x="950" y="902"/>
                  </a:lnTo>
                  <a:lnTo>
                    <a:pt x="948" y="901"/>
                  </a:lnTo>
                  <a:lnTo>
                    <a:pt x="942" y="893"/>
                  </a:lnTo>
                  <a:lnTo>
                    <a:pt x="940" y="891"/>
                  </a:lnTo>
                  <a:lnTo>
                    <a:pt x="938" y="891"/>
                  </a:lnTo>
                  <a:lnTo>
                    <a:pt x="936" y="894"/>
                  </a:lnTo>
                  <a:lnTo>
                    <a:pt x="937" y="900"/>
                  </a:lnTo>
                  <a:lnTo>
                    <a:pt x="935" y="904"/>
                  </a:lnTo>
                  <a:lnTo>
                    <a:pt x="928" y="909"/>
                  </a:lnTo>
                  <a:lnTo>
                    <a:pt x="929" y="917"/>
                  </a:lnTo>
                  <a:lnTo>
                    <a:pt x="928" y="922"/>
                  </a:lnTo>
                  <a:lnTo>
                    <a:pt x="924" y="926"/>
                  </a:lnTo>
                  <a:lnTo>
                    <a:pt x="921" y="928"/>
                  </a:lnTo>
                  <a:lnTo>
                    <a:pt x="915" y="928"/>
                  </a:lnTo>
                  <a:lnTo>
                    <a:pt x="909" y="926"/>
                  </a:lnTo>
                  <a:lnTo>
                    <a:pt x="904" y="921"/>
                  </a:lnTo>
                  <a:lnTo>
                    <a:pt x="901" y="922"/>
                  </a:lnTo>
                  <a:lnTo>
                    <a:pt x="899" y="927"/>
                  </a:lnTo>
                  <a:lnTo>
                    <a:pt x="901" y="930"/>
                  </a:lnTo>
                  <a:lnTo>
                    <a:pt x="905" y="932"/>
                  </a:lnTo>
                  <a:lnTo>
                    <a:pt x="921" y="932"/>
                  </a:lnTo>
                  <a:lnTo>
                    <a:pt x="927" y="937"/>
                  </a:lnTo>
                  <a:lnTo>
                    <a:pt x="928" y="943"/>
                  </a:lnTo>
                  <a:lnTo>
                    <a:pt x="927" y="952"/>
                  </a:lnTo>
                  <a:lnTo>
                    <a:pt x="920" y="956"/>
                  </a:lnTo>
                  <a:lnTo>
                    <a:pt x="919" y="958"/>
                  </a:lnTo>
                  <a:lnTo>
                    <a:pt x="919" y="962"/>
                  </a:lnTo>
                  <a:lnTo>
                    <a:pt x="921" y="964"/>
                  </a:lnTo>
                  <a:lnTo>
                    <a:pt x="921" y="966"/>
                  </a:lnTo>
                  <a:lnTo>
                    <a:pt x="911" y="974"/>
                  </a:lnTo>
                  <a:lnTo>
                    <a:pt x="905" y="976"/>
                  </a:lnTo>
                  <a:lnTo>
                    <a:pt x="901" y="978"/>
                  </a:lnTo>
                  <a:lnTo>
                    <a:pt x="896" y="986"/>
                  </a:lnTo>
                  <a:lnTo>
                    <a:pt x="894" y="992"/>
                  </a:lnTo>
                  <a:lnTo>
                    <a:pt x="894" y="1000"/>
                  </a:lnTo>
                  <a:lnTo>
                    <a:pt x="897" y="1011"/>
                  </a:lnTo>
                  <a:lnTo>
                    <a:pt x="895" y="1020"/>
                  </a:lnTo>
                  <a:lnTo>
                    <a:pt x="890" y="1027"/>
                  </a:lnTo>
                  <a:lnTo>
                    <a:pt x="891" y="1034"/>
                  </a:lnTo>
                  <a:lnTo>
                    <a:pt x="882" y="1035"/>
                  </a:lnTo>
                  <a:lnTo>
                    <a:pt x="873" y="1030"/>
                  </a:lnTo>
                  <a:lnTo>
                    <a:pt x="867" y="1030"/>
                  </a:lnTo>
                  <a:lnTo>
                    <a:pt x="851" y="1035"/>
                  </a:lnTo>
                  <a:lnTo>
                    <a:pt x="842" y="1035"/>
                  </a:lnTo>
                  <a:lnTo>
                    <a:pt x="836" y="1032"/>
                  </a:lnTo>
                  <a:lnTo>
                    <a:pt x="832" y="1026"/>
                  </a:lnTo>
                  <a:lnTo>
                    <a:pt x="819" y="1022"/>
                  </a:lnTo>
                  <a:lnTo>
                    <a:pt x="812" y="1023"/>
                  </a:lnTo>
                  <a:lnTo>
                    <a:pt x="807" y="1025"/>
                  </a:lnTo>
                  <a:lnTo>
                    <a:pt x="807" y="1028"/>
                  </a:lnTo>
                  <a:lnTo>
                    <a:pt x="809" y="1029"/>
                  </a:lnTo>
                  <a:lnTo>
                    <a:pt x="818" y="1030"/>
                  </a:lnTo>
                  <a:lnTo>
                    <a:pt x="822" y="1036"/>
                  </a:lnTo>
                  <a:lnTo>
                    <a:pt x="831" y="1042"/>
                  </a:lnTo>
                  <a:lnTo>
                    <a:pt x="837" y="1043"/>
                  </a:lnTo>
                  <a:lnTo>
                    <a:pt x="846" y="1043"/>
                  </a:lnTo>
                  <a:lnTo>
                    <a:pt x="856" y="1047"/>
                  </a:lnTo>
                  <a:lnTo>
                    <a:pt x="862" y="1052"/>
                  </a:lnTo>
                  <a:lnTo>
                    <a:pt x="864" y="1058"/>
                  </a:lnTo>
                  <a:lnTo>
                    <a:pt x="863" y="1069"/>
                  </a:lnTo>
                  <a:lnTo>
                    <a:pt x="861" y="1073"/>
                  </a:lnTo>
                  <a:lnTo>
                    <a:pt x="858" y="1077"/>
                  </a:lnTo>
                  <a:lnTo>
                    <a:pt x="852" y="1081"/>
                  </a:lnTo>
                  <a:lnTo>
                    <a:pt x="840" y="1099"/>
                  </a:lnTo>
                  <a:lnTo>
                    <a:pt x="837" y="1108"/>
                  </a:lnTo>
                  <a:lnTo>
                    <a:pt x="831" y="1125"/>
                  </a:lnTo>
                  <a:lnTo>
                    <a:pt x="828" y="1129"/>
                  </a:lnTo>
                  <a:lnTo>
                    <a:pt x="820" y="1134"/>
                  </a:lnTo>
                  <a:lnTo>
                    <a:pt x="813" y="1146"/>
                  </a:lnTo>
                  <a:lnTo>
                    <a:pt x="813" y="1150"/>
                  </a:lnTo>
                  <a:lnTo>
                    <a:pt x="819" y="1156"/>
                  </a:lnTo>
                  <a:lnTo>
                    <a:pt x="813" y="1167"/>
                  </a:lnTo>
                  <a:lnTo>
                    <a:pt x="808" y="1171"/>
                  </a:lnTo>
                  <a:lnTo>
                    <a:pt x="808" y="1171"/>
                  </a:lnTo>
                  <a:lnTo>
                    <a:pt x="797" y="1174"/>
                  </a:lnTo>
                  <a:lnTo>
                    <a:pt x="796" y="1178"/>
                  </a:lnTo>
                  <a:lnTo>
                    <a:pt x="798" y="1189"/>
                  </a:lnTo>
                  <a:lnTo>
                    <a:pt x="803" y="1200"/>
                  </a:lnTo>
                  <a:lnTo>
                    <a:pt x="805" y="1203"/>
                  </a:lnTo>
                  <a:lnTo>
                    <a:pt x="809" y="1205"/>
                  </a:lnTo>
                  <a:lnTo>
                    <a:pt x="819" y="1203"/>
                  </a:lnTo>
                  <a:lnTo>
                    <a:pt x="822" y="1208"/>
                  </a:lnTo>
                  <a:lnTo>
                    <a:pt x="827" y="1212"/>
                  </a:lnTo>
                  <a:lnTo>
                    <a:pt x="818" y="1226"/>
                  </a:lnTo>
                  <a:lnTo>
                    <a:pt x="818" y="1235"/>
                  </a:lnTo>
                  <a:lnTo>
                    <a:pt x="821" y="1240"/>
                  </a:lnTo>
                  <a:lnTo>
                    <a:pt x="821" y="1242"/>
                  </a:lnTo>
                  <a:lnTo>
                    <a:pt x="821" y="1247"/>
                  </a:lnTo>
                  <a:lnTo>
                    <a:pt x="818" y="1250"/>
                  </a:lnTo>
                  <a:lnTo>
                    <a:pt x="815" y="1251"/>
                  </a:lnTo>
                  <a:lnTo>
                    <a:pt x="811" y="1250"/>
                  </a:lnTo>
                  <a:lnTo>
                    <a:pt x="810" y="1243"/>
                  </a:lnTo>
                  <a:lnTo>
                    <a:pt x="808" y="1241"/>
                  </a:lnTo>
                  <a:lnTo>
                    <a:pt x="804" y="1244"/>
                  </a:lnTo>
                  <a:lnTo>
                    <a:pt x="801" y="1245"/>
                  </a:lnTo>
                  <a:lnTo>
                    <a:pt x="798" y="1244"/>
                  </a:lnTo>
                  <a:lnTo>
                    <a:pt x="794" y="1240"/>
                  </a:lnTo>
                  <a:lnTo>
                    <a:pt x="791" y="1239"/>
                  </a:lnTo>
                  <a:lnTo>
                    <a:pt x="789" y="1240"/>
                  </a:lnTo>
                  <a:lnTo>
                    <a:pt x="789" y="1242"/>
                  </a:lnTo>
                  <a:lnTo>
                    <a:pt x="793" y="1247"/>
                  </a:lnTo>
                  <a:lnTo>
                    <a:pt x="793" y="1249"/>
                  </a:lnTo>
                  <a:lnTo>
                    <a:pt x="787" y="1256"/>
                  </a:lnTo>
                  <a:lnTo>
                    <a:pt x="787" y="1258"/>
                  </a:lnTo>
                  <a:lnTo>
                    <a:pt x="788" y="1260"/>
                  </a:lnTo>
                  <a:lnTo>
                    <a:pt x="780" y="1263"/>
                  </a:lnTo>
                  <a:lnTo>
                    <a:pt x="784" y="1266"/>
                  </a:lnTo>
                  <a:lnTo>
                    <a:pt x="791" y="1266"/>
                  </a:lnTo>
                  <a:lnTo>
                    <a:pt x="792" y="1266"/>
                  </a:lnTo>
                  <a:lnTo>
                    <a:pt x="794" y="1268"/>
                  </a:lnTo>
                  <a:lnTo>
                    <a:pt x="794" y="1272"/>
                  </a:lnTo>
                  <a:lnTo>
                    <a:pt x="797" y="1275"/>
                  </a:lnTo>
                  <a:lnTo>
                    <a:pt x="793" y="1279"/>
                  </a:lnTo>
                  <a:lnTo>
                    <a:pt x="785" y="1284"/>
                  </a:lnTo>
                  <a:lnTo>
                    <a:pt x="786" y="1290"/>
                  </a:lnTo>
                  <a:lnTo>
                    <a:pt x="791" y="1293"/>
                  </a:lnTo>
                  <a:lnTo>
                    <a:pt x="791" y="1297"/>
                  </a:lnTo>
                  <a:lnTo>
                    <a:pt x="790" y="1299"/>
                  </a:lnTo>
                  <a:lnTo>
                    <a:pt x="785" y="1302"/>
                  </a:lnTo>
                  <a:lnTo>
                    <a:pt x="784" y="1303"/>
                  </a:lnTo>
                  <a:lnTo>
                    <a:pt x="785" y="1306"/>
                  </a:lnTo>
                  <a:lnTo>
                    <a:pt x="788" y="1310"/>
                  </a:lnTo>
                  <a:lnTo>
                    <a:pt x="776" y="1320"/>
                  </a:lnTo>
                  <a:lnTo>
                    <a:pt x="780" y="1327"/>
                  </a:lnTo>
                  <a:lnTo>
                    <a:pt x="780" y="1328"/>
                  </a:lnTo>
                  <a:lnTo>
                    <a:pt x="779" y="1329"/>
                  </a:lnTo>
                  <a:lnTo>
                    <a:pt x="777" y="1328"/>
                  </a:lnTo>
                  <a:lnTo>
                    <a:pt x="774" y="1324"/>
                  </a:lnTo>
                  <a:lnTo>
                    <a:pt x="772" y="1306"/>
                  </a:lnTo>
                  <a:lnTo>
                    <a:pt x="771" y="1304"/>
                  </a:lnTo>
                  <a:lnTo>
                    <a:pt x="768" y="1304"/>
                  </a:lnTo>
                  <a:lnTo>
                    <a:pt x="766" y="1306"/>
                  </a:lnTo>
                  <a:lnTo>
                    <a:pt x="762" y="1307"/>
                  </a:lnTo>
                  <a:lnTo>
                    <a:pt x="760" y="1308"/>
                  </a:lnTo>
                  <a:lnTo>
                    <a:pt x="760" y="1312"/>
                  </a:lnTo>
                  <a:lnTo>
                    <a:pt x="764" y="1319"/>
                  </a:lnTo>
                  <a:lnTo>
                    <a:pt x="764" y="1320"/>
                  </a:lnTo>
                  <a:lnTo>
                    <a:pt x="764" y="1320"/>
                  </a:lnTo>
                  <a:lnTo>
                    <a:pt x="764" y="1320"/>
                  </a:lnTo>
                  <a:lnTo>
                    <a:pt x="764" y="1320"/>
                  </a:lnTo>
                  <a:close/>
                </a:path>
              </a:pathLst>
            </a:custGeom>
            <a:solidFill>
              <a:srgbClr val="B2DF89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92" name="Freeform 144">
              <a:extLst>
                <a:ext uri="{FF2B5EF4-FFF2-40B4-BE49-F238E27FC236}">
                  <a16:creationId xmlns:a16="http://schemas.microsoft.com/office/drawing/2014/main" id="{1FCA8182-9975-4CAA-AAB9-4DED9F8C8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588" y="4265613"/>
              <a:ext cx="6350" cy="1588"/>
            </a:xfrm>
            <a:custGeom>
              <a:avLst/>
              <a:gdLst>
                <a:gd name="T0" fmla="*/ 4 w 11"/>
                <a:gd name="T1" fmla="*/ 0 h 5"/>
                <a:gd name="T2" fmla="*/ 11 w 11"/>
                <a:gd name="T3" fmla="*/ 1 h 5"/>
                <a:gd name="T4" fmla="*/ 11 w 11"/>
                <a:gd name="T5" fmla="*/ 1 h 5"/>
                <a:gd name="T6" fmla="*/ 9 w 11"/>
                <a:gd name="T7" fmla="*/ 5 h 5"/>
                <a:gd name="T8" fmla="*/ 4 w 11"/>
                <a:gd name="T9" fmla="*/ 5 h 5"/>
                <a:gd name="T10" fmla="*/ 1 w 11"/>
                <a:gd name="T11" fmla="*/ 4 h 5"/>
                <a:gd name="T12" fmla="*/ 0 w 11"/>
                <a:gd name="T13" fmla="*/ 3 h 5"/>
                <a:gd name="T14" fmla="*/ 2 w 11"/>
                <a:gd name="T15" fmla="*/ 0 h 5"/>
                <a:gd name="T16" fmla="*/ 4 w 11"/>
                <a:gd name="T17" fmla="*/ 0 h 5"/>
                <a:gd name="T18" fmla="*/ 4 w 11"/>
                <a:gd name="T19" fmla="*/ 0 h 5"/>
                <a:gd name="T20" fmla="*/ 4 w 11"/>
                <a:gd name="T21" fmla="*/ 0 h 5"/>
                <a:gd name="T22" fmla="*/ 4 w 11"/>
                <a:gd name="T23" fmla="*/ 0 h 5"/>
                <a:gd name="T24" fmla="*/ 4 w 11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5">
                  <a:moveTo>
                    <a:pt x="4" y="0"/>
                  </a:moveTo>
                  <a:lnTo>
                    <a:pt x="11" y="1"/>
                  </a:lnTo>
                  <a:lnTo>
                    <a:pt x="11" y="1"/>
                  </a:lnTo>
                  <a:lnTo>
                    <a:pt x="9" y="5"/>
                  </a:lnTo>
                  <a:lnTo>
                    <a:pt x="4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93" name="Freeform 145">
              <a:extLst>
                <a:ext uri="{FF2B5EF4-FFF2-40B4-BE49-F238E27FC236}">
                  <a16:creationId xmlns:a16="http://schemas.microsoft.com/office/drawing/2014/main" id="{9283EDEF-2778-4D92-A89E-2080C240F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000" y="4270376"/>
              <a:ext cx="1588" cy="3175"/>
            </a:xfrm>
            <a:custGeom>
              <a:avLst/>
              <a:gdLst>
                <a:gd name="T0" fmla="*/ 3 w 5"/>
                <a:gd name="T1" fmla="*/ 0 h 4"/>
                <a:gd name="T2" fmla="*/ 5 w 5"/>
                <a:gd name="T3" fmla="*/ 1 h 4"/>
                <a:gd name="T4" fmla="*/ 5 w 5"/>
                <a:gd name="T5" fmla="*/ 2 h 4"/>
                <a:gd name="T6" fmla="*/ 2 w 5"/>
                <a:gd name="T7" fmla="*/ 4 h 4"/>
                <a:gd name="T8" fmla="*/ 0 w 5"/>
                <a:gd name="T9" fmla="*/ 4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0 h 4"/>
                <a:gd name="T16" fmla="*/ 3 w 5"/>
                <a:gd name="T17" fmla="*/ 0 h 4"/>
                <a:gd name="T18" fmla="*/ 3 w 5"/>
                <a:gd name="T19" fmla="*/ 0 h 4"/>
                <a:gd name="T20" fmla="*/ 3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94" name="Freeform 146">
              <a:extLst>
                <a:ext uri="{FF2B5EF4-FFF2-40B4-BE49-F238E27FC236}">
                  <a16:creationId xmlns:a16="http://schemas.microsoft.com/office/drawing/2014/main" id="{018DF940-B65E-4073-B3EE-A5D6784BB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50" y="4271963"/>
              <a:ext cx="4763" cy="1588"/>
            </a:xfrm>
            <a:custGeom>
              <a:avLst/>
              <a:gdLst>
                <a:gd name="T0" fmla="*/ 4 w 8"/>
                <a:gd name="T1" fmla="*/ 0 h 3"/>
                <a:gd name="T2" fmla="*/ 8 w 8"/>
                <a:gd name="T3" fmla="*/ 1 h 3"/>
                <a:gd name="T4" fmla="*/ 8 w 8"/>
                <a:gd name="T5" fmla="*/ 3 h 3"/>
                <a:gd name="T6" fmla="*/ 6 w 8"/>
                <a:gd name="T7" fmla="*/ 3 h 3"/>
                <a:gd name="T8" fmla="*/ 0 w 8"/>
                <a:gd name="T9" fmla="*/ 2 h 3"/>
                <a:gd name="T10" fmla="*/ 1 w 8"/>
                <a:gd name="T11" fmla="*/ 1 h 3"/>
                <a:gd name="T12" fmla="*/ 4 w 8"/>
                <a:gd name="T13" fmla="*/ 0 h 3"/>
                <a:gd name="T14" fmla="*/ 4 w 8"/>
                <a:gd name="T15" fmla="*/ 0 h 3"/>
                <a:gd name="T16" fmla="*/ 4 w 8"/>
                <a:gd name="T17" fmla="*/ 0 h 3"/>
                <a:gd name="T18" fmla="*/ 4 w 8"/>
                <a:gd name="T19" fmla="*/ 0 h 3"/>
                <a:gd name="T20" fmla="*/ 4 w 8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">
                  <a:moveTo>
                    <a:pt x="4" y="0"/>
                  </a:moveTo>
                  <a:lnTo>
                    <a:pt x="8" y="1"/>
                  </a:lnTo>
                  <a:lnTo>
                    <a:pt x="8" y="3"/>
                  </a:lnTo>
                  <a:lnTo>
                    <a:pt x="6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95" name="Freeform 147">
              <a:extLst>
                <a:ext uri="{FF2B5EF4-FFF2-40B4-BE49-F238E27FC236}">
                  <a16:creationId xmlns:a16="http://schemas.microsoft.com/office/drawing/2014/main" id="{F651AE63-05FC-4FE1-85C9-7C6FF5B43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050" y="4275138"/>
              <a:ext cx="3175" cy="1588"/>
            </a:xfrm>
            <a:custGeom>
              <a:avLst/>
              <a:gdLst>
                <a:gd name="T0" fmla="*/ 0 w 5"/>
                <a:gd name="T1" fmla="*/ 1 h 3"/>
                <a:gd name="T2" fmla="*/ 3 w 5"/>
                <a:gd name="T3" fmla="*/ 0 h 3"/>
                <a:gd name="T4" fmla="*/ 5 w 5"/>
                <a:gd name="T5" fmla="*/ 2 h 3"/>
                <a:gd name="T6" fmla="*/ 4 w 5"/>
                <a:gd name="T7" fmla="*/ 3 h 3"/>
                <a:gd name="T8" fmla="*/ 2 w 5"/>
                <a:gd name="T9" fmla="*/ 2 h 3"/>
                <a:gd name="T10" fmla="*/ 1 w 5"/>
                <a:gd name="T11" fmla="*/ 1 h 3"/>
                <a:gd name="T12" fmla="*/ 0 w 5"/>
                <a:gd name="T13" fmla="*/ 1 h 3"/>
                <a:gd name="T14" fmla="*/ 0 w 5"/>
                <a:gd name="T15" fmla="*/ 1 h 3"/>
                <a:gd name="T16" fmla="*/ 0 w 5"/>
                <a:gd name="T17" fmla="*/ 1 h 3"/>
                <a:gd name="T18" fmla="*/ 0 w 5"/>
                <a:gd name="T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">
                  <a:moveTo>
                    <a:pt x="0" y="1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96" name="Freeform 148">
              <a:extLst>
                <a:ext uri="{FF2B5EF4-FFF2-40B4-BE49-F238E27FC236}">
                  <a16:creationId xmlns:a16="http://schemas.microsoft.com/office/drawing/2014/main" id="{C1374853-97C5-4BB8-92EC-0953395BA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000" y="4281488"/>
              <a:ext cx="1588" cy="0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1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97" name="Freeform 149">
              <a:extLst>
                <a:ext uri="{FF2B5EF4-FFF2-40B4-BE49-F238E27FC236}">
                  <a16:creationId xmlns:a16="http://schemas.microsoft.com/office/drawing/2014/main" id="{F9D5769B-37D1-4FE7-82CA-5C985F4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400" y="4284663"/>
              <a:ext cx="4763" cy="4763"/>
            </a:xfrm>
            <a:custGeom>
              <a:avLst/>
              <a:gdLst>
                <a:gd name="T0" fmla="*/ 3 w 9"/>
                <a:gd name="T1" fmla="*/ 0 h 8"/>
                <a:gd name="T2" fmla="*/ 8 w 9"/>
                <a:gd name="T3" fmla="*/ 0 h 8"/>
                <a:gd name="T4" fmla="*/ 9 w 9"/>
                <a:gd name="T5" fmla="*/ 5 h 8"/>
                <a:gd name="T6" fmla="*/ 8 w 9"/>
                <a:gd name="T7" fmla="*/ 8 h 8"/>
                <a:gd name="T8" fmla="*/ 6 w 9"/>
                <a:gd name="T9" fmla="*/ 5 h 8"/>
                <a:gd name="T10" fmla="*/ 3 w 9"/>
                <a:gd name="T11" fmla="*/ 5 h 8"/>
                <a:gd name="T12" fmla="*/ 1 w 9"/>
                <a:gd name="T13" fmla="*/ 4 h 8"/>
                <a:gd name="T14" fmla="*/ 0 w 9"/>
                <a:gd name="T15" fmla="*/ 2 h 8"/>
                <a:gd name="T16" fmla="*/ 3 w 9"/>
                <a:gd name="T17" fmla="*/ 0 h 8"/>
                <a:gd name="T18" fmla="*/ 3 w 9"/>
                <a:gd name="T19" fmla="*/ 0 h 8"/>
                <a:gd name="T20" fmla="*/ 3 w 9"/>
                <a:gd name="T21" fmla="*/ 0 h 8"/>
                <a:gd name="T22" fmla="*/ 3 w 9"/>
                <a:gd name="T23" fmla="*/ 0 h 8"/>
                <a:gd name="T24" fmla="*/ 3 w 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8">
                  <a:moveTo>
                    <a:pt x="3" y="0"/>
                  </a:moveTo>
                  <a:lnTo>
                    <a:pt x="8" y="0"/>
                  </a:lnTo>
                  <a:lnTo>
                    <a:pt x="9" y="5"/>
                  </a:lnTo>
                  <a:lnTo>
                    <a:pt x="8" y="8"/>
                  </a:lnTo>
                  <a:lnTo>
                    <a:pt x="6" y="5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98" name="Freeform 150">
              <a:extLst>
                <a:ext uri="{FF2B5EF4-FFF2-40B4-BE49-F238E27FC236}">
                  <a16:creationId xmlns:a16="http://schemas.microsoft.com/office/drawing/2014/main" id="{B13714CC-6D87-45CA-A63D-FD5132EB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050" y="4284663"/>
              <a:ext cx="4763" cy="6350"/>
            </a:xfrm>
            <a:custGeom>
              <a:avLst/>
              <a:gdLst>
                <a:gd name="T0" fmla="*/ 5 w 10"/>
                <a:gd name="T1" fmla="*/ 2 h 12"/>
                <a:gd name="T2" fmla="*/ 9 w 10"/>
                <a:gd name="T3" fmla="*/ 0 h 12"/>
                <a:gd name="T4" fmla="*/ 10 w 10"/>
                <a:gd name="T5" fmla="*/ 1 h 12"/>
                <a:gd name="T6" fmla="*/ 7 w 10"/>
                <a:gd name="T7" fmla="*/ 3 h 12"/>
                <a:gd name="T8" fmla="*/ 10 w 10"/>
                <a:gd name="T9" fmla="*/ 11 h 12"/>
                <a:gd name="T10" fmla="*/ 9 w 10"/>
                <a:gd name="T11" fmla="*/ 12 h 12"/>
                <a:gd name="T12" fmla="*/ 0 w 10"/>
                <a:gd name="T13" fmla="*/ 9 h 12"/>
                <a:gd name="T14" fmla="*/ 1 w 10"/>
                <a:gd name="T15" fmla="*/ 5 h 12"/>
                <a:gd name="T16" fmla="*/ 5 w 10"/>
                <a:gd name="T17" fmla="*/ 2 h 12"/>
                <a:gd name="T18" fmla="*/ 5 w 10"/>
                <a:gd name="T19" fmla="*/ 2 h 12"/>
                <a:gd name="T20" fmla="*/ 5 w 10"/>
                <a:gd name="T21" fmla="*/ 2 h 12"/>
                <a:gd name="T22" fmla="*/ 5 w 10"/>
                <a:gd name="T23" fmla="*/ 2 h 12"/>
                <a:gd name="T24" fmla="*/ 5 w 10"/>
                <a:gd name="T2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2">
                  <a:moveTo>
                    <a:pt x="5" y="2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10" y="11"/>
                  </a:lnTo>
                  <a:lnTo>
                    <a:pt x="9" y="12"/>
                  </a:lnTo>
                  <a:lnTo>
                    <a:pt x="0" y="9"/>
                  </a:lnTo>
                  <a:lnTo>
                    <a:pt x="1" y="5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99" name="Freeform 151">
              <a:extLst>
                <a:ext uri="{FF2B5EF4-FFF2-40B4-BE49-F238E27FC236}">
                  <a16:creationId xmlns:a16="http://schemas.microsoft.com/office/drawing/2014/main" id="{7410DB37-87A0-47C6-B978-A83C6C3EC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4286251"/>
              <a:ext cx="3175" cy="1588"/>
            </a:xfrm>
            <a:custGeom>
              <a:avLst/>
              <a:gdLst>
                <a:gd name="T0" fmla="*/ 2 w 5"/>
                <a:gd name="T1" fmla="*/ 0 h 3"/>
                <a:gd name="T2" fmla="*/ 5 w 5"/>
                <a:gd name="T3" fmla="*/ 0 h 3"/>
                <a:gd name="T4" fmla="*/ 4 w 5"/>
                <a:gd name="T5" fmla="*/ 3 h 3"/>
                <a:gd name="T6" fmla="*/ 1 w 5"/>
                <a:gd name="T7" fmla="*/ 3 h 3"/>
                <a:gd name="T8" fmla="*/ 0 w 5"/>
                <a:gd name="T9" fmla="*/ 1 h 3"/>
                <a:gd name="T10" fmla="*/ 1 w 5"/>
                <a:gd name="T11" fmla="*/ 0 h 3"/>
                <a:gd name="T12" fmla="*/ 2 w 5"/>
                <a:gd name="T13" fmla="*/ 0 h 3"/>
                <a:gd name="T14" fmla="*/ 2 w 5"/>
                <a:gd name="T15" fmla="*/ 0 h 3"/>
                <a:gd name="T16" fmla="*/ 2 w 5"/>
                <a:gd name="T17" fmla="*/ 0 h 3"/>
                <a:gd name="T18" fmla="*/ 2 w 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0"/>
                  </a:lnTo>
                  <a:lnTo>
                    <a:pt x="4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00" name="Freeform 152">
              <a:extLst>
                <a:ext uri="{FF2B5EF4-FFF2-40B4-BE49-F238E27FC236}">
                  <a16:creationId xmlns:a16="http://schemas.microsoft.com/office/drawing/2014/main" id="{AB73F9C1-764E-47E4-AE63-A0A484634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488" y="4287838"/>
              <a:ext cx="0" cy="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01" name="Freeform 153">
              <a:extLst>
                <a:ext uri="{FF2B5EF4-FFF2-40B4-BE49-F238E27FC236}">
                  <a16:creationId xmlns:a16="http://schemas.microsoft.com/office/drawing/2014/main" id="{21253873-7270-4F99-8201-AADB30DC3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289426"/>
              <a:ext cx="17463" cy="9525"/>
            </a:xfrm>
            <a:custGeom>
              <a:avLst/>
              <a:gdLst>
                <a:gd name="T0" fmla="*/ 2 w 33"/>
                <a:gd name="T1" fmla="*/ 0 h 18"/>
                <a:gd name="T2" fmla="*/ 6 w 33"/>
                <a:gd name="T3" fmla="*/ 0 h 18"/>
                <a:gd name="T4" fmla="*/ 10 w 33"/>
                <a:gd name="T5" fmla="*/ 5 h 18"/>
                <a:gd name="T6" fmla="*/ 13 w 33"/>
                <a:gd name="T7" fmla="*/ 5 h 18"/>
                <a:gd name="T8" fmla="*/ 14 w 33"/>
                <a:gd name="T9" fmla="*/ 9 h 18"/>
                <a:gd name="T10" fmla="*/ 17 w 33"/>
                <a:gd name="T11" fmla="*/ 10 h 18"/>
                <a:gd name="T12" fmla="*/ 23 w 33"/>
                <a:gd name="T13" fmla="*/ 9 h 18"/>
                <a:gd name="T14" fmla="*/ 25 w 33"/>
                <a:gd name="T15" fmla="*/ 6 h 18"/>
                <a:gd name="T16" fmla="*/ 32 w 33"/>
                <a:gd name="T17" fmla="*/ 4 h 18"/>
                <a:gd name="T18" fmla="*/ 32 w 33"/>
                <a:gd name="T19" fmla="*/ 6 h 18"/>
                <a:gd name="T20" fmla="*/ 30 w 33"/>
                <a:gd name="T21" fmla="*/ 8 h 18"/>
                <a:gd name="T22" fmla="*/ 33 w 33"/>
                <a:gd name="T23" fmla="*/ 11 h 18"/>
                <a:gd name="T24" fmla="*/ 33 w 33"/>
                <a:gd name="T25" fmla="*/ 12 h 18"/>
                <a:gd name="T26" fmla="*/ 32 w 33"/>
                <a:gd name="T27" fmla="*/ 12 h 18"/>
                <a:gd name="T28" fmla="*/ 29 w 33"/>
                <a:gd name="T29" fmla="*/ 11 h 18"/>
                <a:gd name="T30" fmla="*/ 24 w 33"/>
                <a:gd name="T31" fmla="*/ 14 h 18"/>
                <a:gd name="T32" fmla="*/ 23 w 33"/>
                <a:gd name="T33" fmla="*/ 11 h 18"/>
                <a:gd name="T34" fmla="*/ 21 w 33"/>
                <a:gd name="T35" fmla="*/ 13 h 18"/>
                <a:gd name="T36" fmla="*/ 18 w 33"/>
                <a:gd name="T37" fmla="*/ 13 h 18"/>
                <a:gd name="T38" fmla="*/ 14 w 33"/>
                <a:gd name="T39" fmla="*/ 14 h 18"/>
                <a:gd name="T40" fmla="*/ 14 w 33"/>
                <a:gd name="T41" fmla="*/ 18 h 18"/>
                <a:gd name="T42" fmla="*/ 10 w 33"/>
                <a:gd name="T43" fmla="*/ 16 h 18"/>
                <a:gd name="T44" fmla="*/ 5 w 33"/>
                <a:gd name="T45" fmla="*/ 18 h 18"/>
                <a:gd name="T46" fmla="*/ 3 w 33"/>
                <a:gd name="T47" fmla="*/ 14 h 18"/>
                <a:gd name="T48" fmla="*/ 5 w 33"/>
                <a:gd name="T49" fmla="*/ 10 h 18"/>
                <a:gd name="T50" fmla="*/ 5 w 33"/>
                <a:gd name="T51" fmla="*/ 6 h 18"/>
                <a:gd name="T52" fmla="*/ 3 w 33"/>
                <a:gd name="T53" fmla="*/ 4 h 18"/>
                <a:gd name="T54" fmla="*/ 0 w 33"/>
                <a:gd name="T55" fmla="*/ 3 h 18"/>
                <a:gd name="T56" fmla="*/ 1 w 33"/>
                <a:gd name="T57" fmla="*/ 0 h 18"/>
                <a:gd name="T58" fmla="*/ 2 w 33"/>
                <a:gd name="T59" fmla="*/ 0 h 18"/>
                <a:gd name="T60" fmla="*/ 2 w 33"/>
                <a:gd name="T61" fmla="*/ 0 h 18"/>
                <a:gd name="T62" fmla="*/ 2 w 33"/>
                <a:gd name="T63" fmla="*/ 0 h 18"/>
                <a:gd name="T64" fmla="*/ 2 w 33"/>
                <a:gd name="T65" fmla="*/ 0 h 18"/>
                <a:gd name="T66" fmla="*/ 2 w 33"/>
                <a:gd name="T6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18">
                  <a:moveTo>
                    <a:pt x="2" y="0"/>
                  </a:moveTo>
                  <a:lnTo>
                    <a:pt x="6" y="0"/>
                  </a:lnTo>
                  <a:lnTo>
                    <a:pt x="10" y="5"/>
                  </a:lnTo>
                  <a:lnTo>
                    <a:pt x="13" y="5"/>
                  </a:lnTo>
                  <a:lnTo>
                    <a:pt x="14" y="9"/>
                  </a:lnTo>
                  <a:lnTo>
                    <a:pt x="17" y="10"/>
                  </a:lnTo>
                  <a:lnTo>
                    <a:pt x="23" y="9"/>
                  </a:lnTo>
                  <a:lnTo>
                    <a:pt x="25" y="6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0" y="8"/>
                  </a:lnTo>
                  <a:lnTo>
                    <a:pt x="33" y="11"/>
                  </a:lnTo>
                  <a:lnTo>
                    <a:pt x="33" y="12"/>
                  </a:lnTo>
                  <a:lnTo>
                    <a:pt x="32" y="12"/>
                  </a:lnTo>
                  <a:lnTo>
                    <a:pt x="29" y="11"/>
                  </a:lnTo>
                  <a:lnTo>
                    <a:pt x="24" y="14"/>
                  </a:lnTo>
                  <a:lnTo>
                    <a:pt x="23" y="11"/>
                  </a:lnTo>
                  <a:lnTo>
                    <a:pt x="21" y="13"/>
                  </a:lnTo>
                  <a:lnTo>
                    <a:pt x="18" y="13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5" y="18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5" y="6"/>
                  </a:lnTo>
                  <a:lnTo>
                    <a:pt x="3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02" name="Freeform 154">
              <a:extLst>
                <a:ext uri="{FF2B5EF4-FFF2-40B4-BE49-F238E27FC236}">
                  <a16:creationId xmlns:a16="http://schemas.microsoft.com/office/drawing/2014/main" id="{004880FA-76D0-4F44-824C-700D1B1B3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4298951"/>
              <a:ext cx="4763" cy="4763"/>
            </a:xfrm>
            <a:custGeom>
              <a:avLst/>
              <a:gdLst>
                <a:gd name="T0" fmla="*/ 3 w 11"/>
                <a:gd name="T1" fmla="*/ 2 h 11"/>
                <a:gd name="T2" fmla="*/ 4 w 11"/>
                <a:gd name="T3" fmla="*/ 0 h 11"/>
                <a:gd name="T4" fmla="*/ 11 w 11"/>
                <a:gd name="T5" fmla="*/ 6 h 11"/>
                <a:gd name="T6" fmla="*/ 9 w 11"/>
                <a:gd name="T7" fmla="*/ 9 h 11"/>
                <a:gd name="T8" fmla="*/ 8 w 11"/>
                <a:gd name="T9" fmla="*/ 11 h 11"/>
                <a:gd name="T10" fmla="*/ 2 w 11"/>
                <a:gd name="T11" fmla="*/ 10 h 11"/>
                <a:gd name="T12" fmla="*/ 1 w 11"/>
                <a:gd name="T13" fmla="*/ 9 h 11"/>
                <a:gd name="T14" fmla="*/ 2 w 11"/>
                <a:gd name="T15" fmla="*/ 8 h 11"/>
                <a:gd name="T16" fmla="*/ 0 w 11"/>
                <a:gd name="T17" fmla="*/ 5 h 11"/>
                <a:gd name="T18" fmla="*/ 3 w 11"/>
                <a:gd name="T19" fmla="*/ 2 h 11"/>
                <a:gd name="T20" fmla="*/ 3 w 11"/>
                <a:gd name="T21" fmla="*/ 2 h 11"/>
                <a:gd name="T22" fmla="*/ 3 w 11"/>
                <a:gd name="T23" fmla="*/ 2 h 11"/>
                <a:gd name="T24" fmla="*/ 3 w 11"/>
                <a:gd name="T25" fmla="*/ 2 h 11"/>
                <a:gd name="T26" fmla="*/ 3 w 11"/>
                <a:gd name="T2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3" y="2"/>
                  </a:moveTo>
                  <a:lnTo>
                    <a:pt x="4" y="0"/>
                  </a:lnTo>
                  <a:lnTo>
                    <a:pt x="11" y="6"/>
                  </a:lnTo>
                  <a:lnTo>
                    <a:pt x="9" y="9"/>
                  </a:lnTo>
                  <a:lnTo>
                    <a:pt x="8" y="11"/>
                  </a:lnTo>
                  <a:lnTo>
                    <a:pt x="2" y="10"/>
                  </a:lnTo>
                  <a:lnTo>
                    <a:pt x="1" y="9"/>
                  </a:lnTo>
                  <a:lnTo>
                    <a:pt x="2" y="8"/>
                  </a:lnTo>
                  <a:lnTo>
                    <a:pt x="0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03" name="Freeform 155">
              <a:extLst>
                <a:ext uri="{FF2B5EF4-FFF2-40B4-BE49-F238E27FC236}">
                  <a16:creationId xmlns:a16="http://schemas.microsoft.com/office/drawing/2014/main" id="{064DFF5C-5A06-4285-B2FC-E1ACD0219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713" y="4300538"/>
              <a:ext cx="3175" cy="1588"/>
            </a:xfrm>
            <a:custGeom>
              <a:avLst/>
              <a:gdLst>
                <a:gd name="T0" fmla="*/ 1 w 6"/>
                <a:gd name="T1" fmla="*/ 0 h 4"/>
                <a:gd name="T2" fmla="*/ 4 w 6"/>
                <a:gd name="T3" fmla="*/ 1 h 4"/>
                <a:gd name="T4" fmla="*/ 6 w 6"/>
                <a:gd name="T5" fmla="*/ 4 h 4"/>
                <a:gd name="T6" fmla="*/ 0 w 6"/>
                <a:gd name="T7" fmla="*/ 3 h 4"/>
                <a:gd name="T8" fmla="*/ 0 w 6"/>
                <a:gd name="T9" fmla="*/ 1 h 4"/>
                <a:gd name="T10" fmla="*/ 1 w 6"/>
                <a:gd name="T11" fmla="*/ 1 h 4"/>
                <a:gd name="T12" fmla="*/ 1 w 6"/>
                <a:gd name="T13" fmla="*/ 0 h 4"/>
                <a:gd name="T14" fmla="*/ 1 w 6"/>
                <a:gd name="T15" fmla="*/ 0 h 4"/>
                <a:gd name="T16" fmla="*/ 1 w 6"/>
                <a:gd name="T17" fmla="*/ 0 h 4"/>
                <a:gd name="T18" fmla="*/ 1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1" y="0"/>
                  </a:moveTo>
                  <a:lnTo>
                    <a:pt x="4" y="1"/>
                  </a:lnTo>
                  <a:lnTo>
                    <a:pt x="6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04" name="Freeform 156">
              <a:extLst>
                <a:ext uri="{FF2B5EF4-FFF2-40B4-BE49-F238E27FC236}">
                  <a16:creationId xmlns:a16="http://schemas.microsoft.com/office/drawing/2014/main" id="{E40C3E02-6808-4837-AF87-E9A4DE5B1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300538"/>
              <a:ext cx="3175" cy="1588"/>
            </a:xfrm>
            <a:custGeom>
              <a:avLst/>
              <a:gdLst>
                <a:gd name="T0" fmla="*/ 1 w 5"/>
                <a:gd name="T1" fmla="*/ 0 h 4"/>
                <a:gd name="T2" fmla="*/ 2 w 5"/>
                <a:gd name="T3" fmla="*/ 0 h 4"/>
                <a:gd name="T4" fmla="*/ 5 w 5"/>
                <a:gd name="T5" fmla="*/ 2 h 4"/>
                <a:gd name="T6" fmla="*/ 5 w 5"/>
                <a:gd name="T7" fmla="*/ 4 h 4"/>
                <a:gd name="T8" fmla="*/ 0 w 5"/>
                <a:gd name="T9" fmla="*/ 3 h 4"/>
                <a:gd name="T10" fmla="*/ 1 w 5"/>
                <a:gd name="T11" fmla="*/ 0 h 4"/>
                <a:gd name="T12" fmla="*/ 1 w 5"/>
                <a:gd name="T13" fmla="*/ 0 h 4"/>
                <a:gd name="T14" fmla="*/ 1 w 5"/>
                <a:gd name="T15" fmla="*/ 0 h 4"/>
                <a:gd name="T16" fmla="*/ 1 w 5"/>
                <a:gd name="T17" fmla="*/ 0 h 4"/>
                <a:gd name="T18" fmla="*/ 1 w 5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5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05" name="Freeform 157">
              <a:extLst>
                <a:ext uri="{FF2B5EF4-FFF2-40B4-BE49-F238E27FC236}">
                  <a16:creationId xmlns:a16="http://schemas.microsoft.com/office/drawing/2014/main" id="{4033D213-1492-499D-8E52-1EE476915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305301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2 h 3"/>
                <a:gd name="T4" fmla="*/ 3 w 3"/>
                <a:gd name="T5" fmla="*/ 3 h 3"/>
                <a:gd name="T6" fmla="*/ 2 w 3"/>
                <a:gd name="T7" fmla="*/ 3 h 3"/>
                <a:gd name="T8" fmla="*/ 0 w 3"/>
                <a:gd name="T9" fmla="*/ 1 h 3"/>
                <a:gd name="T10" fmla="*/ 0 w 3"/>
                <a:gd name="T11" fmla="*/ 0 h 3"/>
                <a:gd name="T12" fmla="*/ 1 w 3"/>
                <a:gd name="T13" fmla="*/ 0 h 3"/>
                <a:gd name="T14" fmla="*/ 2 w 3"/>
                <a:gd name="T15" fmla="*/ 0 h 3"/>
                <a:gd name="T16" fmla="*/ 2 w 3"/>
                <a:gd name="T17" fmla="*/ 0 h 3"/>
                <a:gd name="T18" fmla="*/ 2 w 3"/>
                <a:gd name="T19" fmla="*/ 0 h 3"/>
                <a:gd name="T20" fmla="*/ 2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06" name="Freeform 158">
              <a:extLst>
                <a:ext uri="{FF2B5EF4-FFF2-40B4-BE49-F238E27FC236}">
                  <a16:creationId xmlns:a16="http://schemas.microsoft.com/office/drawing/2014/main" id="{26B5FF03-90C8-4993-92A8-7F45D57B6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200" y="4308476"/>
              <a:ext cx="3175" cy="3175"/>
            </a:xfrm>
            <a:custGeom>
              <a:avLst/>
              <a:gdLst>
                <a:gd name="T0" fmla="*/ 1 w 4"/>
                <a:gd name="T1" fmla="*/ 2 h 6"/>
                <a:gd name="T2" fmla="*/ 3 w 4"/>
                <a:gd name="T3" fmla="*/ 0 h 6"/>
                <a:gd name="T4" fmla="*/ 4 w 4"/>
                <a:gd name="T5" fmla="*/ 4 h 6"/>
                <a:gd name="T6" fmla="*/ 3 w 4"/>
                <a:gd name="T7" fmla="*/ 6 h 6"/>
                <a:gd name="T8" fmla="*/ 0 w 4"/>
                <a:gd name="T9" fmla="*/ 6 h 6"/>
                <a:gd name="T10" fmla="*/ 1 w 4"/>
                <a:gd name="T11" fmla="*/ 2 h 6"/>
                <a:gd name="T12" fmla="*/ 1 w 4"/>
                <a:gd name="T13" fmla="*/ 2 h 6"/>
                <a:gd name="T14" fmla="*/ 1 w 4"/>
                <a:gd name="T15" fmla="*/ 2 h 6"/>
                <a:gd name="T16" fmla="*/ 1 w 4"/>
                <a:gd name="T17" fmla="*/ 2 h 6"/>
                <a:gd name="T18" fmla="*/ 1 w 4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1" y="2"/>
                  </a:moveTo>
                  <a:lnTo>
                    <a:pt x="3" y="0"/>
                  </a:lnTo>
                  <a:lnTo>
                    <a:pt x="4" y="4"/>
                  </a:lnTo>
                  <a:lnTo>
                    <a:pt x="3" y="6"/>
                  </a:lnTo>
                  <a:lnTo>
                    <a:pt x="0" y="6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07" name="Freeform 159">
              <a:extLst>
                <a:ext uri="{FF2B5EF4-FFF2-40B4-BE49-F238E27FC236}">
                  <a16:creationId xmlns:a16="http://schemas.microsoft.com/office/drawing/2014/main" id="{724A1F7C-BECA-4413-B8F7-846253C62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310063"/>
              <a:ext cx="0" cy="1588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0 w 1"/>
                <a:gd name="T5" fmla="*/ 2 h 2"/>
                <a:gd name="T6" fmla="*/ 0 w 1"/>
                <a:gd name="T7" fmla="*/ 1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08" name="Freeform 160">
              <a:extLst>
                <a:ext uri="{FF2B5EF4-FFF2-40B4-BE49-F238E27FC236}">
                  <a16:creationId xmlns:a16="http://schemas.microsoft.com/office/drawing/2014/main" id="{2BE82AE2-DC70-48D8-B331-BE9BADA75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4311651"/>
              <a:ext cx="0" cy="0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0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09" name="Freeform 161">
              <a:extLst>
                <a:ext uri="{FF2B5EF4-FFF2-40B4-BE49-F238E27FC236}">
                  <a16:creationId xmlns:a16="http://schemas.microsoft.com/office/drawing/2014/main" id="{1E25946F-A9AC-43D7-8B20-21F6E8A48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311651"/>
              <a:ext cx="1588" cy="1588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0 w 3"/>
                <a:gd name="T7" fmla="*/ 1 h 2"/>
                <a:gd name="T8" fmla="*/ 2 w 3"/>
                <a:gd name="T9" fmla="*/ 0 h 2"/>
                <a:gd name="T10" fmla="*/ 2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10" name="Freeform 162">
              <a:extLst>
                <a:ext uri="{FF2B5EF4-FFF2-40B4-BE49-F238E27FC236}">
                  <a16:creationId xmlns:a16="http://schemas.microsoft.com/office/drawing/2014/main" id="{1707E3C6-3F27-42F7-B461-64DBABDF6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688" y="4313238"/>
              <a:ext cx="1588" cy="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11" name="Freeform 163">
              <a:extLst>
                <a:ext uri="{FF2B5EF4-FFF2-40B4-BE49-F238E27FC236}">
                  <a16:creationId xmlns:a16="http://schemas.microsoft.com/office/drawing/2014/main" id="{2318CDC1-470A-4C65-922A-9A931324B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5" y="4314826"/>
              <a:ext cx="4763" cy="1588"/>
            </a:xfrm>
            <a:custGeom>
              <a:avLst/>
              <a:gdLst>
                <a:gd name="T0" fmla="*/ 4 w 7"/>
                <a:gd name="T1" fmla="*/ 0 h 4"/>
                <a:gd name="T2" fmla="*/ 6 w 7"/>
                <a:gd name="T3" fmla="*/ 0 h 4"/>
                <a:gd name="T4" fmla="*/ 5 w 7"/>
                <a:gd name="T5" fmla="*/ 2 h 4"/>
                <a:gd name="T6" fmla="*/ 7 w 7"/>
                <a:gd name="T7" fmla="*/ 4 h 4"/>
                <a:gd name="T8" fmla="*/ 3 w 7"/>
                <a:gd name="T9" fmla="*/ 4 h 4"/>
                <a:gd name="T10" fmla="*/ 0 w 7"/>
                <a:gd name="T11" fmla="*/ 3 h 4"/>
                <a:gd name="T12" fmla="*/ 1 w 7"/>
                <a:gd name="T13" fmla="*/ 1 h 4"/>
                <a:gd name="T14" fmla="*/ 4 w 7"/>
                <a:gd name="T15" fmla="*/ 0 h 4"/>
                <a:gd name="T16" fmla="*/ 4 w 7"/>
                <a:gd name="T17" fmla="*/ 0 h 4"/>
                <a:gd name="T18" fmla="*/ 4 w 7"/>
                <a:gd name="T19" fmla="*/ 0 h 4"/>
                <a:gd name="T20" fmla="*/ 4 w 7"/>
                <a:gd name="T21" fmla="*/ 0 h 4"/>
                <a:gd name="T22" fmla="*/ 4 w 7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4">
                  <a:moveTo>
                    <a:pt x="4" y="0"/>
                  </a:moveTo>
                  <a:lnTo>
                    <a:pt x="6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12" name="Freeform 165">
              <a:extLst>
                <a:ext uri="{FF2B5EF4-FFF2-40B4-BE49-F238E27FC236}">
                  <a16:creationId xmlns:a16="http://schemas.microsoft.com/office/drawing/2014/main" id="{300D74DD-7CDE-4111-B155-792AD7E4A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0" y="4316413"/>
              <a:ext cx="3175" cy="3175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4 h 5"/>
                <a:gd name="T4" fmla="*/ 0 w 5"/>
                <a:gd name="T5" fmla="*/ 5 h 5"/>
                <a:gd name="T6" fmla="*/ 0 w 5"/>
                <a:gd name="T7" fmla="*/ 1 h 5"/>
                <a:gd name="T8" fmla="*/ 1 w 5"/>
                <a:gd name="T9" fmla="*/ 0 h 5"/>
                <a:gd name="T10" fmla="*/ 1 w 5"/>
                <a:gd name="T11" fmla="*/ 0 h 5"/>
                <a:gd name="T12" fmla="*/ 1 w 5"/>
                <a:gd name="T13" fmla="*/ 0 h 5"/>
                <a:gd name="T14" fmla="*/ 1 w 5"/>
                <a:gd name="T15" fmla="*/ 0 h 5"/>
                <a:gd name="T16" fmla="*/ 1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lnTo>
                    <a:pt x="5" y="4"/>
                  </a:lnTo>
                  <a:lnTo>
                    <a:pt x="0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13" name="Freeform 166">
              <a:extLst>
                <a:ext uri="{FF2B5EF4-FFF2-40B4-BE49-F238E27FC236}">
                  <a16:creationId xmlns:a16="http://schemas.microsoft.com/office/drawing/2014/main" id="{092EB463-83CF-453D-9105-4ED411CEE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4316413"/>
              <a:ext cx="3175" cy="3175"/>
            </a:xfrm>
            <a:custGeom>
              <a:avLst/>
              <a:gdLst>
                <a:gd name="T0" fmla="*/ 4 w 5"/>
                <a:gd name="T1" fmla="*/ 0 h 4"/>
                <a:gd name="T2" fmla="*/ 5 w 5"/>
                <a:gd name="T3" fmla="*/ 0 h 4"/>
                <a:gd name="T4" fmla="*/ 5 w 5"/>
                <a:gd name="T5" fmla="*/ 3 h 4"/>
                <a:gd name="T6" fmla="*/ 3 w 5"/>
                <a:gd name="T7" fmla="*/ 4 h 4"/>
                <a:gd name="T8" fmla="*/ 0 w 5"/>
                <a:gd name="T9" fmla="*/ 3 h 4"/>
                <a:gd name="T10" fmla="*/ 2 w 5"/>
                <a:gd name="T11" fmla="*/ 1 h 4"/>
                <a:gd name="T12" fmla="*/ 4 w 5"/>
                <a:gd name="T13" fmla="*/ 0 h 4"/>
                <a:gd name="T14" fmla="*/ 4 w 5"/>
                <a:gd name="T15" fmla="*/ 0 h 4"/>
                <a:gd name="T16" fmla="*/ 4 w 5"/>
                <a:gd name="T17" fmla="*/ 0 h 4"/>
                <a:gd name="T18" fmla="*/ 4 w 5"/>
                <a:gd name="T19" fmla="*/ 0 h 4"/>
                <a:gd name="T20" fmla="*/ 4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4" y="0"/>
                  </a:moveTo>
                  <a:lnTo>
                    <a:pt x="5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14" name="Freeform 167">
              <a:extLst>
                <a:ext uri="{FF2B5EF4-FFF2-40B4-BE49-F238E27FC236}">
                  <a16:creationId xmlns:a16="http://schemas.microsoft.com/office/drawing/2014/main" id="{702876D8-6916-4CBE-9875-EBCAFED59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0" y="4318001"/>
              <a:ext cx="0" cy="15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0 h 3"/>
                <a:gd name="T4" fmla="*/ 2 w 2"/>
                <a:gd name="T5" fmla="*/ 3 h 3"/>
                <a:gd name="T6" fmla="*/ 0 w 2"/>
                <a:gd name="T7" fmla="*/ 2 h 3"/>
                <a:gd name="T8" fmla="*/ 0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15" name="Freeform 168">
              <a:extLst>
                <a:ext uri="{FF2B5EF4-FFF2-40B4-BE49-F238E27FC236}">
                  <a16:creationId xmlns:a16="http://schemas.microsoft.com/office/drawing/2014/main" id="{7BAEB153-F414-4518-BABB-3E577EBD9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800" y="4318001"/>
              <a:ext cx="1588" cy="1588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3 h 4"/>
                <a:gd name="T4" fmla="*/ 0 w 2"/>
                <a:gd name="T5" fmla="*/ 4 h 4"/>
                <a:gd name="T6" fmla="*/ 0 w 2"/>
                <a:gd name="T7" fmla="*/ 2 h 4"/>
                <a:gd name="T8" fmla="*/ 1 w 2"/>
                <a:gd name="T9" fmla="*/ 0 h 4"/>
                <a:gd name="T10" fmla="*/ 1 w 2"/>
                <a:gd name="T11" fmla="*/ 0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3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16" name="Freeform 170">
              <a:extLst>
                <a:ext uri="{FF2B5EF4-FFF2-40B4-BE49-F238E27FC236}">
                  <a16:creationId xmlns:a16="http://schemas.microsoft.com/office/drawing/2014/main" id="{C8AF08F6-8943-41CD-91CA-331A129AB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4319588"/>
              <a:ext cx="1588" cy="15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0 w 2"/>
                <a:gd name="T7" fmla="*/ 1 h 1"/>
                <a:gd name="T8" fmla="*/ 0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17" name="Freeform 171">
              <a:extLst>
                <a:ext uri="{FF2B5EF4-FFF2-40B4-BE49-F238E27FC236}">
                  <a16:creationId xmlns:a16="http://schemas.microsoft.com/office/drawing/2014/main" id="{8AA29C57-685A-40F0-9563-74CF01EAD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800" y="4321176"/>
              <a:ext cx="1588" cy="0"/>
            </a:xfrm>
            <a:custGeom>
              <a:avLst/>
              <a:gdLst>
                <a:gd name="T0" fmla="*/ 1 w 3"/>
                <a:gd name="T1" fmla="*/ 0 h 1"/>
                <a:gd name="T2" fmla="*/ 3 w 3"/>
                <a:gd name="T3" fmla="*/ 1 h 1"/>
                <a:gd name="T4" fmla="*/ 0 w 3"/>
                <a:gd name="T5" fmla="*/ 1 h 1"/>
                <a:gd name="T6" fmla="*/ 0 w 3"/>
                <a:gd name="T7" fmla="*/ 0 h 1"/>
                <a:gd name="T8" fmla="*/ 1 w 3"/>
                <a:gd name="T9" fmla="*/ 0 h 1"/>
                <a:gd name="T10" fmla="*/ 1 w 3"/>
                <a:gd name="T11" fmla="*/ 0 h 1"/>
                <a:gd name="T12" fmla="*/ 1 w 3"/>
                <a:gd name="T13" fmla="*/ 0 h 1"/>
                <a:gd name="T14" fmla="*/ 1 w 3"/>
                <a:gd name="T15" fmla="*/ 0 h 1"/>
                <a:gd name="T16" fmla="*/ 1 w 3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18" name="Freeform 172">
              <a:extLst>
                <a:ext uri="{FF2B5EF4-FFF2-40B4-BE49-F238E27FC236}">
                  <a16:creationId xmlns:a16="http://schemas.microsoft.com/office/drawing/2014/main" id="{56E49607-9C2D-4891-9DDD-8E3DB574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863" y="4322763"/>
              <a:ext cx="6350" cy="3175"/>
            </a:xfrm>
            <a:custGeom>
              <a:avLst/>
              <a:gdLst>
                <a:gd name="T0" fmla="*/ 4 w 11"/>
                <a:gd name="T1" fmla="*/ 0 h 7"/>
                <a:gd name="T2" fmla="*/ 9 w 11"/>
                <a:gd name="T3" fmla="*/ 1 h 7"/>
                <a:gd name="T4" fmla="*/ 11 w 11"/>
                <a:gd name="T5" fmla="*/ 1 h 7"/>
                <a:gd name="T6" fmla="*/ 11 w 11"/>
                <a:gd name="T7" fmla="*/ 2 h 7"/>
                <a:gd name="T8" fmla="*/ 10 w 11"/>
                <a:gd name="T9" fmla="*/ 5 h 7"/>
                <a:gd name="T10" fmla="*/ 4 w 11"/>
                <a:gd name="T11" fmla="*/ 7 h 7"/>
                <a:gd name="T12" fmla="*/ 4 w 11"/>
                <a:gd name="T13" fmla="*/ 4 h 7"/>
                <a:gd name="T14" fmla="*/ 1 w 11"/>
                <a:gd name="T15" fmla="*/ 4 h 7"/>
                <a:gd name="T16" fmla="*/ 0 w 11"/>
                <a:gd name="T17" fmla="*/ 1 h 7"/>
                <a:gd name="T18" fmla="*/ 4 w 11"/>
                <a:gd name="T19" fmla="*/ 0 h 7"/>
                <a:gd name="T20" fmla="*/ 4 w 11"/>
                <a:gd name="T21" fmla="*/ 0 h 7"/>
                <a:gd name="T22" fmla="*/ 4 w 11"/>
                <a:gd name="T23" fmla="*/ 0 h 7"/>
                <a:gd name="T24" fmla="*/ 4 w 11"/>
                <a:gd name="T25" fmla="*/ 0 h 7"/>
                <a:gd name="T26" fmla="*/ 4 w 11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7">
                  <a:moveTo>
                    <a:pt x="4" y="0"/>
                  </a:moveTo>
                  <a:lnTo>
                    <a:pt x="9" y="1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0" y="5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19" name="Freeform 173">
              <a:extLst>
                <a:ext uri="{FF2B5EF4-FFF2-40B4-BE49-F238E27FC236}">
                  <a16:creationId xmlns:a16="http://schemas.microsoft.com/office/drawing/2014/main" id="{2399D3FE-1A45-4328-AB67-41A9BBC82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4322763"/>
              <a:ext cx="1588" cy="0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20" name="Freeform 174">
              <a:extLst>
                <a:ext uri="{FF2B5EF4-FFF2-40B4-BE49-F238E27FC236}">
                  <a16:creationId xmlns:a16="http://schemas.microsoft.com/office/drawing/2014/main" id="{4CF8D7B2-E08A-4F24-A0BD-12EDCEA40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738" y="4322763"/>
              <a:ext cx="1588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21" name="Freeform 175">
              <a:extLst>
                <a:ext uri="{FF2B5EF4-FFF2-40B4-BE49-F238E27FC236}">
                  <a16:creationId xmlns:a16="http://schemas.microsoft.com/office/drawing/2014/main" id="{51589A22-72F7-4D40-A32C-A2554339D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0" y="4325938"/>
              <a:ext cx="1588" cy="0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0 w 2"/>
                <a:gd name="T13" fmla="*/ 0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22" name="Freeform 177">
              <a:extLst>
                <a:ext uri="{FF2B5EF4-FFF2-40B4-BE49-F238E27FC236}">
                  <a16:creationId xmlns:a16="http://schemas.microsoft.com/office/drawing/2014/main" id="{28DACC1E-E4C3-46CF-849A-38A5ABC27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4330701"/>
              <a:ext cx="4763" cy="3175"/>
            </a:xfrm>
            <a:custGeom>
              <a:avLst/>
              <a:gdLst>
                <a:gd name="T0" fmla="*/ 7 w 10"/>
                <a:gd name="T1" fmla="*/ 0 h 7"/>
                <a:gd name="T2" fmla="*/ 9 w 10"/>
                <a:gd name="T3" fmla="*/ 0 h 7"/>
                <a:gd name="T4" fmla="*/ 10 w 10"/>
                <a:gd name="T5" fmla="*/ 2 h 7"/>
                <a:gd name="T6" fmla="*/ 10 w 10"/>
                <a:gd name="T7" fmla="*/ 6 h 7"/>
                <a:gd name="T8" fmla="*/ 8 w 10"/>
                <a:gd name="T9" fmla="*/ 7 h 7"/>
                <a:gd name="T10" fmla="*/ 2 w 10"/>
                <a:gd name="T11" fmla="*/ 5 h 7"/>
                <a:gd name="T12" fmla="*/ 0 w 10"/>
                <a:gd name="T13" fmla="*/ 2 h 7"/>
                <a:gd name="T14" fmla="*/ 2 w 10"/>
                <a:gd name="T15" fmla="*/ 2 h 7"/>
                <a:gd name="T16" fmla="*/ 5 w 10"/>
                <a:gd name="T17" fmla="*/ 2 h 7"/>
                <a:gd name="T18" fmla="*/ 7 w 10"/>
                <a:gd name="T19" fmla="*/ 0 h 7"/>
                <a:gd name="T20" fmla="*/ 7 w 10"/>
                <a:gd name="T21" fmla="*/ 0 h 7"/>
                <a:gd name="T22" fmla="*/ 7 w 10"/>
                <a:gd name="T23" fmla="*/ 0 h 7"/>
                <a:gd name="T24" fmla="*/ 7 w 10"/>
                <a:gd name="T25" fmla="*/ 0 h 7"/>
                <a:gd name="T26" fmla="*/ 7 w 10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7">
                  <a:moveTo>
                    <a:pt x="7" y="0"/>
                  </a:moveTo>
                  <a:lnTo>
                    <a:pt x="9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8" y="7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23" name="Freeform 178">
              <a:extLst>
                <a:ext uri="{FF2B5EF4-FFF2-40B4-BE49-F238E27FC236}">
                  <a16:creationId xmlns:a16="http://schemas.microsoft.com/office/drawing/2014/main" id="{F77F6FBF-D6BC-4B29-9212-08B0041D8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200" y="4330701"/>
              <a:ext cx="1588" cy="3175"/>
            </a:xfrm>
            <a:custGeom>
              <a:avLst/>
              <a:gdLst>
                <a:gd name="T0" fmla="*/ 3 w 5"/>
                <a:gd name="T1" fmla="*/ 0 h 5"/>
                <a:gd name="T2" fmla="*/ 5 w 5"/>
                <a:gd name="T3" fmla="*/ 1 h 5"/>
                <a:gd name="T4" fmla="*/ 5 w 5"/>
                <a:gd name="T5" fmla="*/ 2 h 5"/>
                <a:gd name="T6" fmla="*/ 4 w 5"/>
                <a:gd name="T7" fmla="*/ 4 h 5"/>
                <a:gd name="T8" fmla="*/ 2 w 5"/>
                <a:gd name="T9" fmla="*/ 5 h 5"/>
                <a:gd name="T10" fmla="*/ 0 w 5"/>
                <a:gd name="T11" fmla="*/ 4 h 5"/>
                <a:gd name="T12" fmla="*/ 2 w 5"/>
                <a:gd name="T13" fmla="*/ 1 h 5"/>
                <a:gd name="T14" fmla="*/ 3 w 5"/>
                <a:gd name="T15" fmla="*/ 0 h 5"/>
                <a:gd name="T16" fmla="*/ 3 w 5"/>
                <a:gd name="T17" fmla="*/ 0 h 5"/>
                <a:gd name="T18" fmla="*/ 3 w 5"/>
                <a:gd name="T19" fmla="*/ 0 h 5"/>
                <a:gd name="T20" fmla="*/ 3 w 5"/>
                <a:gd name="T21" fmla="*/ 0 h 5"/>
                <a:gd name="T22" fmla="*/ 3 w 5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24" name="Freeform 179">
              <a:extLst>
                <a:ext uri="{FF2B5EF4-FFF2-40B4-BE49-F238E27FC236}">
                  <a16:creationId xmlns:a16="http://schemas.microsoft.com/office/drawing/2014/main" id="{F0A9E41B-3497-45E9-9FF2-035E9C453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3375" y="4338638"/>
              <a:ext cx="25400" cy="12700"/>
            </a:xfrm>
            <a:custGeom>
              <a:avLst/>
              <a:gdLst>
                <a:gd name="T0" fmla="*/ 15 w 49"/>
                <a:gd name="T1" fmla="*/ 5 h 24"/>
                <a:gd name="T2" fmla="*/ 23 w 49"/>
                <a:gd name="T3" fmla="*/ 7 h 24"/>
                <a:gd name="T4" fmla="*/ 26 w 49"/>
                <a:gd name="T5" fmla="*/ 1 h 24"/>
                <a:gd name="T6" fmla="*/ 30 w 49"/>
                <a:gd name="T7" fmla="*/ 0 h 24"/>
                <a:gd name="T8" fmla="*/ 31 w 49"/>
                <a:gd name="T9" fmla="*/ 2 h 24"/>
                <a:gd name="T10" fmla="*/ 28 w 49"/>
                <a:gd name="T11" fmla="*/ 5 h 24"/>
                <a:gd name="T12" fmla="*/ 30 w 49"/>
                <a:gd name="T13" fmla="*/ 6 h 24"/>
                <a:gd name="T14" fmla="*/ 46 w 49"/>
                <a:gd name="T15" fmla="*/ 9 h 24"/>
                <a:gd name="T16" fmla="*/ 44 w 49"/>
                <a:gd name="T17" fmla="*/ 13 h 24"/>
                <a:gd name="T18" fmla="*/ 49 w 49"/>
                <a:gd name="T19" fmla="*/ 20 h 24"/>
                <a:gd name="T20" fmla="*/ 44 w 49"/>
                <a:gd name="T21" fmla="*/ 21 h 24"/>
                <a:gd name="T22" fmla="*/ 35 w 49"/>
                <a:gd name="T23" fmla="*/ 19 h 24"/>
                <a:gd name="T24" fmla="*/ 33 w 49"/>
                <a:gd name="T25" fmla="*/ 21 h 24"/>
                <a:gd name="T26" fmla="*/ 27 w 49"/>
                <a:gd name="T27" fmla="*/ 20 h 24"/>
                <a:gd name="T28" fmla="*/ 22 w 49"/>
                <a:gd name="T29" fmla="*/ 21 h 24"/>
                <a:gd name="T30" fmla="*/ 19 w 49"/>
                <a:gd name="T31" fmla="*/ 19 h 24"/>
                <a:gd name="T32" fmla="*/ 16 w 49"/>
                <a:gd name="T33" fmla="*/ 20 h 24"/>
                <a:gd name="T34" fmla="*/ 16 w 49"/>
                <a:gd name="T35" fmla="*/ 24 h 24"/>
                <a:gd name="T36" fmla="*/ 13 w 49"/>
                <a:gd name="T37" fmla="*/ 24 h 24"/>
                <a:gd name="T38" fmla="*/ 7 w 49"/>
                <a:gd name="T39" fmla="*/ 23 h 24"/>
                <a:gd name="T40" fmla="*/ 3 w 49"/>
                <a:gd name="T41" fmla="*/ 21 h 24"/>
                <a:gd name="T42" fmla="*/ 6 w 49"/>
                <a:gd name="T43" fmla="*/ 20 h 24"/>
                <a:gd name="T44" fmla="*/ 6 w 49"/>
                <a:gd name="T45" fmla="*/ 19 h 24"/>
                <a:gd name="T46" fmla="*/ 5 w 49"/>
                <a:gd name="T47" fmla="*/ 15 h 24"/>
                <a:gd name="T48" fmla="*/ 2 w 49"/>
                <a:gd name="T49" fmla="*/ 12 h 24"/>
                <a:gd name="T50" fmla="*/ 0 w 49"/>
                <a:gd name="T51" fmla="*/ 5 h 24"/>
                <a:gd name="T52" fmla="*/ 3 w 49"/>
                <a:gd name="T53" fmla="*/ 2 h 24"/>
                <a:gd name="T54" fmla="*/ 9 w 49"/>
                <a:gd name="T55" fmla="*/ 6 h 24"/>
                <a:gd name="T56" fmla="*/ 15 w 49"/>
                <a:gd name="T57" fmla="*/ 5 h 24"/>
                <a:gd name="T58" fmla="*/ 15 w 49"/>
                <a:gd name="T59" fmla="*/ 5 h 24"/>
                <a:gd name="T60" fmla="*/ 15 w 49"/>
                <a:gd name="T61" fmla="*/ 5 h 24"/>
                <a:gd name="T62" fmla="*/ 15 w 49"/>
                <a:gd name="T63" fmla="*/ 5 h 24"/>
                <a:gd name="T64" fmla="*/ 15 w 49"/>
                <a:gd name="T65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" h="24">
                  <a:moveTo>
                    <a:pt x="15" y="5"/>
                  </a:moveTo>
                  <a:lnTo>
                    <a:pt x="23" y="7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1" y="2"/>
                  </a:lnTo>
                  <a:lnTo>
                    <a:pt x="28" y="5"/>
                  </a:lnTo>
                  <a:lnTo>
                    <a:pt x="30" y="6"/>
                  </a:lnTo>
                  <a:lnTo>
                    <a:pt x="46" y="9"/>
                  </a:lnTo>
                  <a:lnTo>
                    <a:pt x="44" y="13"/>
                  </a:lnTo>
                  <a:lnTo>
                    <a:pt x="49" y="20"/>
                  </a:lnTo>
                  <a:lnTo>
                    <a:pt x="44" y="21"/>
                  </a:lnTo>
                  <a:lnTo>
                    <a:pt x="35" y="19"/>
                  </a:lnTo>
                  <a:lnTo>
                    <a:pt x="33" y="21"/>
                  </a:lnTo>
                  <a:lnTo>
                    <a:pt x="27" y="20"/>
                  </a:lnTo>
                  <a:lnTo>
                    <a:pt x="22" y="21"/>
                  </a:lnTo>
                  <a:lnTo>
                    <a:pt x="19" y="19"/>
                  </a:lnTo>
                  <a:lnTo>
                    <a:pt x="16" y="20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7" y="23"/>
                  </a:lnTo>
                  <a:lnTo>
                    <a:pt x="3" y="21"/>
                  </a:lnTo>
                  <a:lnTo>
                    <a:pt x="6" y="20"/>
                  </a:lnTo>
                  <a:lnTo>
                    <a:pt x="6" y="19"/>
                  </a:lnTo>
                  <a:lnTo>
                    <a:pt x="5" y="15"/>
                  </a:lnTo>
                  <a:lnTo>
                    <a:pt x="2" y="12"/>
                  </a:lnTo>
                  <a:lnTo>
                    <a:pt x="0" y="5"/>
                  </a:lnTo>
                  <a:lnTo>
                    <a:pt x="3" y="2"/>
                  </a:lnTo>
                  <a:lnTo>
                    <a:pt x="9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25" name="Freeform 180">
              <a:extLst>
                <a:ext uri="{FF2B5EF4-FFF2-40B4-BE49-F238E27FC236}">
                  <a16:creationId xmlns:a16="http://schemas.microsoft.com/office/drawing/2014/main" id="{483FD33A-1841-4131-BFE1-C19DEEF15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4340226"/>
              <a:ext cx="1588" cy="3175"/>
            </a:xfrm>
            <a:custGeom>
              <a:avLst/>
              <a:gdLst>
                <a:gd name="T0" fmla="*/ 2 w 4"/>
                <a:gd name="T1" fmla="*/ 0 h 5"/>
                <a:gd name="T2" fmla="*/ 3 w 4"/>
                <a:gd name="T3" fmla="*/ 1 h 5"/>
                <a:gd name="T4" fmla="*/ 4 w 4"/>
                <a:gd name="T5" fmla="*/ 2 h 5"/>
                <a:gd name="T6" fmla="*/ 4 w 4"/>
                <a:gd name="T7" fmla="*/ 4 h 5"/>
                <a:gd name="T8" fmla="*/ 2 w 4"/>
                <a:gd name="T9" fmla="*/ 5 h 5"/>
                <a:gd name="T10" fmla="*/ 0 w 4"/>
                <a:gd name="T11" fmla="*/ 2 h 5"/>
                <a:gd name="T12" fmla="*/ 1 w 4"/>
                <a:gd name="T13" fmla="*/ 0 h 5"/>
                <a:gd name="T14" fmla="*/ 2 w 4"/>
                <a:gd name="T15" fmla="*/ 0 h 5"/>
                <a:gd name="T16" fmla="*/ 2 w 4"/>
                <a:gd name="T17" fmla="*/ 0 h 5"/>
                <a:gd name="T18" fmla="*/ 2 w 4"/>
                <a:gd name="T19" fmla="*/ 0 h 5"/>
                <a:gd name="T20" fmla="*/ 2 w 4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26" name="Freeform 181">
              <a:extLst>
                <a:ext uri="{FF2B5EF4-FFF2-40B4-BE49-F238E27FC236}">
                  <a16:creationId xmlns:a16="http://schemas.microsoft.com/office/drawing/2014/main" id="{31D4D075-A573-42BE-B789-97EF3673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341813"/>
              <a:ext cx="4763" cy="6350"/>
            </a:xfrm>
            <a:custGeom>
              <a:avLst/>
              <a:gdLst>
                <a:gd name="T0" fmla="*/ 5 w 10"/>
                <a:gd name="T1" fmla="*/ 1 h 10"/>
                <a:gd name="T2" fmla="*/ 6 w 10"/>
                <a:gd name="T3" fmla="*/ 2 h 10"/>
                <a:gd name="T4" fmla="*/ 10 w 10"/>
                <a:gd name="T5" fmla="*/ 9 h 10"/>
                <a:gd name="T6" fmla="*/ 7 w 10"/>
                <a:gd name="T7" fmla="*/ 10 h 10"/>
                <a:gd name="T8" fmla="*/ 0 w 10"/>
                <a:gd name="T9" fmla="*/ 6 h 10"/>
                <a:gd name="T10" fmla="*/ 3 w 10"/>
                <a:gd name="T11" fmla="*/ 2 h 10"/>
                <a:gd name="T12" fmla="*/ 5 w 10"/>
                <a:gd name="T13" fmla="*/ 0 h 10"/>
                <a:gd name="T14" fmla="*/ 5 w 10"/>
                <a:gd name="T15" fmla="*/ 1 h 10"/>
                <a:gd name="T16" fmla="*/ 5 w 10"/>
                <a:gd name="T17" fmla="*/ 1 h 10"/>
                <a:gd name="T18" fmla="*/ 5 w 10"/>
                <a:gd name="T19" fmla="*/ 1 h 10"/>
                <a:gd name="T20" fmla="*/ 5 w 10"/>
                <a:gd name="T2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5" y="1"/>
                  </a:moveTo>
                  <a:lnTo>
                    <a:pt x="6" y="2"/>
                  </a:lnTo>
                  <a:lnTo>
                    <a:pt x="10" y="9"/>
                  </a:lnTo>
                  <a:lnTo>
                    <a:pt x="7" y="10"/>
                  </a:lnTo>
                  <a:lnTo>
                    <a:pt x="0" y="6"/>
                  </a:lnTo>
                  <a:lnTo>
                    <a:pt x="3" y="2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27" name="Freeform 182">
              <a:extLst>
                <a:ext uri="{FF2B5EF4-FFF2-40B4-BE49-F238E27FC236}">
                  <a16:creationId xmlns:a16="http://schemas.microsoft.com/office/drawing/2014/main" id="{F79E0FA7-B54D-4CD0-AE4E-3C10CA93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5" y="4364038"/>
              <a:ext cx="3175" cy="3175"/>
            </a:xfrm>
            <a:custGeom>
              <a:avLst/>
              <a:gdLst>
                <a:gd name="T0" fmla="*/ 2 w 5"/>
                <a:gd name="T1" fmla="*/ 0 h 6"/>
                <a:gd name="T2" fmla="*/ 5 w 5"/>
                <a:gd name="T3" fmla="*/ 2 h 6"/>
                <a:gd name="T4" fmla="*/ 3 w 5"/>
                <a:gd name="T5" fmla="*/ 6 h 6"/>
                <a:gd name="T6" fmla="*/ 1 w 5"/>
                <a:gd name="T7" fmla="*/ 5 h 6"/>
                <a:gd name="T8" fmla="*/ 0 w 5"/>
                <a:gd name="T9" fmla="*/ 4 h 6"/>
                <a:gd name="T10" fmla="*/ 2 w 5"/>
                <a:gd name="T11" fmla="*/ 0 h 6"/>
                <a:gd name="T12" fmla="*/ 2 w 5"/>
                <a:gd name="T13" fmla="*/ 0 h 6"/>
                <a:gd name="T14" fmla="*/ 2 w 5"/>
                <a:gd name="T15" fmla="*/ 0 h 6"/>
                <a:gd name="T16" fmla="*/ 2 w 5"/>
                <a:gd name="T17" fmla="*/ 0 h 6"/>
                <a:gd name="T18" fmla="*/ 2 w 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lnTo>
                    <a:pt x="5" y="2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28" name="Freeform 183">
              <a:extLst>
                <a:ext uri="{FF2B5EF4-FFF2-40B4-BE49-F238E27FC236}">
                  <a16:creationId xmlns:a16="http://schemas.microsoft.com/office/drawing/2014/main" id="{A5EA50B5-503B-4A39-84B3-9CFEB6775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4365626"/>
              <a:ext cx="23813" cy="19050"/>
            </a:xfrm>
            <a:custGeom>
              <a:avLst/>
              <a:gdLst>
                <a:gd name="T0" fmla="*/ 8 w 44"/>
                <a:gd name="T1" fmla="*/ 9 h 36"/>
                <a:gd name="T2" fmla="*/ 9 w 44"/>
                <a:gd name="T3" fmla="*/ 8 h 36"/>
                <a:gd name="T4" fmla="*/ 13 w 44"/>
                <a:gd name="T5" fmla="*/ 10 h 36"/>
                <a:gd name="T6" fmla="*/ 18 w 44"/>
                <a:gd name="T7" fmla="*/ 8 h 36"/>
                <a:gd name="T8" fmla="*/ 23 w 44"/>
                <a:gd name="T9" fmla="*/ 6 h 36"/>
                <a:gd name="T10" fmla="*/ 26 w 44"/>
                <a:gd name="T11" fmla="*/ 1 h 36"/>
                <a:gd name="T12" fmla="*/ 28 w 44"/>
                <a:gd name="T13" fmla="*/ 1 h 36"/>
                <a:gd name="T14" fmla="*/ 30 w 44"/>
                <a:gd name="T15" fmla="*/ 3 h 36"/>
                <a:gd name="T16" fmla="*/ 35 w 44"/>
                <a:gd name="T17" fmla="*/ 0 h 36"/>
                <a:gd name="T18" fmla="*/ 36 w 44"/>
                <a:gd name="T19" fmla="*/ 1 h 36"/>
                <a:gd name="T20" fmla="*/ 38 w 44"/>
                <a:gd name="T21" fmla="*/ 7 h 36"/>
                <a:gd name="T22" fmla="*/ 44 w 44"/>
                <a:gd name="T23" fmla="*/ 9 h 36"/>
                <a:gd name="T24" fmla="*/ 38 w 44"/>
                <a:gd name="T25" fmla="*/ 15 h 36"/>
                <a:gd name="T26" fmla="*/ 43 w 44"/>
                <a:gd name="T27" fmla="*/ 20 h 36"/>
                <a:gd name="T28" fmla="*/ 38 w 44"/>
                <a:gd name="T29" fmla="*/ 25 h 36"/>
                <a:gd name="T30" fmla="*/ 40 w 44"/>
                <a:gd name="T31" fmla="*/ 28 h 36"/>
                <a:gd name="T32" fmla="*/ 43 w 44"/>
                <a:gd name="T33" fmla="*/ 32 h 36"/>
                <a:gd name="T34" fmla="*/ 40 w 44"/>
                <a:gd name="T35" fmla="*/ 36 h 36"/>
                <a:gd name="T36" fmla="*/ 38 w 44"/>
                <a:gd name="T37" fmla="*/ 35 h 36"/>
                <a:gd name="T38" fmla="*/ 33 w 44"/>
                <a:gd name="T39" fmla="*/ 30 h 36"/>
                <a:gd name="T40" fmla="*/ 23 w 44"/>
                <a:gd name="T41" fmla="*/ 30 h 36"/>
                <a:gd name="T42" fmla="*/ 11 w 44"/>
                <a:gd name="T43" fmla="*/ 25 h 36"/>
                <a:gd name="T44" fmla="*/ 0 w 44"/>
                <a:gd name="T45" fmla="*/ 22 h 36"/>
                <a:gd name="T46" fmla="*/ 0 w 44"/>
                <a:gd name="T47" fmla="*/ 20 h 36"/>
                <a:gd name="T48" fmla="*/ 0 w 44"/>
                <a:gd name="T49" fmla="*/ 18 h 36"/>
                <a:gd name="T50" fmla="*/ 7 w 44"/>
                <a:gd name="T51" fmla="*/ 9 h 36"/>
                <a:gd name="T52" fmla="*/ 8 w 44"/>
                <a:gd name="T53" fmla="*/ 9 h 36"/>
                <a:gd name="T54" fmla="*/ 8 w 44"/>
                <a:gd name="T55" fmla="*/ 9 h 36"/>
                <a:gd name="T56" fmla="*/ 8 w 44"/>
                <a:gd name="T57" fmla="*/ 9 h 36"/>
                <a:gd name="T58" fmla="*/ 8 w 44"/>
                <a:gd name="T5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36">
                  <a:moveTo>
                    <a:pt x="8" y="9"/>
                  </a:moveTo>
                  <a:lnTo>
                    <a:pt x="9" y="8"/>
                  </a:lnTo>
                  <a:lnTo>
                    <a:pt x="13" y="10"/>
                  </a:lnTo>
                  <a:lnTo>
                    <a:pt x="18" y="8"/>
                  </a:lnTo>
                  <a:lnTo>
                    <a:pt x="23" y="6"/>
                  </a:lnTo>
                  <a:lnTo>
                    <a:pt x="26" y="1"/>
                  </a:lnTo>
                  <a:lnTo>
                    <a:pt x="28" y="1"/>
                  </a:lnTo>
                  <a:lnTo>
                    <a:pt x="30" y="3"/>
                  </a:lnTo>
                  <a:lnTo>
                    <a:pt x="35" y="0"/>
                  </a:lnTo>
                  <a:lnTo>
                    <a:pt x="36" y="1"/>
                  </a:lnTo>
                  <a:lnTo>
                    <a:pt x="38" y="7"/>
                  </a:lnTo>
                  <a:lnTo>
                    <a:pt x="44" y="9"/>
                  </a:lnTo>
                  <a:lnTo>
                    <a:pt x="38" y="15"/>
                  </a:lnTo>
                  <a:lnTo>
                    <a:pt x="43" y="20"/>
                  </a:lnTo>
                  <a:lnTo>
                    <a:pt x="38" y="25"/>
                  </a:lnTo>
                  <a:lnTo>
                    <a:pt x="40" y="28"/>
                  </a:lnTo>
                  <a:lnTo>
                    <a:pt x="43" y="32"/>
                  </a:lnTo>
                  <a:lnTo>
                    <a:pt x="40" y="36"/>
                  </a:lnTo>
                  <a:lnTo>
                    <a:pt x="38" y="35"/>
                  </a:lnTo>
                  <a:lnTo>
                    <a:pt x="33" y="30"/>
                  </a:lnTo>
                  <a:lnTo>
                    <a:pt x="23" y="30"/>
                  </a:lnTo>
                  <a:lnTo>
                    <a:pt x="11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7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29" name="Freeform 184">
              <a:extLst>
                <a:ext uri="{FF2B5EF4-FFF2-40B4-BE49-F238E27FC236}">
                  <a16:creationId xmlns:a16="http://schemas.microsoft.com/office/drawing/2014/main" id="{88841CBD-E731-423D-8311-DD9E4DDCF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925" y="4368801"/>
              <a:ext cx="3175" cy="9525"/>
            </a:xfrm>
            <a:custGeom>
              <a:avLst/>
              <a:gdLst>
                <a:gd name="T0" fmla="*/ 7 w 8"/>
                <a:gd name="T1" fmla="*/ 0 h 18"/>
                <a:gd name="T2" fmla="*/ 8 w 8"/>
                <a:gd name="T3" fmla="*/ 2 h 18"/>
                <a:gd name="T4" fmla="*/ 6 w 8"/>
                <a:gd name="T5" fmla="*/ 6 h 18"/>
                <a:gd name="T6" fmla="*/ 6 w 8"/>
                <a:gd name="T7" fmla="*/ 14 h 18"/>
                <a:gd name="T8" fmla="*/ 4 w 8"/>
                <a:gd name="T9" fmla="*/ 17 h 18"/>
                <a:gd name="T10" fmla="*/ 1 w 8"/>
                <a:gd name="T11" fmla="*/ 18 h 18"/>
                <a:gd name="T12" fmla="*/ 0 w 8"/>
                <a:gd name="T13" fmla="*/ 13 h 18"/>
                <a:gd name="T14" fmla="*/ 2 w 8"/>
                <a:gd name="T15" fmla="*/ 5 h 18"/>
                <a:gd name="T16" fmla="*/ 7 w 8"/>
                <a:gd name="T17" fmla="*/ 0 h 18"/>
                <a:gd name="T18" fmla="*/ 7 w 8"/>
                <a:gd name="T19" fmla="*/ 0 h 18"/>
                <a:gd name="T20" fmla="*/ 7 w 8"/>
                <a:gd name="T21" fmla="*/ 0 h 18"/>
                <a:gd name="T22" fmla="*/ 7 w 8"/>
                <a:gd name="T23" fmla="*/ 0 h 18"/>
                <a:gd name="T24" fmla="*/ 7 w 8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8">
                  <a:moveTo>
                    <a:pt x="7" y="0"/>
                  </a:moveTo>
                  <a:lnTo>
                    <a:pt x="8" y="2"/>
                  </a:lnTo>
                  <a:lnTo>
                    <a:pt x="6" y="6"/>
                  </a:lnTo>
                  <a:lnTo>
                    <a:pt x="6" y="14"/>
                  </a:lnTo>
                  <a:lnTo>
                    <a:pt x="4" y="17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2" y="5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30" name="Freeform 185">
              <a:extLst>
                <a:ext uri="{FF2B5EF4-FFF2-40B4-BE49-F238E27FC236}">
                  <a16:creationId xmlns:a16="http://schemas.microsoft.com/office/drawing/2014/main" id="{C09749FA-2EC4-4C0B-A2A8-B0C6B8442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4373563"/>
              <a:ext cx="22225" cy="9525"/>
            </a:xfrm>
            <a:custGeom>
              <a:avLst/>
              <a:gdLst>
                <a:gd name="T0" fmla="*/ 15 w 42"/>
                <a:gd name="T1" fmla="*/ 3 h 19"/>
                <a:gd name="T2" fmla="*/ 34 w 42"/>
                <a:gd name="T3" fmla="*/ 0 h 19"/>
                <a:gd name="T4" fmla="*/ 42 w 42"/>
                <a:gd name="T5" fmla="*/ 7 h 19"/>
                <a:gd name="T6" fmla="*/ 41 w 42"/>
                <a:gd name="T7" fmla="*/ 9 h 19"/>
                <a:gd name="T8" fmla="*/ 38 w 42"/>
                <a:gd name="T9" fmla="*/ 13 h 19"/>
                <a:gd name="T10" fmla="*/ 33 w 42"/>
                <a:gd name="T11" fmla="*/ 14 h 19"/>
                <a:gd name="T12" fmla="*/ 30 w 42"/>
                <a:gd name="T13" fmla="*/ 11 h 19"/>
                <a:gd name="T14" fmla="*/ 30 w 42"/>
                <a:gd name="T15" fmla="*/ 5 h 19"/>
                <a:gd name="T16" fmla="*/ 28 w 42"/>
                <a:gd name="T17" fmla="*/ 4 h 19"/>
                <a:gd name="T18" fmla="*/ 24 w 42"/>
                <a:gd name="T19" fmla="*/ 7 h 19"/>
                <a:gd name="T20" fmla="*/ 23 w 42"/>
                <a:gd name="T21" fmla="*/ 12 h 19"/>
                <a:gd name="T22" fmla="*/ 21 w 42"/>
                <a:gd name="T23" fmla="*/ 14 h 19"/>
                <a:gd name="T24" fmla="*/ 3 w 42"/>
                <a:gd name="T25" fmla="*/ 19 h 19"/>
                <a:gd name="T26" fmla="*/ 0 w 42"/>
                <a:gd name="T27" fmla="*/ 18 h 19"/>
                <a:gd name="T28" fmla="*/ 2 w 42"/>
                <a:gd name="T29" fmla="*/ 15 h 19"/>
                <a:gd name="T30" fmla="*/ 11 w 42"/>
                <a:gd name="T31" fmla="*/ 12 h 19"/>
                <a:gd name="T32" fmla="*/ 12 w 42"/>
                <a:gd name="T33" fmla="*/ 9 h 19"/>
                <a:gd name="T34" fmla="*/ 11 w 42"/>
                <a:gd name="T35" fmla="*/ 4 h 19"/>
                <a:gd name="T36" fmla="*/ 14 w 42"/>
                <a:gd name="T37" fmla="*/ 3 h 19"/>
                <a:gd name="T38" fmla="*/ 15 w 42"/>
                <a:gd name="T39" fmla="*/ 3 h 19"/>
                <a:gd name="T40" fmla="*/ 15 w 42"/>
                <a:gd name="T41" fmla="*/ 3 h 19"/>
                <a:gd name="T42" fmla="*/ 15 w 42"/>
                <a:gd name="T43" fmla="*/ 3 h 19"/>
                <a:gd name="T44" fmla="*/ 15 w 42"/>
                <a:gd name="T4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19">
                  <a:moveTo>
                    <a:pt x="15" y="3"/>
                  </a:moveTo>
                  <a:lnTo>
                    <a:pt x="34" y="0"/>
                  </a:lnTo>
                  <a:lnTo>
                    <a:pt x="42" y="7"/>
                  </a:lnTo>
                  <a:lnTo>
                    <a:pt x="41" y="9"/>
                  </a:lnTo>
                  <a:lnTo>
                    <a:pt x="38" y="13"/>
                  </a:lnTo>
                  <a:lnTo>
                    <a:pt x="33" y="14"/>
                  </a:lnTo>
                  <a:lnTo>
                    <a:pt x="30" y="11"/>
                  </a:lnTo>
                  <a:lnTo>
                    <a:pt x="30" y="5"/>
                  </a:lnTo>
                  <a:lnTo>
                    <a:pt x="28" y="4"/>
                  </a:lnTo>
                  <a:lnTo>
                    <a:pt x="24" y="7"/>
                  </a:lnTo>
                  <a:lnTo>
                    <a:pt x="23" y="12"/>
                  </a:lnTo>
                  <a:lnTo>
                    <a:pt x="21" y="14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2" y="15"/>
                  </a:lnTo>
                  <a:lnTo>
                    <a:pt x="11" y="12"/>
                  </a:lnTo>
                  <a:lnTo>
                    <a:pt x="12" y="9"/>
                  </a:lnTo>
                  <a:lnTo>
                    <a:pt x="11" y="4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31" name="Freeform 186">
              <a:extLst>
                <a:ext uri="{FF2B5EF4-FFF2-40B4-BE49-F238E27FC236}">
                  <a16:creationId xmlns:a16="http://schemas.microsoft.com/office/drawing/2014/main" id="{E7461B8F-D8A1-4BFD-9DC5-863471313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213" y="4373563"/>
              <a:ext cx="4763" cy="3175"/>
            </a:xfrm>
            <a:custGeom>
              <a:avLst/>
              <a:gdLst>
                <a:gd name="T0" fmla="*/ 4 w 7"/>
                <a:gd name="T1" fmla="*/ 0 h 6"/>
                <a:gd name="T2" fmla="*/ 7 w 7"/>
                <a:gd name="T3" fmla="*/ 3 h 6"/>
                <a:gd name="T4" fmla="*/ 6 w 7"/>
                <a:gd name="T5" fmla="*/ 5 h 6"/>
                <a:gd name="T6" fmla="*/ 3 w 7"/>
                <a:gd name="T7" fmla="*/ 6 h 6"/>
                <a:gd name="T8" fmla="*/ 1 w 7"/>
                <a:gd name="T9" fmla="*/ 5 h 6"/>
                <a:gd name="T10" fmla="*/ 0 w 7"/>
                <a:gd name="T11" fmla="*/ 2 h 6"/>
                <a:gd name="T12" fmla="*/ 1 w 7"/>
                <a:gd name="T13" fmla="*/ 0 h 6"/>
                <a:gd name="T14" fmla="*/ 4 w 7"/>
                <a:gd name="T15" fmla="*/ 0 h 6"/>
                <a:gd name="T16" fmla="*/ 4 w 7"/>
                <a:gd name="T17" fmla="*/ 0 h 6"/>
                <a:gd name="T18" fmla="*/ 4 w 7"/>
                <a:gd name="T19" fmla="*/ 0 h 6"/>
                <a:gd name="T20" fmla="*/ 4 w 7"/>
                <a:gd name="T21" fmla="*/ 0 h 6"/>
                <a:gd name="T22" fmla="*/ 4 w 7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6">
                  <a:moveTo>
                    <a:pt x="4" y="0"/>
                  </a:moveTo>
                  <a:lnTo>
                    <a:pt x="7" y="3"/>
                  </a:lnTo>
                  <a:lnTo>
                    <a:pt x="6" y="5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32" name="Freeform 187">
              <a:extLst>
                <a:ext uri="{FF2B5EF4-FFF2-40B4-BE49-F238E27FC236}">
                  <a16:creationId xmlns:a16="http://schemas.microsoft.com/office/drawing/2014/main" id="{32BB4B3B-463C-465A-897E-ECAF57EA1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4376738"/>
              <a:ext cx="7938" cy="4763"/>
            </a:xfrm>
            <a:custGeom>
              <a:avLst/>
              <a:gdLst>
                <a:gd name="T0" fmla="*/ 4 w 17"/>
                <a:gd name="T1" fmla="*/ 2 h 11"/>
                <a:gd name="T2" fmla="*/ 13 w 17"/>
                <a:gd name="T3" fmla="*/ 0 h 11"/>
                <a:gd name="T4" fmla="*/ 17 w 17"/>
                <a:gd name="T5" fmla="*/ 3 h 11"/>
                <a:gd name="T6" fmla="*/ 17 w 17"/>
                <a:gd name="T7" fmla="*/ 5 h 11"/>
                <a:gd name="T8" fmla="*/ 9 w 17"/>
                <a:gd name="T9" fmla="*/ 6 h 11"/>
                <a:gd name="T10" fmla="*/ 4 w 17"/>
                <a:gd name="T11" fmla="*/ 10 h 11"/>
                <a:gd name="T12" fmla="*/ 2 w 17"/>
                <a:gd name="T13" fmla="*/ 11 h 11"/>
                <a:gd name="T14" fmla="*/ 0 w 17"/>
                <a:gd name="T15" fmla="*/ 9 h 11"/>
                <a:gd name="T16" fmla="*/ 1 w 17"/>
                <a:gd name="T17" fmla="*/ 5 h 11"/>
                <a:gd name="T18" fmla="*/ 2 w 17"/>
                <a:gd name="T19" fmla="*/ 3 h 11"/>
                <a:gd name="T20" fmla="*/ 4 w 17"/>
                <a:gd name="T21" fmla="*/ 2 h 11"/>
                <a:gd name="T22" fmla="*/ 4 w 17"/>
                <a:gd name="T23" fmla="*/ 2 h 11"/>
                <a:gd name="T24" fmla="*/ 4 w 17"/>
                <a:gd name="T25" fmla="*/ 2 h 11"/>
                <a:gd name="T26" fmla="*/ 4 w 17"/>
                <a:gd name="T27" fmla="*/ 2 h 11"/>
                <a:gd name="T28" fmla="*/ 4 w 17"/>
                <a:gd name="T2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1">
                  <a:moveTo>
                    <a:pt x="4" y="2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9" y="6"/>
                  </a:lnTo>
                  <a:lnTo>
                    <a:pt x="4" y="10"/>
                  </a:lnTo>
                  <a:lnTo>
                    <a:pt x="2" y="11"/>
                  </a:lnTo>
                  <a:lnTo>
                    <a:pt x="0" y="9"/>
                  </a:lnTo>
                  <a:lnTo>
                    <a:pt x="1" y="5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33" name="Freeform 188">
              <a:extLst>
                <a:ext uri="{FF2B5EF4-FFF2-40B4-BE49-F238E27FC236}">
                  <a16:creationId xmlns:a16="http://schemas.microsoft.com/office/drawing/2014/main" id="{C6899E25-8C9E-43D7-BEF5-EACB266D6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378326"/>
              <a:ext cx="4763" cy="3175"/>
            </a:xfrm>
            <a:custGeom>
              <a:avLst/>
              <a:gdLst>
                <a:gd name="T0" fmla="*/ 1 w 7"/>
                <a:gd name="T1" fmla="*/ 0 h 6"/>
                <a:gd name="T2" fmla="*/ 6 w 7"/>
                <a:gd name="T3" fmla="*/ 1 h 6"/>
                <a:gd name="T4" fmla="*/ 7 w 7"/>
                <a:gd name="T5" fmla="*/ 3 h 6"/>
                <a:gd name="T6" fmla="*/ 6 w 7"/>
                <a:gd name="T7" fmla="*/ 6 h 6"/>
                <a:gd name="T8" fmla="*/ 2 w 7"/>
                <a:gd name="T9" fmla="*/ 6 h 6"/>
                <a:gd name="T10" fmla="*/ 0 w 7"/>
                <a:gd name="T11" fmla="*/ 4 h 6"/>
                <a:gd name="T12" fmla="*/ 1 w 7"/>
                <a:gd name="T13" fmla="*/ 0 h 6"/>
                <a:gd name="T14" fmla="*/ 1 w 7"/>
                <a:gd name="T15" fmla="*/ 0 h 6"/>
                <a:gd name="T16" fmla="*/ 1 w 7"/>
                <a:gd name="T17" fmla="*/ 0 h 6"/>
                <a:gd name="T18" fmla="*/ 1 w 7"/>
                <a:gd name="T19" fmla="*/ 0 h 6"/>
                <a:gd name="T20" fmla="*/ 1 w 7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lnTo>
                    <a:pt x="6" y="1"/>
                  </a:lnTo>
                  <a:lnTo>
                    <a:pt x="7" y="3"/>
                  </a:lnTo>
                  <a:lnTo>
                    <a:pt x="6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34" name="Freeform 189">
              <a:extLst>
                <a:ext uri="{FF2B5EF4-FFF2-40B4-BE49-F238E27FC236}">
                  <a16:creationId xmlns:a16="http://schemas.microsoft.com/office/drawing/2014/main" id="{7C88B6A1-D90F-4AF7-B95F-221DC2967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000" y="4379913"/>
              <a:ext cx="1588" cy="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35" name="Freeform 190">
              <a:extLst>
                <a:ext uri="{FF2B5EF4-FFF2-40B4-BE49-F238E27FC236}">
                  <a16:creationId xmlns:a16="http://schemas.microsoft.com/office/drawing/2014/main" id="{CB28D651-FC4E-4E71-8380-10B4A11F5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4379913"/>
              <a:ext cx="3175" cy="4763"/>
            </a:xfrm>
            <a:custGeom>
              <a:avLst/>
              <a:gdLst>
                <a:gd name="T0" fmla="*/ 1 w 6"/>
                <a:gd name="T1" fmla="*/ 0 h 10"/>
                <a:gd name="T2" fmla="*/ 5 w 6"/>
                <a:gd name="T3" fmla="*/ 4 h 10"/>
                <a:gd name="T4" fmla="*/ 6 w 6"/>
                <a:gd name="T5" fmla="*/ 8 h 10"/>
                <a:gd name="T6" fmla="*/ 6 w 6"/>
                <a:gd name="T7" fmla="*/ 10 h 10"/>
                <a:gd name="T8" fmla="*/ 4 w 6"/>
                <a:gd name="T9" fmla="*/ 10 h 10"/>
                <a:gd name="T10" fmla="*/ 1 w 6"/>
                <a:gd name="T11" fmla="*/ 6 h 10"/>
                <a:gd name="T12" fmla="*/ 0 w 6"/>
                <a:gd name="T13" fmla="*/ 0 h 10"/>
                <a:gd name="T14" fmla="*/ 1 w 6"/>
                <a:gd name="T15" fmla="*/ 0 h 10"/>
                <a:gd name="T16" fmla="*/ 1 w 6"/>
                <a:gd name="T17" fmla="*/ 0 h 10"/>
                <a:gd name="T18" fmla="*/ 1 w 6"/>
                <a:gd name="T19" fmla="*/ 0 h 10"/>
                <a:gd name="T20" fmla="*/ 1 w 6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0">
                  <a:moveTo>
                    <a:pt x="1" y="0"/>
                  </a:moveTo>
                  <a:lnTo>
                    <a:pt x="5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1" y="6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36" name="Freeform 191">
              <a:extLst>
                <a:ext uri="{FF2B5EF4-FFF2-40B4-BE49-F238E27FC236}">
                  <a16:creationId xmlns:a16="http://schemas.microsoft.com/office/drawing/2014/main" id="{1A1E4521-5F71-4DFC-98B4-C6E2532B0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4379913"/>
              <a:ext cx="3175" cy="3175"/>
            </a:xfrm>
            <a:custGeom>
              <a:avLst/>
              <a:gdLst>
                <a:gd name="T0" fmla="*/ 1 w 4"/>
                <a:gd name="T1" fmla="*/ 1 h 6"/>
                <a:gd name="T2" fmla="*/ 4 w 4"/>
                <a:gd name="T3" fmla="*/ 3 h 6"/>
                <a:gd name="T4" fmla="*/ 4 w 4"/>
                <a:gd name="T5" fmla="*/ 5 h 6"/>
                <a:gd name="T6" fmla="*/ 2 w 4"/>
                <a:gd name="T7" fmla="*/ 6 h 6"/>
                <a:gd name="T8" fmla="*/ 0 w 4"/>
                <a:gd name="T9" fmla="*/ 3 h 6"/>
                <a:gd name="T10" fmla="*/ 0 w 4"/>
                <a:gd name="T11" fmla="*/ 1 h 6"/>
                <a:gd name="T12" fmla="*/ 1 w 4"/>
                <a:gd name="T13" fmla="*/ 0 h 6"/>
                <a:gd name="T14" fmla="*/ 1 w 4"/>
                <a:gd name="T15" fmla="*/ 1 h 6"/>
                <a:gd name="T16" fmla="*/ 1 w 4"/>
                <a:gd name="T17" fmla="*/ 1 h 6"/>
                <a:gd name="T18" fmla="*/ 1 w 4"/>
                <a:gd name="T19" fmla="*/ 1 h 6"/>
                <a:gd name="T20" fmla="*/ 1 w 4"/>
                <a:gd name="T2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1" y="1"/>
                  </a:moveTo>
                  <a:lnTo>
                    <a:pt x="4" y="3"/>
                  </a:lnTo>
                  <a:lnTo>
                    <a:pt x="4" y="5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37" name="Freeform 192">
              <a:extLst>
                <a:ext uri="{FF2B5EF4-FFF2-40B4-BE49-F238E27FC236}">
                  <a16:creationId xmlns:a16="http://schemas.microsoft.com/office/drawing/2014/main" id="{0A2C3165-31CA-4175-B6CC-7D9391B08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700" y="4379913"/>
              <a:ext cx="3175" cy="3175"/>
            </a:xfrm>
            <a:custGeom>
              <a:avLst/>
              <a:gdLst>
                <a:gd name="T0" fmla="*/ 0 w 5"/>
                <a:gd name="T1" fmla="*/ 0 h 7"/>
                <a:gd name="T2" fmla="*/ 1 w 5"/>
                <a:gd name="T3" fmla="*/ 0 h 7"/>
                <a:gd name="T4" fmla="*/ 2 w 5"/>
                <a:gd name="T5" fmla="*/ 1 h 7"/>
                <a:gd name="T6" fmla="*/ 5 w 5"/>
                <a:gd name="T7" fmla="*/ 6 h 7"/>
                <a:gd name="T8" fmla="*/ 3 w 5"/>
                <a:gd name="T9" fmla="*/ 7 h 7"/>
                <a:gd name="T10" fmla="*/ 0 w 5"/>
                <a:gd name="T11" fmla="*/ 4 h 7"/>
                <a:gd name="T12" fmla="*/ 0 w 5"/>
                <a:gd name="T13" fmla="*/ 0 h 7"/>
                <a:gd name="T14" fmla="*/ 0 w 5"/>
                <a:gd name="T15" fmla="*/ 0 h 7"/>
                <a:gd name="T16" fmla="*/ 0 w 5"/>
                <a:gd name="T17" fmla="*/ 0 h 7"/>
                <a:gd name="T18" fmla="*/ 0 w 5"/>
                <a:gd name="T19" fmla="*/ 0 h 7"/>
                <a:gd name="T20" fmla="*/ 0 w 5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5" y="6"/>
                  </a:lnTo>
                  <a:lnTo>
                    <a:pt x="3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38" name="Freeform 193">
              <a:extLst>
                <a:ext uri="{FF2B5EF4-FFF2-40B4-BE49-F238E27FC236}">
                  <a16:creationId xmlns:a16="http://schemas.microsoft.com/office/drawing/2014/main" id="{AAD333F1-2A04-49DB-835C-882D6EB11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1325" y="4381501"/>
              <a:ext cx="0" cy="15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1 w 2"/>
                <a:gd name="T5" fmla="*/ 2 h 2"/>
                <a:gd name="T6" fmla="*/ 0 w 2"/>
                <a:gd name="T7" fmla="*/ 2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39" name="Freeform 194">
              <a:extLst>
                <a:ext uri="{FF2B5EF4-FFF2-40B4-BE49-F238E27FC236}">
                  <a16:creationId xmlns:a16="http://schemas.microsoft.com/office/drawing/2014/main" id="{633836FF-04F4-4CD1-AA4C-9AF13229C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4381501"/>
              <a:ext cx="1588" cy="1588"/>
            </a:xfrm>
            <a:custGeom>
              <a:avLst/>
              <a:gdLst>
                <a:gd name="T0" fmla="*/ 3 w 4"/>
                <a:gd name="T1" fmla="*/ 0 h 2"/>
                <a:gd name="T2" fmla="*/ 4 w 4"/>
                <a:gd name="T3" fmla="*/ 0 h 2"/>
                <a:gd name="T4" fmla="*/ 3 w 4"/>
                <a:gd name="T5" fmla="*/ 2 h 2"/>
                <a:gd name="T6" fmla="*/ 1 w 4"/>
                <a:gd name="T7" fmla="*/ 2 h 2"/>
                <a:gd name="T8" fmla="*/ 0 w 4"/>
                <a:gd name="T9" fmla="*/ 2 h 2"/>
                <a:gd name="T10" fmla="*/ 1 w 4"/>
                <a:gd name="T11" fmla="*/ 0 h 2"/>
                <a:gd name="T12" fmla="*/ 3 w 4"/>
                <a:gd name="T13" fmla="*/ 0 h 2"/>
                <a:gd name="T14" fmla="*/ 3 w 4"/>
                <a:gd name="T15" fmla="*/ 0 h 2"/>
                <a:gd name="T16" fmla="*/ 3 w 4"/>
                <a:gd name="T17" fmla="*/ 0 h 2"/>
                <a:gd name="T18" fmla="*/ 3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lnTo>
                    <a:pt x="4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40" name="Freeform 195">
              <a:extLst>
                <a:ext uri="{FF2B5EF4-FFF2-40B4-BE49-F238E27FC236}">
                  <a16:creationId xmlns:a16="http://schemas.microsoft.com/office/drawing/2014/main" id="{44C64A84-C149-4B26-A1D6-9DE13E947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213" y="4383088"/>
              <a:ext cx="0" cy="1588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3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  <a:gd name="T16" fmla="*/ 0 w 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41" name="Freeform 196">
              <a:extLst>
                <a:ext uri="{FF2B5EF4-FFF2-40B4-BE49-F238E27FC236}">
                  <a16:creationId xmlns:a16="http://schemas.microsoft.com/office/drawing/2014/main" id="{2579A93E-54CF-4891-ABD5-D5E5A28A4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0" y="4384676"/>
              <a:ext cx="4763" cy="3175"/>
            </a:xfrm>
            <a:custGeom>
              <a:avLst/>
              <a:gdLst>
                <a:gd name="T0" fmla="*/ 3 w 9"/>
                <a:gd name="T1" fmla="*/ 0 h 7"/>
                <a:gd name="T2" fmla="*/ 5 w 9"/>
                <a:gd name="T3" fmla="*/ 1 h 7"/>
                <a:gd name="T4" fmla="*/ 8 w 9"/>
                <a:gd name="T5" fmla="*/ 4 h 7"/>
                <a:gd name="T6" fmla="*/ 9 w 9"/>
                <a:gd name="T7" fmla="*/ 6 h 7"/>
                <a:gd name="T8" fmla="*/ 8 w 9"/>
                <a:gd name="T9" fmla="*/ 7 h 7"/>
                <a:gd name="T10" fmla="*/ 3 w 9"/>
                <a:gd name="T11" fmla="*/ 7 h 7"/>
                <a:gd name="T12" fmla="*/ 1 w 9"/>
                <a:gd name="T13" fmla="*/ 6 h 7"/>
                <a:gd name="T14" fmla="*/ 0 w 9"/>
                <a:gd name="T15" fmla="*/ 2 h 7"/>
                <a:gd name="T16" fmla="*/ 3 w 9"/>
                <a:gd name="T17" fmla="*/ 0 h 7"/>
                <a:gd name="T18" fmla="*/ 3 w 9"/>
                <a:gd name="T19" fmla="*/ 0 h 7"/>
                <a:gd name="T20" fmla="*/ 3 w 9"/>
                <a:gd name="T21" fmla="*/ 0 h 7"/>
                <a:gd name="T22" fmla="*/ 3 w 9"/>
                <a:gd name="T23" fmla="*/ 0 h 7"/>
                <a:gd name="T24" fmla="*/ 3 w 9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lnTo>
                    <a:pt x="5" y="1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7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42" name="Freeform 197">
              <a:extLst>
                <a:ext uri="{FF2B5EF4-FFF2-40B4-BE49-F238E27FC236}">
                  <a16:creationId xmlns:a16="http://schemas.microsoft.com/office/drawing/2014/main" id="{A99582D3-4244-4752-AB4C-8F9991776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4387851"/>
              <a:ext cx="4763" cy="1588"/>
            </a:xfrm>
            <a:custGeom>
              <a:avLst/>
              <a:gdLst>
                <a:gd name="T0" fmla="*/ 5 w 8"/>
                <a:gd name="T1" fmla="*/ 0 h 4"/>
                <a:gd name="T2" fmla="*/ 8 w 8"/>
                <a:gd name="T3" fmla="*/ 1 h 4"/>
                <a:gd name="T4" fmla="*/ 5 w 8"/>
                <a:gd name="T5" fmla="*/ 3 h 4"/>
                <a:gd name="T6" fmla="*/ 2 w 8"/>
                <a:gd name="T7" fmla="*/ 4 h 4"/>
                <a:gd name="T8" fmla="*/ 0 w 8"/>
                <a:gd name="T9" fmla="*/ 4 h 4"/>
                <a:gd name="T10" fmla="*/ 2 w 8"/>
                <a:gd name="T11" fmla="*/ 0 h 4"/>
                <a:gd name="T12" fmla="*/ 4 w 8"/>
                <a:gd name="T13" fmla="*/ 0 h 4"/>
                <a:gd name="T14" fmla="*/ 5 w 8"/>
                <a:gd name="T15" fmla="*/ 0 h 4"/>
                <a:gd name="T16" fmla="*/ 5 w 8"/>
                <a:gd name="T17" fmla="*/ 0 h 4"/>
                <a:gd name="T18" fmla="*/ 5 w 8"/>
                <a:gd name="T19" fmla="*/ 0 h 4"/>
                <a:gd name="T20" fmla="*/ 5 w 8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4">
                  <a:moveTo>
                    <a:pt x="5" y="0"/>
                  </a:moveTo>
                  <a:lnTo>
                    <a:pt x="8" y="1"/>
                  </a:lnTo>
                  <a:lnTo>
                    <a:pt x="5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43" name="Freeform 198">
              <a:extLst>
                <a:ext uri="{FF2B5EF4-FFF2-40B4-BE49-F238E27FC236}">
                  <a16:creationId xmlns:a16="http://schemas.microsoft.com/office/drawing/2014/main" id="{A764193D-C9F6-4A46-A7DA-1C3A1BFF9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750" y="4389438"/>
              <a:ext cx="4763" cy="3175"/>
            </a:xfrm>
            <a:custGeom>
              <a:avLst/>
              <a:gdLst>
                <a:gd name="T0" fmla="*/ 3 w 10"/>
                <a:gd name="T1" fmla="*/ 0 h 6"/>
                <a:gd name="T2" fmla="*/ 7 w 10"/>
                <a:gd name="T3" fmla="*/ 1 h 6"/>
                <a:gd name="T4" fmla="*/ 10 w 10"/>
                <a:gd name="T5" fmla="*/ 4 h 6"/>
                <a:gd name="T6" fmla="*/ 7 w 10"/>
                <a:gd name="T7" fmla="*/ 5 h 6"/>
                <a:gd name="T8" fmla="*/ 3 w 10"/>
                <a:gd name="T9" fmla="*/ 6 h 6"/>
                <a:gd name="T10" fmla="*/ 1 w 10"/>
                <a:gd name="T11" fmla="*/ 5 h 6"/>
                <a:gd name="T12" fmla="*/ 0 w 10"/>
                <a:gd name="T13" fmla="*/ 2 h 6"/>
                <a:gd name="T14" fmla="*/ 1 w 10"/>
                <a:gd name="T15" fmla="*/ 0 h 6"/>
                <a:gd name="T16" fmla="*/ 3 w 10"/>
                <a:gd name="T17" fmla="*/ 0 h 6"/>
                <a:gd name="T18" fmla="*/ 3 w 10"/>
                <a:gd name="T19" fmla="*/ 0 h 6"/>
                <a:gd name="T20" fmla="*/ 3 w 10"/>
                <a:gd name="T21" fmla="*/ 0 h 6"/>
                <a:gd name="T22" fmla="*/ 3 w 10"/>
                <a:gd name="T23" fmla="*/ 0 h 6"/>
                <a:gd name="T24" fmla="*/ 3 w 10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6">
                  <a:moveTo>
                    <a:pt x="3" y="0"/>
                  </a:moveTo>
                  <a:lnTo>
                    <a:pt x="7" y="1"/>
                  </a:lnTo>
                  <a:lnTo>
                    <a:pt x="10" y="4"/>
                  </a:lnTo>
                  <a:lnTo>
                    <a:pt x="7" y="5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44" name="Freeform 199">
              <a:extLst>
                <a:ext uri="{FF2B5EF4-FFF2-40B4-BE49-F238E27FC236}">
                  <a16:creationId xmlns:a16="http://schemas.microsoft.com/office/drawing/2014/main" id="{7DEE784F-1801-4C5D-8FB0-8E351C5C3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4391026"/>
              <a:ext cx="9525" cy="9525"/>
            </a:xfrm>
            <a:custGeom>
              <a:avLst/>
              <a:gdLst>
                <a:gd name="T0" fmla="*/ 18 w 19"/>
                <a:gd name="T1" fmla="*/ 1 h 20"/>
                <a:gd name="T2" fmla="*/ 19 w 19"/>
                <a:gd name="T3" fmla="*/ 2 h 20"/>
                <a:gd name="T4" fmla="*/ 19 w 19"/>
                <a:gd name="T5" fmla="*/ 4 h 20"/>
                <a:gd name="T6" fmla="*/ 15 w 19"/>
                <a:gd name="T7" fmla="*/ 9 h 20"/>
                <a:gd name="T8" fmla="*/ 12 w 19"/>
                <a:gd name="T9" fmla="*/ 10 h 20"/>
                <a:gd name="T10" fmla="*/ 11 w 19"/>
                <a:gd name="T11" fmla="*/ 15 h 20"/>
                <a:gd name="T12" fmla="*/ 7 w 19"/>
                <a:gd name="T13" fmla="*/ 20 h 20"/>
                <a:gd name="T14" fmla="*/ 4 w 19"/>
                <a:gd name="T15" fmla="*/ 19 h 20"/>
                <a:gd name="T16" fmla="*/ 2 w 19"/>
                <a:gd name="T17" fmla="*/ 15 h 20"/>
                <a:gd name="T18" fmla="*/ 0 w 19"/>
                <a:gd name="T19" fmla="*/ 10 h 20"/>
                <a:gd name="T20" fmla="*/ 1 w 19"/>
                <a:gd name="T21" fmla="*/ 5 h 20"/>
                <a:gd name="T22" fmla="*/ 7 w 19"/>
                <a:gd name="T23" fmla="*/ 0 h 20"/>
                <a:gd name="T24" fmla="*/ 18 w 19"/>
                <a:gd name="T25" fmla="*/ 2 h 20"/>
                <a:gd name="T26" fmla="*/ 18 w 19"/>
                <a:gd name="T27" fmla="*/ 1 h 20"/>
                <a:gd name="T28" fmla="*/ 18 w 19"/>
                <a:gd name="T29" fmla="*/ 1 h 20"/>
                <a:gd name="T30" fmla="*/ 18 w 19"/>
                <a:gd name="T31" fmla="*/ 1 h 20"/>
                <a:gd name="T32" fmla="*/ 18 w 19"/>
                <a:gd name="T3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0">
                  <a:moveTo>
                    <a:pt x="18" y="1"/>
                  </a:moveTo>
                  <a:lnTo>
                    <a:pt x="19" y="2"/>
                  </a:lnTo>
                  <a:lnTo>
                    <a:pt x="19" y="4"/>
                  </a:lnTo>
                  <a:lnTo>
                    <a:pt x="15" y="9"/>
                  </a:lnTo>
                  <a:lnTo>
                    <a:pt x="12" y="10"/>
                  </a:lnTo>
                  <a:lnTo>
                    <a:pt x="11" y="15"/>
                  </a:lnTo>
                  <a:lnTo>
                    <a:pt x="7" y="20"/>
                  </a:lnTo>
                  <a:lnTo>
                    <a:pt x="4" y="19"/>
                  </a:lnTo>
                  <a:lnTo>
                    <a:pt x="2" y="15"/>
                  </a:lnTo>
                  <a:lnTo>
                    <a:pt x="0" y="10"/>
                  </a:lnTo>
                  <a:lnTo>
                    <a:pt x="1" y="5"/>
                  </a:lnTo>
                  <a:lnTo>
                    <a:pt x="7" y="0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45" name="Freeform 200">
              <a:extLst>
                <a:ext uri="{FF2B5EF4-FFF2-40B4-BE49-F238E27FC236}">
                  <a16:creationId xmlns:a16="http://schemas.microsoft.com/office/drawing/2014/main" id="{8754DAAC-5A92-4337-8D95-74FC027D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0038" y="4392613"/>
              <a:ext cx="6350" cy="6350"/>
            </a:xfrm>
            <a:custGeom>
              <a:avLst/>
              <a:gdLst>
                <a:gd name="T0" fmla="*/ 13 w 14"/>
                <a:gd name="T1" fmla="*/ 1 h 13"/>
                <a:gd name="T2" fmla="*/ 14 w 14"/>
                <a:gd name="T3" fmla="*/ 5 h 13"/>
                <a:gd name="T4" fmla="*/ 13 w 14"/>
                <a:gd name="T5" fmla="*/ 9 h 13"/>
                <a:gd name="T6" fmla="*/ 9 w 14"/>
                <a:gd name="T7" fmla="*/ 12 h 13"/>
                <a:gd name="T8" fmla="*/ 6 w 14"/>
                <a:gd name="T9" fmla="*/ 13 h 13"/>
                <a:gd name="T10" fmla="*/ 5 w 14"/>
                <a:gd name="T11" fmla="*/ 12 h 13"/>
                <a:gd name="T12" fmla="*/ 6 w 14"/>
                <a:gd name="T13" fmla="*/ 9 h 13"/>
                <a:gd name="T14" fmla="*/ 5 w 14"/>
                <a:gd name="T15" fmla="*/ 8 h 13"/>
                <a:gd name="T16" fmla="*/ 0 w 14"/>
                <a:gd name="T17" fmla="*/ 8 h 13"/>
                <a:gd name="T18" fmla="*/ 0 w 14"/>
                <a:gd name="T19" fmla="*/ 6 h 13"/>
                <a:gd name="T20" fmla="*/ 4 w 14"/>
                <a:gd name="T21" fmla="*/ 3 h 13"/>
                <a:gd name="T22" fmla="*/ 7 w 14"/>
                <a:gd name="T23" fmla="*/ 0 h 13"/>
                <a:gd name="T24" fmla="*/ 10 w 14"/>
                <a:gd name="T25" fmla="*/ 0 h 13"/>
                <a:gd name="T26" fmla="*/ 13 w 14"/>
                <a:gd name="T27" fmla="*/ 1 h 13"/>
                <a:gd name="T28" fmla="*/ 13 w 14"/>
                <a:gd name="T29" fmla="*/ 1 h 13"/>
                <a:gd name="T30" fmla="*/ 13 w 14"/>
                <a:gd name="T31" fmla="*/ 1 h 13"/>
                <a:gd name="T32" fmla="*/ 13 w 14"/>
                <a:gd name="T33" fmla="*/ 1 h 13"/>
                <a:gd name="T34" fmla="*/ 13 w 14"/>
                <a:gd name="T3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3">
                  <a:moveTo>
                    <a:pt x="13" y="1"/>
                  </a:moveTo>
                  <a:lnTo>
                    <a:pt x="14" y="5"/>
                  </a:lnTo>
                  <a:lnTo>
                    <a:pt x="13" y="9"/>
                  </a:lnTo>
                  <a:lnTo>
                    <a:pt x="9" y="12"/>
                  </a:lnTo>
                  <a:lnTo>
                    <a:pt x="6" y="13"/>
                  </a:lnTo>
                  <a:lnTo>
                    <a:pt x="5" y="12"/>
                  </a:lnTo>
                  <a:lnTo>
                    <a:pt x="6" y="9"/>
                  </a:lnTo>
                  <a:lnTo>
                    <a:pt x="5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4" y="3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46" name="Freeform 201">
              <a:extLst>
                <a:ext uri="{FF2B5EF4-FFF2-40B4-BE49-F238E27FC236}">
                  <a16:creationId xmlns:a16="http://schemas.microsoft.com/office/drawing/2014/main" id="{030DC135-8449-4BE8-B1AE-4A1D810AA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925" y="4397376"/>
              <a:ext cx="65088" cy="36513"/>
            </a:xfrm>
            <a:custGeom>
              <a:avLst/>
              <a:gdLst>
                <a:gd name="T0" fmla="*/ 113 w 122"/>
                <a:gd name="T1" fmla="*/ 68 h 68"/>
                <a:gd name="T2" fmla="*/ 104 w 122"/>
                <a:gd name="T3" fmla="*/ 67 h 68"/>
                <a:gd name="T4" fmla="*/ 95 w 122"/>
                <a:gd name="T5" fmla="*/ 61 h 68"/>
                <a:gd name="T6" fmla="*/ 88 w 122"/>
                <a:gd name="T7" fmla="*/ 61 h 68"/>
                <a:gd name="T8" fmla="*/ 75 w 122"/>
                <a:gd name="T9" fmla="*/ 56 h 68"/>
                <a:gd name="T10" fmla="*/ 68 w 122"/>
                <a:gd name="T11" fmla="*/ 56 h 68"/>
                <a:gd name="T12" fmla="*/ 61 w 122"/>
                <a:gd name="T13" fmla="*/ 58 h 68"/>
                <a:gd name="T14" fmla="*/ 53 w 122"/>
                <a:gd name="T15" fmla="*/ 53 h 68"/>
                <a:gd name="T16" fmla="*/ 45 w 122"/>
                <a:gd name="T17" fmla="*/ 55 h 68"/>
                <a:gd name="T18" fmla="*/ 36 w 122"/>
                <a:gd name="T19" fmla="*/ 59 h 68"/>
                <a:gd name="T20" fmla="*/ 34 w 122"/>
                <a:gd name="T21" fmla="*/ 59 h 68"/>
                <a:gd name="T22" fmla="*/ 32 w 122"/>
                <a:gd name="T23" fmla="*/ 57 h 68"/>
                <a:gd name="T24" fmla="*/ 26 w 122"/>
                <a:gd name="T25" fmla="*/ 49 h 68"/>
                <a:gd name="T26" fmla="*/ 17 w 122"/>
                <a:gd name="T27" fmla="*/ 42 h 68"/>
                <a:gd name="T28" fmla="*/ 17 w 122"/>
                <a:gd name="T29" fmla="*/ 39 h 68"/>
                <a:gd name="T30" fmla="*/ 19 w 122"/>
                <a:gd name="T31" fmla="*/ 34 h 68"/>
                <a:gd name="T32" fmla="*/ 19 w 122"/>
                <a:gd name="T33" fmla="*/ 32 h 68"/>
                <a:gd name="T34" fmla="*/ 19 w 122"/>
                <a:gd name="T35" fmla="*/ 32 h 68"/>
                <a:gd name="T36" fmla="*/ 16 w 122"/>
                <a:gd name="T37" fmla="*/ 24 h 68"/>
                <a:gd name="T38" fmla="*/ 14 w 122"/>
                <a:gd name="T39" fmla="*/ 21 h 68"/>
                <a:gd name="T40" fmla="*/ 11 w 122"/>
                <a:gd name="T41" fmla="*/ 16 h 68"/>
                <a:gd name="T42" fmla="*/ 6 w 122"/>
                <a:gd name="T43" fmla="*/ 13 h 68"/>
                <a:gd name="T44" fmla="*/ 0 w 122"/>
                <a:gd name="T45" fmla="*/ 6 h 68"/>
                <a:gd name="T46" fmla="*/ 0 w 122"/>
                <a:gd name="T47" fmla="*/ 4 h 68"/>
                <a:gd name="T48" fmla="*/ 3 w 122"/>
                <a:gd name="T49" fmla="*/ 0 h 68"/>
                <a:gd name="T50" fmla="*/ 6 w 122"/>
                <a:gd name="T51" fmla="*/ 0 h 68"/>
                <a:gd name="T52" fmla="*/ 11 w 122"/>
                <a:gd name="T53" fmla="*/ 3 h 68"/>
                <a:gd name="T54" fmla="*/ 13 w 122"/>
                <a:gd name="T55" fmla="*/ 8 h 68"/>
                <a:gd name="T56" fmla="*/ 24 w 122"/>
                <a:gd name="T57" fmla="*/ 7 h 68"/>
                <a:gd name="T58" fmla="*/ 30 w 122"/>
                <a:gd name="T59" fmla="*/ 11 h 68"/>
                <a:gd name="T60" fmla="*/ 35 w 122"/>
                <a:gd name="T61" fmla="*/ 9 h 68"/>
                <a:gd name="T62" fmla="*/ 46 w 122"/>
                <a:gd name="T63" fmla="*/ 3 h 68"/>
                <a:gd name="T64" fmla="*/ 49 w 122"/>
                <a:gd name="T65" fmla="*/ 3 h 68"/>
                <a:gd name="T66" fmla="*/ 63 w 122"/>
                <a:gd name="T67" fmla="*/ 16 h 68"/>
                <a:gd name="T68" fmla="*/ 65 w 122"/>
                <a:gd name="T69" fmla="*/ 16 h 68"/>
                <a:gd name="T70" fmla="*/ 68 w 122"/>
                <a:gd name="T71" fmla="*/ 14 h 68"/>
                <a:gd name="T72" fmla="*/ 72 w 122"/>
                <a:gd name="T73" fmla="*/ 15 h 68"/>
                <a:gd name="T74" fmla="*/ 73 w 122"/>
                <a:gd name="T75" fmla="*/ 19 h 68"/>
                <a:gd name="T76" fmla="*/ 73 w 122"/>
                <a:gd name="T77" fmla="*/ 22 h 68"/>
                <a:gd name="T78" fmla="*/ 75 w 122"/>
                <a:gd name="T79" fmla="*/ 24 h 68"/>
                <a:gd name="T80" fmla="*/ 81 w 122"/>
                <a:gd name="T81" fmla="*/ 25 h 68"/>
                <a:gd name="T82" fmla="*/ 81 w 122"/>
                <a:gd name="T83" fmla="*/ 20 h 68"/>
                <a:gd name="T84" fmla="*/ 83 w 122"/>
                <a:gd name="T85" fmla="*/ 19 h 68"/>
                <a:gd name="T86" fmla="*/ 86 w 122"/>
                <a:gd name="T87" fmla="*/ 19 h 68"/>
                <a:gd name="T88" fmla="*/ 87 w 122"/>
                <a:gd name="T89" fmla="*/ 23 h 68"/>
                <a:gd name="T90" fmla="*/ 95 w 122"/>
                <a:gd name="T91" fmla="*/ 25 h 68"/>
                <a:gd name="T92" fmla="*/ 95 w 122"/>
                <a:gd name="T93" fmla="*/ 27 h 68"/>
                <a:gd name="T94" fmla="*/ 97 w 122"/>
                <a:gd name="T95" fmla="*/ 31 h 68"/>
                <a:gd name="T96" fmla="*/ 104 w 122"/>
                <a:gd name="T97" fmla="*/ 29 h 68"/>
                <a:gd name="T98" fmla="*/ 118 w 122"/>
                <a:gd name="T99" fmla="*/ 41 h 68"/>
                <a:gd name="T100" fmla="*/ 121 w 122"/>
                <a:gd name="T101" fmla="*/ 40 h 68"/>
                <a:gd name="T102" fmla="*/ 122 w 122"/>
                <a:gd name="T103" fmla="*/ 43 h 68"/>
                <a:gd name="T104" fmla="*/ 118 w 122"/>
                <a:gd name="T105" fmla="*/ 48 h 68"/>
                <a:gd name="T106" fmla="*/ 115 w 122"/>
                <a:gd name="T107" fmla="*/ 58 h 68"/>
                <a:gd name="T108" fmla="*/ 115 w 122"/>
                <a:gd name="T109" fmla="*/ 61 h 68"/>
                <a:gd name="T110" fmla="*/ 118 w 122"/>
                <a:gd name="T111" fmla="*/ 66 h 68"/>
                <a:gd name="T112" fmla="*/ 113 w 122"/>
                <a:gd name="T113" fmla="*/ 68 h 68"/>
                <a:gd name="T114" fmla="*/ 113 w 122"/>
                <a:gd name="T115" fmla="*/ 68 h 68"/>
                <a:gd name="T116" fmla="*/ 113 w 122"/>
                <a:gd name="T117" fmla="*/ 68 h 68"/>
                <a:gd name="T118" fmla="*/ 113 w 122"/>
                <a:gd name="T1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" h="68">
                  <a:moveTo>
                    <a:pt x="113" y="68"/>
                  </a:moveTo>
                  <a:lnTo>
                    <a:pt x="104" y="67"/>
                  </a:lnTo>
                  <a:lnTo>
                    <a:pt x="95" y="61"/>
                  </a:lnTo>
                  <a:lnTo>
                    <a:pt x="88" y="61"/>
                  </a:lnTo>
                  <a:lnTo>
                    <a:pt x="75" y="56"/>
                  </a:lnTo>
                  <a:lnTo>
                    <a:pt x="68" y="56"/>
                  </a:lnTo>
                  <a:lnTo>
                    <a:pt x="61" y="58"/>
                  </a:lnTo>
                  <a:lnTo>
                    <a:pt x="53" y="53"/>
                  </a:lnTo>
                  <a:lnTo>
                    <a:pt x="45" y="55"/>
                  </a:lnTo>
                  <a:lnTo>
                    <a:pt x="36" y="59"/>
                  </a:lnTo>
                  <a:lnTo>
                    <a:pt x="34" y="59"/>
                  </a:lnTo>
                  <a:lnTo>
                    <a:pt x="32" y="57"/>
                  </a:lnTo>
                  <a:lnTo>
                    <a:pt x="26" y="49"/>
                  </a:lnTo>
                  <a:lnTo>
                    <a:pt x="17" y="42"/>
                  </a:lnTo>
                  <a:lnTo>
                    <a:pt x="17" y="39"/>
                  </a:lnTo>
                  <a:lnTo>
                    <a:pt x="19" y="34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6" y="24"/>
                  </a:lnTo>
                  <a:lnTo>
                    <a:pt x="14" y="21"/>
                  </a:lnTo>
                  <a:lnTo>
                    <a:pt x="11" y="16"/>
                  </a:lnTo>
                  <a:lnTo>
                    <a:pt x="6" y="13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0"/>
                  </a:lnTo>
                  <a:lnTo>
                    <a:pt x="6" y="0"/>
                  </a:lnTo>
                  <a:lnTo>
                    <a:pt x="11" y="3"/>
                  </a:lnTo>
                  <a:lnTo>
                    <a:pt x="13" y="8"/>
                  </a:lnTo>
                  <a:lnTo>
                    <a:pt x="24" y="7"/>
                  </a:lnTo>
                  <a:lnTo>
                    <a:pt x="30" y="11"/>
                  </a:lnTo>
                  <a:lnTo>
                    <a:pt x="35" y="9"/>
                  </a:lnTo>
                  <a:lnTo>
                    <a:pt x="46" y="3"/>
                  </a:lnTo>
                  <a:lnTo>
                    <a:pt x="49" y="3"/>
                  </a:lnTo>
                  <a:lnTo>
                    <a:pt x="63" y="16"/>
                  </a:lnTo>
                  <a:lnTo>
                    <a:pt x="65" y="16"/>
                  </a:lnTo>
                  <a:lnTo>
                    <a:pt x="68" y="14"/>
                  </a:lnTo>
                  <a:lnTo>
                    <a:pt x="72" y="15"/>
                  </a:lnTo>
                  <a:lnTo>
                    <a:pt x="73" y="19"/>
                  </a:lnTo>
                  <a:lnTo>
                    <a:pt x="73" y="22"/>
                  </a:lnTo>
                  <a:lnTo>
                    <a:pt x="75" y="24"/>
                  </a:lnTo>
                  <a:lnTo>
                    <a:pt x="81" y="25"/>
                  </a:lnTo>
                  <a:lnTo>
                    <a:pt x="81" y="20"/>
                  </a:lnTo>
                  <a:lnTo>
                    <a:pt x="83" y="19"/>
                  </a:lnTo>
                  <a:lnTo>
                    <a:pt x="86" y="19"/>
                  </a:lnTo>
                  <a:lnTo>
                    <a:pt x="87" y="23"/>
                  </a:lnTo>
                  <a:lnTo>
                    <a:pt x="95" y="25"/>
                  </a:lnTo>
                  <a:lnTo>
                    <a:pt x="95" y="27"/>
                  </a:lnTo>
                  <a:lnTo>
                    <a:pt x="97" y="31"/>
                  </a:lnTo>
                  <a:lnTo>
                    <a:pt x="104" y="29"/>
                  </a:lnTo>
                  <a:lnTo>
                    <a:pt x="118" y="41"/>
                  </a:lnTo>
                  <a:lnTo>
                    <a:pt x="121" y="40"/>
                  </a:lnTo>
                  <a:lnTo>
                    <a:pt x="122" y="43"/>
                  </a:lnTo>
                  <a:lnTo>
                    <a:pt x="118" y="48"/>
                  </a:lnTo>
                  <a:lnTo>
                    <a:pt x="115" y="58"/>
                  </a:lnTo>
                  <a:lnTo>
                    <a:pt x="115" y="61"/>
                  </a:lnTo>
                  <a:lnTo>
                    <a:pt x="118" y="66"/>
                  </a:lnTo>
                  <a:lnTo>
                    <a:pt x="113" y="68"/>
                  </a:lnTo>
                  <a:lnTo>
                    <a:pt x="113" y="68"/>
                  </a:lnTo>
                  <a:lnTo>
                    <a:pt x="113" y="68"/>
                  </a:lnTo>
                  <a:lnTo>
                    <a:pt x="113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47" name="Freeform 202">
              <a:extLst>
                <a:ext uri="{FF2B5EF4-FFF2-40B4-BE49-F238E27FC236}">
                  <a16:creationId xmlns:a16="http://schemas.microsoft.com/office/drawing/2014/main" id="{768C77F1-4CDC-432D-9422-3C094EFD9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0" y="4406901"/>
              <a:ext cx="3175" cy="3175"/>
            </a:xfrm>
            <a:custGeom>
              <a:avLst/>
              <a:gdLst>
                <a:gd name="T0" fmla="*/ 2 w 5"/>
                <a:gd name="T1" fmla="*/ 1 h 7"/>
                <a:gd name="T2" fmla="*/ 4 w 5"/>
                <a:gd name="T3" fmla="*/ 0 h 7"/>
                <a:gd name="T4" fmla="*/ 5 w 5"/>
                <a:gd name="T5" fmla="*/ 3 h 7"/>
                <a:gd name="T6" fmla="*/ 3 w 5"/>
                <a:gd name="T7" fmla="*/ 6 h 7"/>
                <a:gd name="T8" fmla="*/ 0 w 5"/>
                <a:gd name="T9" fmla="*/ 7 h 7"/>
                <a:gd name="T10" fmla="*/ 0 w 5"/>
                <a:gd name="T11" fmla="*/ 5 h 7"/>
                <a:gd name="T12" fmla="*/ 2 w 5"/>
                <a:gd name="T13" fmla="*/ 1 h 7"/>
                <a:gd name="T14" fmla="*/ 2 w 5"/>
                <a:gd name="T15" fmla="*/ 1 h 7"/>
                <a:gd name="T16" fmla="*/ 2 w 5"/>
                <a:gd name="T17" fmla="*/ 1 h 7"/>
                <a:gd name="T18" fmla="*/ 2 w 5"/>
                <a:gd name="T19" fmla="*/ 1 h 7"/>
                <a:gd name="T20" fmla="*/ 2 w 5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7">
                  <a:moveTo>
                    <a:pt x="2" y="1"/>
                  </a:moveTo>
                  <a:lnTo>
                    <a:pt x="4" y="0"/>
                  </a:lnTo>
                  <a:lnTo>
                    <a:pt x="5" y="3"/>
                  </a:lnTo>
                  <a:lnTo>
                    <a:pt x="3" y="6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48" name="Freeform 203">
              <a:extLst>
                <a:ext uri="{FF2B5EF4-FFF2-40B4-BE49-F238E27FC236}">
                  <a16:creationId xmlns:a16="http://schemas.microsoft.com/office/drawing/2014/main" id="{8FE2EE4B-7840-4888-A040-4A2050817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5750" y="4410076"/>
              <a:ext cx="7938" cy="7938"/>
            </a:xfrm>
            <a:custGeom>
              <a:avLst/>
              <a:gdLst>
                <a:gd name="T0" fmla="*/ 7 w 14"/>
                <a:gd name="T1" fmla="*/ 0 h 15"/>
                <a:gd name="T2" fmla="*/ 12 w 14"/>
                <a:gd name="T3" fmla="*/ 0 h 15"/>
                <a:gd name="T4" fmla="*/ 14 w 14"/>
                <a:gd name="T5" fmla="*/ 4 h 15"/>
                <a:gd name="T6" fmla="*/ 12 w 14"/>
                <a:gd name="T7" fmla="*/ 14 h 15"/>
                <a:gd name="T8" fmla="*/ 10 w 14"/>
                <a:gd name="T9" fmla="*/ 15 h 15"/>
                <a:gd name="T10" fmla="*/ 7 w 14"/>
                <a:gd name="T11" fmla="*/ 15 h 15"/>
                <a:gd name="T12" fmla="*/ 6 w 14"/>
                <a:gd name="T13" fmla="*/ 15 h 15"/>
                <a:gd name="T14" fmla="*/ 6 w 14"/>
                <a:gd name="T15" fmla="*/ 11 h 15"/>
                <a:gd name="T16" fmla="*/ 1 w 14"/>
                <a:gd name="T17" fmla="*/ 9 h 15"/>
                <a:gd name="T18" fmla="*/ 0 w 14"/>
                <a:gd name="T19" fmla="*/ 8 h 15"/>
                <a:gd name="T20" fmla="*/ 2 w 14"/>
                <a:gd name="T21" fmla="*/ 4 h 15"/>
                <a:gd name="T22" fmla="*/ 7 w 14"/>
                <a:gd name="T23" fmla="*/ 0 h 15"/>
                <a:gd name="T24" fmla="*/ 7 w 14"/>
                <a:gd name="T25" fmla="*/ 0 h 15"/>
                <a:gd name="T26" fmla="*/ 7 w 14"/>
                <a:gd name="T27" fmla="*/ 0 h 15"/>
                <a:gd name="T28" fmla="*/ 7 w 14"/>
                <a:gd name="T29" fmla="*/ 0 h 15"/>
                <a:gd name="T30" fmla="*/ 7 w 14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lnTo>
                    <a:pt x="12" y="0"/>
                  </a:lnTo>
                  <a:lnTo>
                    <a:pt x="14" y="4"/>
                  </a:lnTo>
                  <a:lnTo>
                    <a:pt x="12" y="14"/>
                  </a:lnTo>
                  <a:lnTo>
                    <a:pt x="10" y="15"/>
                  </a:lnTo>
                  <a:lnTo>
                    <a:pt x="7" y="15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" y="9"/>
                  </a:lnTo>
                  <a:lnTo>
                    <a:pt x="0" y="8"/>
                  </a:lnTo>
                  <a:lnTo>
                    <a:pt x="2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49" name="Freeform 204">
              <a:extLst>
                <a:ext uri="{FF2B5EF4-FFF2-40B4-BE49-F238E27FC236}">
                  <a16:creationId xmlns:a16="http://schemas.microsoft.com/office/drawing/2014/main" id="{F2C3C86A-94D5-48CF-83B5-B5BE6FA09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5" y="4411663"/>
              <a:ext cx="1588" cy="3175"/>
            </a:xfrm>
            <a:custGeom>
              <a:avLst/>
              <a:gdLst>
                <a:gd name="T0" fmla="*/ 1 w 4"/>
                <a:gd name="T1" fmla="*/ 0 h 5"/>
                <a:gd name="T2" fmla="*/ 4 w 4"/>
                <a:gd name="T3" fmla="*/ 1 h 5"/>
                <a:gd name="T4" fmla="*/ 3 w 4"/>
                <a:gd name="T5" fmla="*/ 5 h 5"/>
                <a:gd name="T6" fmla="*/ 1 w 4"/>
                <a:gd name="T7" fmla="*/ 5 h 5"/>
                <a:gd name="T8" fmla="*/ 0 w 4"/>
                <a:gd name="T9" fmla="*/ 3 h 5"/>
                <a:gd name="T10" fmla="*/ 1 w 4"/>
                <a:gd name="T11" fmla="*/ 0 h 5"/>
                <a:gd name="T12" fmla="*/ 1 w 4"/>
                <a:gd name="T13" fmla="*/ 0 h 5"/>
                <a:gd name="T14" fmla="*/ 1 w 4"/>
                <a:gd name="T15" fmla="*/ 0 h 5"/>
                <a:gd name="T16" fmla="*/ 1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lnTo>
                    <a:pt x="4" y="1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50" name="Freeform 206">
              <a:extLst>
                <a:ext uri="{FF2B5EF4-FFF2-40B4-BE49-F238E27FC236}">
                  <a16:creationId xmlns:a16="http://schemas.microsoft.com/office/drawing/2014/main" id="{3DBFBA2D-D7D7-4D5C-BE00-36D2CF5EC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863" y="4414838"/>
              <a:ext cx="1588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51" name="Freeform 207">
              <a:extLst>
                <a:ext uri="{FF2B5EF4-FFF2-40B4-BE49-F238E27FC236}">
                  <a16:creationId xmlns:a16="http://schemas.microsoft.com/office/drawing/2014/main" id="{47A8ACD4-30EC-480C-82B0-A04508CFB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414838"/>
              <a:ext cx="1588" cy="1588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  <a:gd name="T16" fmla="*/ 0 w 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52" name="Freeform 208">
              <a:extLst>
                <a:ext uri="{FF2B5EF4-FFF2-40B4-BE49-F238E27FC236}">
                  <a16:creationId xmlns:a16="http://schemas.microsoft.com/office/drawing/2014/main" id="{64FDFA56-4365-42A3-9450-FE94048FB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416426"/>
              <a:ext cx="6350" cy="11113"/>
            </a:xfrm>
            <a:custGeom>
              <a:avLst/>
              <a:gdLst>
                <a:gd name="T0" fmla="*/ 7 w 12"/>
                <a:gd name="T1" fmla="*/ 1 h 21"/>
                <a:gd name="T2" fmla="*/ 8 w 12"/>
                <a:gd name="T3" fmla="*/ 0 h 21"/>
                <a:gd name="T4" fmla="*/ 8 w 12"/>
                <a:gd name="T5" fmla="*/ 1 h 21"/>
                <a:gd name="T6" fmla="*/ 7 w 12"/>
                <a:gd name="T7" fmla="*/ 5 h 21"/>
                <a:gd name="T8" fmla="*/ 10 w 12"/>
                <a:gd name="T9" fmla="*/ 6 h 21"/>
                <a:gd name="T10" fmla="*/ 12 w 12"/>
                <a:gd name="T11" fmla="*/ 9 h 21"/>
                <a:gd name="T12" fmla="*/ 7 w 12"/>
                <a:gd name="T13" fmla="*/ 13 h 21"/>
                <a:gd name="T14" fmla="*/ 10 w 12"/>
                <a:gd name="T15" fmla="*/ 17 h 21"/>
                <a:gd name="T16" fmla="*/ 10 w 12"/>
                <a:gd name="T17" fmla="*/ 20 h 21"/>
                <a:gd name="T18" fmla="*/ 8 w 12"/>
                <a:gd name="T19" fmla="*/ 21 h 21"/>
                <a:gd name="T20" fmla="*/ 6 w 12"/>
                <a:gd name="T21" fmla="*/ 21 h 21"/>
                <a:gd name="T22" fmla="*/ 2 w 12"/>
                <a:gd name="T23" fmla="*/ 19 h 21"/>
                <a:gd name="T24" fmla="*/ 0 w 12"/>
                <a:gd name="T25" fmla="*/ 18 h 21"/>
                <a:gd name="T26" fmla="*/ 3 w 12"/>
                <a:gd name="T27" fmla="*/ 15 h 21"/>
                <a:gd name="T28" fmla="*/ 0 w 12"/>
                <a:gd name="T29" fmla="*/ 11 h 21"/>
                <a:gd name="T30" fmla="*/ 2 w 12"/>
                <a:gd name="T31" fmla="*/ 7 h 21"/>
                <a:gd name="T32" fmla="*/ 1 w 12"/>
                <a:gd name="T33" fmla="*/ 3 h 21"/>
                <a:gd name="T34" fmla="*/ 5 w 12"/>
                <a:gd name="T35" fmla="*/ 2 h 21"/>
                <a:gd name="T36" fmla="*/ 7 w 12"/>
                <a:gd name="T37" fmla="*/ 1 h 21"/>
                <a:gd name="T38" fmla="*/ 7 w 12"/>
                <a:gd name="T39" fmla="*/ 1 h 21"/>
                <a:gd name="T40" fmla="*/ 7 w 12"/>
                <a:gd name="T41" fmla="*/ 1 h 21"/>
                <a:gd name="T42" fmla="*/ 7 w 12"/>
                <a:gd name="T43" fmla="*/ 1 h 21"/>
                <a:gd name="T44" fmla="*/ 7 w 12"/>
                <a:gd name="T4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21">
                  <a:moveTo>
                    <a:pt x="7" y="1"/>
                  </a:moveTo>
                  <a:lnTo>
                    <a:pt x="8" y="0"/>
                  </a:lnTo>
                  <a:lnTo>
                    <a:pt x="8" y="1"/>
                  </a:lnTo>
                  <a:lnTo>
                    <a:pt x="7" y="5"/>
                  </a:lnTo>
                  <a:lnTo>
                    <a:pt x="10" y="6"/>
                  </a:lnTo>
                  <a:lnTo>
                    <a:pt x="12" y="9"/>
                  </a:lnTo>
                  <a:lnTo>
                    <a:pt x="7" y="13"/>
                  </a:lnTo>
                  <a:lnTo>
                    <a:pt x="10" y="17"/>
                  </a:lnTo>
                  <a:lnTo>
                    <a:pt x="10" y="20"/>
                  </a:lnTo>
                  <a:lnTo>
                    <a:pt x="8" y="21"/>
                  </a:lnTo>
                  <a:lnTo>
                    <a:pt x="6" y="21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3" y="15"/>
                  </a:lnTo>
                  <a:lnTo>
                    <a:pt x="0" y="11"/>
                  </a:lnTo>
                  <a:lnTo>
                    <a:pt x="2" y="7"/>
                  </a:lnTo>
                  <a:lnTo>
                    <a:pt x="1" y="3"/>
                  </a:lnTo>
                  <a:lnTo>
                    <a:pt x="5" y="2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53" name="Freeform 209">
              <a:extLst>
                <a:ext uri="{FF2B5EF4-FFF2-40B4-BE49-F238E27FC236}">
                  <a16:creationId xmlns:a16="http://schemas.microsoft.com/office/drawing/2014/main" id="{F1282729-CEE8-4F8F-93CC-83BD38D2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6225" y="4416426"/>
              <a:ext cx="15875" cy="20638"/>
            </a:xfrm>
            <a:custGeom>
              <a:avLst/>
              <a:gdLst>
                <a:gd name="T0" fmla="*/ 3 w 28"/>
                <a:gd name="T1" fmla="*/ 1 h 38"/>
                <a:gd name="T2" fmla="*/ 8 w 28"/>
                <a:gd name="T3" fmla="*/ 0 h 38"/>
                <a:gd name="T4" fmla="*/ 11 w 28"/>
                <a:gd name="T5" fmla="*/ 1 h 38"/>
                <a:gd name="T6" fmla="*/ 16 w 28"/>
                <a:gd name="T7" fmla="*/ 5 h 38"/>
                <a:gd name="T8" fmla="*/ 18 w 28"/>
                <a:gd name="T9" fmla="*/ 9 h 38"/>
                <a:gd name="T10" fmla="*/ 22 w 28"/>
                <a:gd name="T11" fmla="*/ 8 h 38"/>
                <a:gd name="T12" fmla="*/ 25 w 28"/>
                <a:gd name="T13" fmla="*/ 16 h 38"/>
                <a:gd name="T14" fmla="*/ 28 w 28"/>
                <a:gd name="T15" fmla="*/ 25 h 38"/>
                <a:gd name="T16" fmla="*/ 16 w 28"/>
                <a:gd name="T17" fmla="*/ 37 h 38"/>
                <a:gd name="T18" fmla="*/ 13 w 28"/>
                <a:gd name="T19" fmla="*/ 38 h 38"/>
                <a:gd name="T20" fmla="*/ 7 w 28"/>
                <a:gd name="T21" fmla="*/ 38 h 38"/>
                <a:gd name="T22" fmla="*/ 6 w 28"/>
                <a:gd name="T23" fmla="*/ 33 h 38"/>
                <a:gd name="T24" fmla="*/ 1 w 28"/>
                <a:gd name="T25" fmla="*/ 31 h 38"/>
                <a:gd name="T26" fmla="*/ 4 w 28"/>
                <a:gd name="T27" fmla="*/ 22 h 38"/>
                <a:gd name="T28" fmla="*/ 0 w 28"/>
                <a:gd name="T29" fmla="*/ 15 h 38"/>
                <a:gd name="T30" fmla="*/ 3 w 28"/>
                <a:gd name="T31" fmla="*/ 7 h 38"/>
                <a:gd name="T32" fmla="*/ 2 w 28"/>
                <a:gd name="T33" fmla="*/ 3 h 38"/>
                <a:gd name="T34" fmla="*/ 3 w 28"/>
                <a:gd name="T35" fmla="*/ 1 h 38"/>
                <a:gd name="T36" fmla="*/ 3 w 28"/>
                <a:gd name="T37" fmla="*/ 1 h 38"/>
                <a:gd name="T38" fmla="*/ 3 w 28"/>
                <a:gd name="T39" fmla="*/ 1 h 38"/>
                <a:gd name="T40" fmla="*/ 3 w 28"/>
                <a:gd name="T41" fmla="*/ 1 h 38"/>
                <a:gd name="T42" fmla="*/ 3 w 28"/>
                <a:gd name="T4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38">
                  <a:moveTo>
                    <a:pt x="3" y="1"/>
                  </a:moveTo>
                  <a:lnTo>
                    <a:pt x="8" y="0"/>
                  </a:lnTo>
                  <a:lnTo>
                    <a:pt x="11" y="1"/>
                  </a:lnTo>
                  <a:lnTo>
                    <a:pt x="16" y="5"/>
                  </a:lnTo>
                  <a:lnTo>
                    <a:pt x="18" y="9"/>
                  </a:lnTo>
                  <a:lnTo>
                    <a:pt x="22" y="8"/>
                  </a:lnTo>
                  <a:lnTo>
                    <a:pt x="25" y="16"/>
                  </a:lnTo>
                  <a:lnTo>
                    <a:pt x="28" y="25"/>
                  </a:lnTo>
                  <a:lnTo>
                    <a:pt x="16" y="37"/>
                  </a:lnTo>
                  <a:lnTo>
                    <a:pt x="13" y="38"/>
                  </a:lnTo>
                  <a:lnTo>
                    <a:pt x="7" y="38"/>
                  </a:lnTo>
                  <a:lnTo>
                    <a:pt x="6" y="33"/>
                  </a:lnTo>
                  <a:lnTo>
                    <a:pt x="1" y="31"/>
                  </a:lnTo>
                  <a:lnTo>
                    <a:pt x="4" y="22"/>
                  </a:lnTo>
                  <a:lnTo>
                    <a:pt x="0" y="15"/>
                  </a:lnTo>
                  <a:lnTo>
                    <a:pt x="3" y="7"/>
                  </a:lnTo>
                  <a:lnTo>
                    <a:pt x="2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54" name="Freeform 210">
              <a:extLst>
                <a:ext uri="{FF2B5EF4-FFF2-40B4-BE49-F238E27FC236}">
                  <a16:creationId xmlns:a16="http://schemas.microsoft.com/office/drawing/2014/main" id="{C9BF848C-A48C-457B-A49E-003752CF5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3050" y="4418013"/>
              <a:ext cx="4763" cy="3175"/>
            </a:xfrm>
            <a:custGeom>
              <a:avLst/>
              <a:gdLst>
                <a:gd name="T0" fmla="*/ 2 w 7"/>
                <a:gd name="T1" fmla="*/ 0 h 6"/>
                <a:gd name="T2" fmla="*/ 7 w 7"/>
                <a:gd name="T3" fmla="*/ 2 h 6"/>
                <a:gd name="T4" fmla="*/ 6 w 7"/>
                <a:gd name="T5" fmla="*/ 6 h 6"/>
                <a:gd name="T6" fmla="*/ 3 w 7"/>
                <a:gd name="T7" fmla="*/ 6 h 6"/>
                <a:gd name="T8" fmla="*/ 1 w 7"/>
                <a:gd name="T9" fmla="*/ 4 h 6"/>
                <a:gd name="T10" fmla="*/ 0 w 7"/>
                <a:gd name="T11" fmla="*/ 2 h 6"/>
                <a:gd name="T12" fmla="*/ 0 w 7"/>
                <a:gd name="T13" fmla="*/ 0 h 6"/>
                <a:gd name="T14" fmla="*/ 1 w 7"/>
                <a:gd name="T15" fmla="*/ 0 h 6"/>
                <a:gd name="T16" fmla="*/ 2 w 7"/>
                <a:gd name="T17" fmla="*/ 0 h 6"/>
                <a:gd name="T18" fmla="*/ 2 w 7"/>
                <a:gd name="T19" fmla="*/ 0 h 6"/>
                <a:gd name="T20" fmla="*/ 2 w 7"/>
                <a:gd name="T21" fmla="*/ 0 h 6"/>
                <a:gd name="T22" fmla="*/ 2 w 7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6">
                  <a:moveTo>
                    <a:pt x="2" y="0"/>
                  </a:moveTo>
                  <a:lnTo>
                    <a:pt x="7" y="2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55" name="Freeform 211">
              <a:extLst>
                <a:ext uri="{FF2B5EF4-FFF2-40B4-BE49-F238E27FC236}">
                  <a16:creationId xmlns:a16="http://schemas.microsoft.com/office/drawing/2014/main" id="{437B8352-084B-4140-A42D-B84119246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738" y="4427538"/>
              <a:ext cx="3175" cy="4763"/>
            </a:xfrm>
            <a:custGeom>
              <a:avLst/>
              <a:gdLst>
                <a:gd name="T0" fmla="*/ 2 w 5"/>
                <a:gd name="T1" fmla="*/ 0 h 9"/>
                <a:gd name="T2" fmla="*/ 4 w 5"/>
                <a:gd name="T3" fmla="*/ 3 h 9"/>
                <a:gd name="T4" fmla="*/ 5 w 5"/>
                <a:gd name="T5" fmla="*/ 5 h 9"/>
                <a:gd name="T6" fmla="*/ 4 w 5"/>
                <a:gd name="T7" fmla="*/ 9 h 9"/>
                <a:gd name="T8" fmla="*/ 2 w 5"/>
                <a:gd name="T9" fmla="*/ 9 h 9"/>
                <a:gd name="T10" fmla="*/ 0 w 5"/>
                <a:gd name="T11" fmla="*/ 4 h 9"/>
                <a:gd name="T12" fmla="*/ 0 w 5"/>
                <a:gd name="T13" fmla="*/ 0 h 9"/>
                <a:gd name="T14" fmla="*/ 1 w 5"/>
                <a:gd name="T15" fmla="*/ 0 h 9"/>
                <a:gd name="T16" fmla="*/ 2 w 5"/>
                <a:gd name="T17" fmla="*/ 0 h 9"/>
                <a:gd name="T18" fmla="*/ 2 w 5"/>
                <a:gd name="T19" fmla="*/ 0 h 9"/>
                <a:gd name="T20" fmla="*/ 2 w 5"/>
                <a:gd name="T21" fmla="*/ 0 h 9"/>
                <a:gd name="T22" fmla="*/ 2 w 5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9">
                  <a:moveTo>
                    <a:pt x="2" y="0"/>
                  </a:moveTo>
                  <a:lnTo>
                    <a:pt x="4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2" y="9"/>
                  </a:lnTo>
                  <a:lnTo>
                    <a:pt x="0" y="4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56" name="Freeform 212">
              <a:extLst>
                <a:ext uri="{FF2B5EF4-FFF2-40B4-BE49-F238E27FC236}">
                  <a16:creationId xmlns:a16="http://schemas.microsoft.com/office/drawing/2014/main" id="{88AAA07F-6810-4927-970A-A1481664D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430713"/>
              <a:ext cx="1588" cy="3175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1 h 7"/>
                <a:gd name="T4" fmla="*/ 4 w 4"/>
                <a:gd name="T5" fmla="*/ 6 h 7"/>
                <a:gd name="T6" fmla="*/ 3 w 4"/>
                <a:gd name="T7" fmla="*/ 7 h 7"/>
                <a:gd name="T8" fmla="*/ 1 w 4"/>
                <a:gd name="T9" fmla="*/ 7 h 7"/>
                <a:gd name="T10" fmla="*/ 0 w 4"/>
                <a:gd name="T11" fmla="*/ 2 h 7"/>
                <a:gd name="T12" fmla="*/ 1 w 4"/>
                <a:gd name="T13" fmla="*/ 0 h 7"/>
                <a:gd name="T14" fmla="*/ 2 w 4"/>
                <a:gd name="T15" fmla="*/ 0 h 7"/>
                <a:gd name="T16" fmla="*/ 2 w 4"/>
                <a:gd name="T17" fmla="*/ 0 h 7"/>
                <a:gd name="T18" fmla="*/ 2 w 4"/>
                <a:gd name="T19" fmla="*/ 0 h 7"/>
                <a:gd name="T20" fmla="*/ 2 w 4"/>
                <a:gd name="T21" fmla="*/ 0 h 7"/>
                <a:gd name="T22" fmla="*/ 2 w 4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lnTo>
                    <a:pt x="4" y="1"/>
                  </a:lnTo>
                  <a:lnTo>
                    <a:pt x="4" y="6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57" name="Freeform 213">
              <a:extLst>
                <a:ext uri="{FF2B5EF4-FFF2-40B4-BE49-F238E27FC236}">
                  <a16:creationId xmlns:a16="http://schemas.microsoft.com/office/drawing/2014/main" id="{16505776-1371-4809-A385-7F91A1C2E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4430713"/>
              <a:ext cx="17463" cy="20638"/>
            </a:xfrm>
            <a:custGeom>
              <a:avLst/>
              <a:gdLst>
                <a:gd name="T0" fmla="*/ 17 w 32"/>
                <a:gd name="T1" fmla="*/ 36 h 40"/>
                <a:gd name="T2" fmla="*/ 17 w 32"/>
                <a:gd name="T3" fmla="*/ 36 h 40"/>
                <a:gd name="T4" fmla="*/ 14 w 32"/>
                <a:gd name="T5" fmla="*/ 31 h 40"/>
                <a:gd name="T6" fmla="*/ 15 w 32"/>
                <a:gd name="T7" fmla="*/ 29 h 40"/>
                <a:gd name="T8" fmla="*/ 17 w 32"/>
                <a:gd name="T9" fmla="*/ 29 h 40"/>
                <a:gd name="T10" fmla="*/ 18 w 32"/>
                <a:gd name="T11" fmla="*/ 27 h 40"/>
                <a:gd name="T12" fmla="*/ 15 w 32"/>
                <a:gd name="T13" fmla="*/ 20 h 40"/>
                <a:gd name="T14" fmla="*/ 11 w 32"/>
                <a:gd name="T15" fmla="*/ 15 h 40"/>
                <a:gd name="T16" fmla="*/ 2 w 32"/>
                <a:gd name="T17" fmla="*/ 13 h 40"/>
                <a:gd name="T18" fmla="*/ 0 w 32"/>
                <a:gd name="T19" fmla="*/ 10 h 40"/>
                <a:gd name="T20" fmla="*/ 0 w 32"/>
                <a:gd name="T21" fmla="*/ 8 h 40"/>
                <a:gd name="T22" fmla="*/ 2 w 32"/>
                <a:gd name="T23" fmla="*/ 6 h 40"/>
                <a:gd name="T24" fmla="*/ 4 w 32"/>
                <a:gd name="T25" fmla="*/ 1 h 40"/>
                <a:gd name="T26" fmla="*/ 5 w 32"/>
                <a:gd name="T27" fmla="*/ 0 h 40"/>
                <a:gd name="T28" fmla="*/ 12 w 32"/>
                <a:gd name="T29" fmla="*/ 0 h 40"/>
                <a:gd name="T30" fmla="*/ 17 w 32"/>
                <a:gd name="T31" fmla="*/ 5 h 40"/>
                <a:gd name="T32" fmla="*/ 20 w 32"/>
                <a:gd name="T33" fmla="*/ 4 h 40"/>
                <a:gd name="T34" fmla="*/ 23 w 32"/>
                <a:gd name="T35" fmla="*/ 0 h 40"/>
                <a:gd name="T36" fmla="*/ 25 w 32"/>
                <a:gd name="T37" fmla="*/ 2 h 40"/>
                <a:gd name="T38" fmla="*/ 29 w 32"/>
                <a:gd name="T39" fmla="*/ 9 h 40"/>
                <a:gd name="T40" fmla="*/ 28 w 32"/>
                <a:gd name="T41" fmla="*/ 10 h 40"/>
                <a:gd name="T42" fmla="*/ 22 w 32"/>
                <a:gd name="T43" fmla="*/ 11 h 40"/>
                <a:gd name="T44" fmla="*/ 25 w 32"/>
                <a:gd name="T45" fmla="*/ 13 h 40"/>
                <a:gd name="T46" fmla="*/ 31 w 32"/>
                <a:gd name="T47" fmla="*/ 14 h 40"/>
                <a:gd name="T48" fmla="*/ 32 w 32"/>
                <a:gd name="T49" fmla="*/ 20 h 40"/>
                <a:gd name="T50" fmla="*/ 30 w 32"/>
                <a:gd name="T51" fmla="*/ 26 h 40"/>
                <a:gd name="T52" fmla="*/ 28 w 32"/>
                <a:gd name="T53" fmla="*/ 26 h 40"/>
                <a:gd name="T54" fmla="*/ 24 w 32"/>
                <a:gd name="T55" fmla="*/ 26 h 40"/>
                <a:gd name="T56" fmla="*/ 21 w 32"/>
                <a:gd name="T57" fmla="*/ 29 h 40"/>
                <a:gd name="T58" fmla="*/ 22 w 32"/>
                <a:gd name="T59" fmla="*/ 32 h 40"/>
                <a:gd name="T60" fmla="*/ 28 w 32"/>
                <a:gd name="T61" fmla="*/ 35 h 40"/>
                <a:gd name="T62" fmla="*/ 28 w 32"/>
                <a:gd name="T63" fmla="*/ 40 h 40"/>
                <a:gd name="T64" fmla="*/ 20 w 32"/>
                <a:gd name="T65" fmla="*/ 40 h 40"/>
                <a:gd name="T66" fmla="*/ 18 w 32"/>
                <a:gd name="T67" fmla="*/ 37 h 40"/>
                <a:gd name="T68" fmla="*/ 17 w 32"/>
                <a:gd name="T69" fmla="*/ 36 h 40"/>
                <a:gd name="T70" fmla="*/ 17 w 32"/>
                <a:gd name="T71" fmla="*/ 36 h 40"/>
                <a:gd name="T72" fmla="*/ 17 w 32"/>
                <a:gd name="T73" fmla="*/ 36 h 40"/>
                <a:gd name="T74" fmla="*/ 17 w 32"/>
                <a:gd name="T75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40">
                  <a:moveTo>
                    <a:pt x="17" y="36"/>
                  </a:moveTo>
                  <a:lnTo>
                    <a:pt x="17" y="36"/>
                  </a:lnTo>
                  <a:lnTo>
                    <a:pt x="14" y="31"/>
                  </a:lnTo>
                  <a:lnTo>
                    <a:pt x="15" y="29"/>
                  </a:lnTo>
                  <a:lnTo>
                    <a:pt x="17" y="29"/>
                  </a:lnTo>
                  <a:lnTo>
                    <a:pt x="18" y="27"/>
                  </a:lnTo>
                  <a:lnTo>
                    <a:pt x="15" y="20"/>
                  </a:lnTo>
                  <a:lnTo>
                    <a:pt x="11" y="15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1"/>
                  </a:lnTo>
                  <a:lnTo>
                    <a:pt x="5" y="0"/>
                  </a:lnTo>
                  <a:lnTo>
                    <a:pt x="12" y="0"/>
                  </a:lnTo>
                  <a:lnTo>
                    <a:pt x="17" y="5"/>
                  </a:lnTo>
                  <a:lnTo>
                    <a:pt x="20" y="4"/>
                  </a:lnTo>
                  <a:lnTo>
                    <a:pt x="23" y="0"/>
                  </a:lnTo>
                  <a:lnTo>
                    <a:pt x="25" y="2"/>
                  </a:lnTo>
                  <a:lnTo>
                    <a:pt x="29" y="9"/>
                  </a:lnTo>
                  <a:lnTo>
                    <a:pt x="28" y="10"/>
                  </a:lnTo>
                  <a:lnTo>
                    <a:pt x="22" y="11"/>
                  </a:lnTo>
                  <a:lnTo>
                    <a:pt x="25" y="13"/>
                  </a:lnTo>
                  <a:lnTo>
                    <a:pt x="31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8" y="26"/>
                  </a:lnTo>
                  <a:lnTo>
                    <a:pt x="24" y="26"/>
                  </a:lnTo>
                  <a:lnTo>
                    <a:pt x="21" y="29"/>
                  </a:lnTo>
                  <a:lnTo>
                    <a:pt x="22" y="32"/>
                  </a:lnTo>
                  <a:lnTo>
                    <a:pt x="28" y="35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8" y="37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58" name="Freeform 214">
              <a:extLst>
                <a:ext uri="{FF2B5EF4-FFF2-40B4-BE49-F238E27FC236}">
                  <a16:creationId xmlns:a16="http://schemas.microsoft.com/office/drawing/2014/main" id="{A9F9E754-DF1E-4A46-A4A1-AB9D962D0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9088" y="4430713"/>
              <a:ext cx="1588" cy="3175"/>
            </a:xfrm>
            <a:custGeom>
              <a:avLst/>
              <a:gdLst>
                <a:gd name="T0" fmla="*/ 1 w 5"/>
                <a:gd name="T1" fmla="*/ 1 h 7"/>
                <a:gd name="T2" fmla="*/ 4 w 5"/>
                <a:gd name="T3" fmla="*/ 0 h 7"/>
                <a:gd name="T4" fmla="*/ 5 w 5"/>
                <a:gd name="T5" fmla="*/ 2 h 7"/>
                <a:gd name="T6" fmla="*/ 5 w 5"/>
                <a:gd name="T7" fmla="*/ 5 h 7"/>
                <a:gd name="T8" fmla="*/ 5 w 5"/>
                <a:gd name="T9" fmla="*/ 7 h 7"/>
                <a:gd name="T10" fmla="*/ 1 w 5"/>
                <a:gd name="T11" fmla="*/ 7 h 7"/>
                <a:gd name="T12" fmla="*/ 0 w 5"/>
                <a:gd name="T13" fmla="*/ 6 h 7"/>
                <a:gd name="T14" fmla="*/ 0 w 5"/>
                <a:gd name="T15" fmla="*/ 4 h 7"/>
                <a:gd name="T16" fmla="*/ 1 w 5"/>
                <a:gd name="T17" fmla="*/ 1 h 7"/>
                <a:gd name="T18" fmla="*/ 1 w 5"/>
                <a:gd name="T19" fmla="*/ 1 h 7"/>
                <a:gd name="T20" fmla="*/ 1 w 5"/>
                <a:gd name="T21" fmla="*/ 1 h 7"/>
                <a:gd name="T22" fmla="*/ 1 w 5"/>
                <a:gd name="T23" fmla="*/ 1 h 7"/>
                <a:gd name="T24" fmla="*/ 1 w 5"/>
                <a:gd name="T2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1" y="1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59" name="Freeform 215">
              <a:extLst>
                <a:ext uri="{FF2B5EF4-FFF2-40B4-BE49-F238E27FC236}">
                  <a16:creationId xmlns:a16="http://schemas.microsoft.com/office/drawing/2014/main" id="{ED2AAEF4-DF75-47C4-819E-152A2BE95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6550" y="4430713"/>
              <a:ext cx="4763" cy="3175"/>
            </a:xfrm>
            <a:custGeom>
              <a:avLst/>
              <a:gdLst>
                <a:gd name="T0" fmla="*/ 3 w 10"/>
                <a:gd name="T1" fmla="*/ 5 h 6"/>
                <a:gd name="T2" fmla="*/ 0 w 10"/>
                <a:gd name="T3" fmla="*/ 2 h 6"/>
                <a:gd name="T4" fmla="*/ 2 w 10"/>
                <a:gd name="T5" fmla="*/ 0 h 6"/>
                <a:gd name="T6" fmla="*/ 7 w 10"/>
                <a:gd name="T7" fmla="*/ 2 h 6"/>
                <a:gd name="T8" fmla="*/ 10 w 10"/>
                <a:gd name="T9" fmla="*/ 4 h 6"/>
                <a:gd name="T10" fmla="*/ 8 w 10"/>
                <a:gd name="T11" fmla="*/ 6 h 6"/>
                <a:gd name="T12" fmla="*/ 4 w 10"/>
                <a:gd name="T13" fmla="*/ 5 h 6"/>
                <a:gd name="T14" fmla="*/ 3 w 10"/>
                <a:gd name="T15" fmla="*/ 5 h 6"/>
                <a:gd name="T16" fmla="*/ 3 w 10"/>
                <a:gd name="T17" fmla="*/ 5 h 6"/>
                <a:gd name="T18" fmla="*/ 3 w 10"/>
                <a:gd name="T19" fmla="*/ 5 h 6"/>
                <a:gd name="T20" fmla="*/ 3 w 10"/>
                <a:gd name="T2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3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7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60" name="Freeform 216">
              <a:extLst>
                <a:ext uri="{FF2B5EF4-FFF2-40B4-BE49-F238E27FC236}">
                  <a16:creationId xmlns:a16="http://schemas.microsoft.com/office/drawing/2014/main" id="{F5137D23-99DA-4C44-8AF0-A4711CAF4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0" y="4432301"/>
              <a:ext cx="3175" cy="3175"/>
            </a:xfrm>
            <a:custGeom>
              <a:avLst/>
              <a:gdLst>
                <a:gd name="T0" fmla="*/ 3 w 8"/>
                <a:gd name="T1" fmla="*/ 0 h 6"/>
                <a:gd name="T2" fmla="*/ 6 w 8"/>
                <a:gd name="T3" fmla="*/ 0 h 6"/>
                <a:gd name="T4" fmla="*/ 8 w 8"/>
                <a:gd name="T5" fmla="*/ 2 h 6"/>
                <a:gd name="T6" fmla="*/ 7 w 8"/>
                <a:gd name="T7" fmla="*/ 4 h 6"/>
                <a:gd name="T8" fmla="*/ 3 w 8"/>
                <a:gd name="T9" fmla="*/ 6 h 6"/>
                <a:gd name="T10" fmla="*/ 1 w 8"/>
                <a:gd name="T11" fmla="*/ 6 h 6"/>
                <a:gd name="T12" fmla="*/ 0 w 8"/>
                <a:gd name="T13" fmla="*/ 4 h 6"/>
                <a:gd name="T14" fmla="*/ 1 w 8"/>
                <a:gd name="T15" fmla="*/ 2 h 6"/>
                <a:gd name="T16" fmla="*/ 3 w 8"/>
                <a:gd name="T17" fmla="*/ 0 h 6"/>
                <a:gd name="T18" fmla="*/ 3 w 8"/>
                <a:gd name="T19" fmla="*/ 0 h 6"/>
                <a:gd name="T20" fmla="*/ 3 w 8"/>
                <a:gd name="T21" fmla="*/ 0 h 6"/>
                <a:gd name="T22" fmla="*/ 3 w 8"/>
                <a:gd name="T23" fmla="*/ 0 h 6"/>
                <a:gd name="T24" fmla="*/ 3 w 8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61" name="Freeform 217">
              <a:extLst>
                <a:ext uri="{FF2B5EF4-FFF2-40B4-BE49-F238E27FC236}">
                  <a16:creationId xmlns:a16="http://schemas.microsoft.com/office/drawing/2014/main" id="{BA603B43-13AD-43B7-94DA-C221F7BA2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388" y="4433888"/>
              <a:ext cx="4763" cy="6350"/>
            </a:xfrm>
            <a:custGeom>
              <a:avLst/>
              <a:gdLst>
                <a:gd name="T0" fmla="*/ 4 w 7"/>
                <a:gd name="T1" fmla="*/ 1 h 10"/>
                <a:gd name="T2" fmla="*/ 5 w 7"/>
                <a:gd name="T3" fmla="*/ 0 h 10"/>
                <a:gd name="T4" fmla="*/ 7 w 7"/>
                <a:gd name="T5" fmla="*/ 1 h 10"/>
                <a:gd name="T6" fmla="*/ 7 w 7"/>
                <a:gd name="T7" fmla="*/ 7 h 10"/>
                <a:gd name="T8" fmla="*/ 4 w 7"/>
                <a:gd name="T9" fmla="*/ 10 h 10"/>
                <a:gd name="T10" fmla="*/ 1 w 7"/>
                <a:gd name="T11" fmla="*/ 8 h 10"/>
                <a:gd name="T12" fmla="*/ 0 w 7"/>
                <a:gd name="T13" fmla="*/ 4 h 10"/>
                <a:gd name="T14" fmla="*/ 3 w 7"/>
                <a:gd name="T15" fmla="*/ 3 h 10"/>
                <a:gd name="T16" fmla="*/ 4 w 7"/>
                <a:gd name="T17" fmla="*/ 1 h 10"/>
                <a:gd name="T18" fmla="*/ 4 w 7"/>
                <a:gd name="T19" fmla="*/ 1 h 10"/>
                <a:gd name="T20" fmla="*/ 4 w 7"/>
                <a:gd name="T21" fmla="*/ 1 h 10"/>
                <a:gd name="T22" fmla="*/ 4 w 7"/>
                <a:gd name="T23" fmla="*/ 1 h 10"/>
                <a:gd name="T24" fmla="*/ 4 w 7"/>
                <a:gd name="T2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10">
                  <a:moveTo>
                    <a:pt x="4" y="1"/>
                  </a:moveTo>
                  <a:lnTo>
                    <a:pt x="5" y="0"/>
                  </a:lnTo>
                  <a:lnTo>
                    <a:pt x="7" y="1"/>
                  </a:lnTo>
                  <a:lnTo>
                    <a:pt x="7" y="7"/>
                  </a:lnTo>
                  <a:lnTo>
                    <a:pt x="4" y="10"/>
                  </a:lnTo>
                  <a:lnTo>
                    <a:pt x="1" y="8"/>
                  </a:lnTo>
                  <a:lnTo>
                    <a:pt x="0" y="4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62" name="Freeform 218">
              <a:extLst>
                <a:ext uri="{FF2B5EF4-FFF2-40B4-BE49-F238E27FC236}">
                  <a16:creationId xmlns:a16="http://schemas.microsoft.com/office/drawing/2014/main" id="{43B5920C-826E-4AEC-A090-D46E556E9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4325" y="4435476"/>
              <a:ext cx="3175" cy="3175"/>
            </a:xfrm>
            <a:custGeom>
              <a:avLst/>
              <a:gdLst>
                <a:gd name="T0" fmla="*/ 1 w 5"/>
                <a:gd name="T1" fmla="*/ 0 h 7"/>
                <a:gd name="T2" fmla="*/ 3 w 5"/>
                <a:gd name="T3" fmla="*/ 0 h 7"/>
                <a:gd name="T4" fmla="*/ 5 w 5"/>
                <a:gd name="T5" fmla="*/ 3 h 7"/>
                <a:gd name="T6" fmla="*/ 5 w 5"/>
                <a:gd name="T7" fmla="*/ 5 h 7"/>
                <a:gd name="T8" fmla="*/ 3 w 5"/>
                <a:gd name="T9" fmla="*/ 7 h 7"/>
                <a:gd name="T10" fmla="*/ 1 w 5"/>
                <a:gd name="T11" fmla="*/ 6 h 7"/>
                <a:gd name="T12" fmla="*/ 0 w 5"/>
                <a:gd name="T13" fmla="*/ 3 h 7"/>
                <a:gd name="T14" fmla="*/ 1 w 5"/>
                <a:gd name="T15" fmla="*/ 1 h 7"/>
                <a:gd name="T16" fmla="*/ 1 w 5"/>
                <a:gd name="T17" fmla="*/ 0 h 7"/>
                <a:gd name="T18" fmla="*/ 1 w 5"/>
                <a:gd name="T19" fmla="*/ 0 h 7"/>
                <a:gd name="T20" fmla="*/ 1 w 5"/>
                <a:gd name="T21" fmla="*/ 0 h 7"/>
                <a:gd name="T22" fmla="*/ 1 w 5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7">
                  <a:moveTo>
                    <a:pt x="1" y="0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63" name="Freeform 219">
              <a:extLst>
                <a:ext uri="{FF2B5EF4-FFF2-40B4-BE49-F238E27FC236}">
                  <a16:creationId xmlns:a16="http://schemas.microsoft.com/office/drawing/2014/main" id="{449834EA-6FDC-4538-BF56-E6777C7CD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688" y="4438651"/>
              <a:ext cx="9525" cy="9525"/>
            </a:xfrm>
            <a:custGeom>
              <a:avLst/>
              <a:gdLst>
                <a:gd name="T0" fmla="*/ 4 w 18"/>
                <a:gd name="T1" fmla="*/ 0 h 19"/>
                <a:gd name="T2" fmla="*/ 8 w 18"/>
                <a:gd name="T3" fmla="*/ 0 h 19"/>
                <a:gd name="T4" fmla="*/ 13 w 18"/>
                <a:gd name="T5" fmla="*/ 7 h 19"/>
                <a:gd name="T6" fmla="*/ 17 w 18"/>
                <a:gd name="T7" fmla="*/ 9 h 19"/>
                <a:gd name="T8" fmla="*/ 18 w 18"/>
                <a:gd name="T9" fmla="*/ 14 h 19"/>
                <a:gd name="T10" fmla="*/ 16 w 18"/>
                <a:gd name="T11" fmla="*/ 16 h 19"/>
                <a:gd name="T12" fmla="*/ 5 w 18"/>
                <a:gd name="T13" fmla="*/ 19 h 19"/>
                <a:gd name="T14" fmla="*/ 3 w 18"/>
                <a:gd name="T15" fmla="*/ 19 h 19"/>
                <a:gd name="T16" fmla="*/ 1 w 18"/>
                <a:gd name="T17" fmla="*/ 16 h 19"/>
                <a:gd name="T18" fmla="*/ 0 w 18"/>
                <a:gd name="T19" fmla="*/ 13 h 19"/>
                <a:gd name="T20" fmla="*/ 0 w 18"/>
                <a:gd name="T21" fmla="*/ 4 h 19"/>
                <a:gd name="T22" fmla="*/ 4 w 18"/>
                <a:gd name="T23" fmla="*/ 1 h 19"/>
                <a:gd name="T24" fmla="*/ 4 w 18"/>
                <a:gd name="T25" fmla="*/ 0 h 19"/>
                <a:gd name="T26" fmla="*/ 4 w 18"/>
                <a:gd name="T27" fmla="*/ 0 h 19"/>
                <a:gd name="T28" fmla="*/ 4 w 18"/>
                <a:gd name="T29" fmla="*/ 0 h 19"/>
                <a:gd name="T30" fmla="*/ 4 w 18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19">
                  <a:moveTo>
                    <a:pt x="4" y="0"/>
                  </a:moveTo>
                  <a:lnTo>
                    <a:pt x="8" y="0"/>
                  </a:lnTo>
                  <a:lnTo>
                    <a:pt x="13" y="7"/>
                  </a:lnTo>
                  <a:lnTo>
                    <a:pt x="17" y="9"/>
                  </a:lnTo>
                  <a:lnTo>
                    <a:pt x="18" y="14"/>
                  </a:lnTo>
                  <a:lnTo>
                    <a:pt x="16" y="16"/>
                  </a:lnTo>
                  <a:lnTo>
                    <a:pt x="5" y="19"/>
                  </a:lnTo>
                  <a:lnTo>
                    <a:pt x="3" y="19"/>
                  </a:lnTo>
                  <a:lnTo>
                    <a:pt x="1" y="16"/>
                  </a:lnTo>
                  <a:lnTo>
                    <a:pt x="0" y="13"/>
                  </a:lnTo>
                  <a:lnTo>
                    <a:pt x="0" y="4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64" name="Freeform 220">
              <a:extLst>
                <a:ext uri="{FF2B5EF4-FFF2-40B4-BE49-F238E27FC236}">
                  <a16:creationId xmlns:a16="http://schemas.microsoft.com/office/drawing/2014/main" id="{FC696D75-CA1A-4CC9-9FFC-57A3EBB88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7663" y="4443413"/>
              <a:ext cx="9525" cy="6350"/>
            </a:xfrm>
            <a:custGeom>
              <a:avLst/>
              <a:gdLst>
                <a:gd name="T0" fmla="*/ 7 w 19"/>
                <a:gd name="T1" fmla="*/ 2 h 12"/>
                <a:gd name="T2" fmla="*/ 9 w 19"/>
                <a:gd name="T3" fmla="*/ 2 h 12"/>
                <a:gd name="T4" fmla="*/ 12 w 19"/>
                <a:gd name="T5" fmla="*/ 4 h 12"/>
                <a:gd name="T6" fmla="*/ 16 w 19"/>
                <a:gd name="T7" fmla="*/ 0 h 12"/>
                <a:gd name="T8" fmla="*/ 19 w 19"/>
                <a:gd name="T9" fmla="*/ 3 h 12"/>
                <a:gd name="T10" fmla="*/ 17 w 19"/>
                <a:gd name="T11" fmla="*/ 6 h 12"/>
                <a:gd name="T12" fmla="*/ 13 w 19"/>
                <a:gd name="T13" fmla="*/ 10 h 12"/>
                <a:gd name="T14" fmla="*/ 10 w 19"/>
                <a:gd name="T15" fmla="*/ 11 h 12"/>
                <a:gd name="T16" fmla="*/ 6 w 19"/>
                <a:gd name="T17" fmla="*/ 12 h 12"/>
                <a:gd name="T18" fmla="*/ 1 w 19"/>
                <a:gd name="T19" fmla="*/ 10 h 12"/>
                <a:gd name="T20" fmla="*/ 0 w 19"/>
                <a:gd name="T21" fmla="*/ 8 h 12"/>
                <a:gd name="T22" fmla="*/ 5 w 19"/>
                <a:gd name="T23" fmla="*/ 2 h 12"/>
                <a:gd name="T24" fmla="*/ 7 w 19"/>
                <a:gd name="T25" fmla="*/ 2 h 12"/>
                <a:gd name="T26" fmla="*/ 7 w 19"/>
                <a:gd name="T27" fmla="*/ 2 h 12"/>
                <a:gd name="T28" fmla="*/ 7 w 19"/>
                <a:gd name="T29" fmla="*/ 2 h 12"/>
                <a:gd name="T30" fmla="*/ 7 w 19"/>
                <a:gd name="T31" fmla="*/ 2 h 12"/>
                <a:gd name="T32" fmla="*/ 7 w 19"/>
                <a:gd name="T3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2">
                  <a:moveTo>
                    <a:pt x="7" y="2"/>
                  </a:moveTo>
                  <a:lnTo>
                    <a:pt x="9" y="2"/>
                  </a:lnTo>
                  <a:lnTo>
                    <a:pt x="12" y="4"/>
                  </a:lnTo>
                  <a:lnTo>
                    <a:pt x="16" y="0"/>
                  </a:lnTo>
                  <a:lnTo>
                    <a:pt x="19" y="3"/>
                  </a:lnTo>
                  <a:lnTo>
                    <a:pt x="17" y="6"/>
                  </a:lnTo>
                  <a:lnTo>
                    <a:pt x="13" y="10"/>
                  </a:lnTo>
                  <a:lnTo>
                    <a:pt x="10" y="11"/>
                  </a:lnTo>
                  <a:lnTo>
                    <a:pt x="6" y="12"/>
                  </a:lnTo>
                  <a:lnTo>
                    <a:pt x="1" y="10"/>
                  </a:lnTo>
                  <a:lnTo>
                    <a:pt x="0" y="8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65" name="Freeform 221">
              <a:extLst>
                <a:ext uri="{FF2B5EF4-FFF2-40B4-BE49-F238E27FC236}">
                  <a16:creationId xmlns:a16="http://schemas.microsoft.com/office/drawing/2014/main" id="{B49E4CB2-6445-4147-A81B-2D3313D4F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800" y="4443413"/>
              <a:ext cx="3175" cy="1588"/>
            </a:xfrm>
            <a:custGeom>
              <a:avLst/>
              <a:gdLst>
                <a:gd name="T0" fmla="*/ 1 w 5"/>
                <a:gd name="T1" fmla="*/ 0 h 4"/>
                <a:gd name="T2" fmla="*/ 3 w 5"/>
                <a:gd name="T3" fmla="*/ 0 h 4"/>
                <a:gd name="T4" fmla="*/ 5 w 5"/>
                <a:gd name="T5" fmla="*/ 2 h 4"/>
                <a:gd name="T6" fmla="*/ 5 w 5"/>
                <a:gd name="T7" fmla="*/ 4 h 4"/>
                <a:gd name="T8" fmla="*/ 1 w 5"/>
                <a:gd name="T9" fmla="*/ 4 h 4"/>
                <a:gd name="T10" fmla="*/ 0 w 5"/>
                <a:gd name="T11" fmla="*/ 2 h 4"/>
                <a:gd name="T12" fmla="*/ 1 w 5"/>
                <a:gd name="T13" fmla="*/ 0 h 4"/>
                <a:gd name="T14" fmla="*/ 1 w 5"/>
                <a:gd name="T15" fmla="*/ 0 h 4"/>
                <a:gd name="T16" fmla="*/ 1 w 5"/>
                <a:gd name="T17" fmla="*/ 0 h 4"/>
                <a:gd name="T18" fmla="*/ 1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5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66" name="Freeform 222">
              <a:extLst>
                <a:ext uri="{FF2B5EF4-FFF2-40B4-BE49-F238E27FC236}">
                  <a16:creationId xmlns:a16="http://schemas.microsoft.com/office/drawing/2014/main" id="{61AD4361-D14C-42A3-A859-85ED2D0F2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0" y="4446588"/>
              <a:ext cx="3175" cy="1588"/>
            </a:xfrm>
            <a:custGeom>
              <a:avLst/>
              <a:gdLst>
                <a:gd name="T0" fmla="*/ 1 w 5"/>
                <a:gd name="T1" fmla="*/ 0 h 4"/>
                <a:gd name="T2" fmla="*/ 5 w 5"/>
                <a:gd name="T3" fmla="*/ 0 h 4"/>
                <a:gd name="T4" fmla="*/ 5 w 5"/>
                <a:gd name="T5" fmla="*/ 2 h 4"/>
                <a:gd name="T6" fmla="*/ 4 w 5"/>
                <a:gd name="T7" fmla="*/ 4 h 4"/>
                <a:gd name="T8" fmla="*/ 2 w 5"/>
                <a:gd name="T9" fmla="*/ 4 h 4"/>
                <a:gd name="T10" fmla="*/ 0 w 5"/>
                <a:gd name="T11" fmla="*/ 3 h 4"/>
                <a:gd name="T12" fmla="*/ 0 w 5"/>
                <a:gd name="T13" fmla="*/ 1 h 4"/>
                <a:gd name="T14" fmla="*/ 1 w 5"/>
                <a:gd name="T15" fmla="*/ 0 h 4"/>
                <a:gd name="T16" fmla="*/ 1 w 5"/>
                <a:gd name="T17" fmla="*/ 0 h 4"/>
                <a:gd name="T18" fmla="*/ 1 w 5"/>
                <a:gd name="T19" fmla="*/ 0 h 4"/>
                <a:gd name="T20" fmla="*/ 1 w 5"/>
                <a:gd name="T21" fmla="*/ 0 h 4"/>
                <a:gd name="T22" fmla="*/ 1 w 5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67" name="Freeform 223">
              <a:extLst>
                <a:ext uri="{FF2B5EF4-FFF2-40B4-BE49-F238E27FC236}">
                  <a16:creationId xmlns:a16="http://schemas.microsoft.com/office/drawing/2014/main" id="{6D12E949-248F-4B83-B412-B774467E6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5" y="4451351"/>
              <a:ext cx="15875" cy="12700"/>
            </a:xfrm>
            <a:custGeom>
              <a:avLst/>
              <a:gdLst>
                <a:gd name="T0" fmla="*/ 0 w 31"/>
                <a:gd name="T1" fmla="*/ 2 h 23"/>
                <a:gd name="T2" fmla="*/ 8 w 31"/>
                <a:gd name="T3" fmla="*/ 0 h 23"/>
                <a:gd name="T4" fmla="*/ 14 w 31"/>
                <a:gd name="T5" fmla="*/ 0 h 23"/>
                <a:gd name="T6" fmla="*/ 27 w 31"/>
                <a:gd name="T7" fmla="*/ 4 h 23"/>
                <a:gd name="T8" fmla="*/ 28 w 31"/>
                <a:gd name="T9" fmla="*/ 7 h 23"/>
                <a:gd name="T10" fmla="*/ 24 w 31"/>
                <a:gd name="T11" fmla="*/ 8 h 23"/>
                <a:gd name="T12" fmla="*/ 26 w 31"/>
                <a:gd name="T13" fmla="*/ 12 h 23"/>
                <a:gd name="T14" fmla="*/ 25 w 31"/>
                <a:gd name="T15" fmla="*/ 14 h 23"/>
                <a:gd name="T16" fmla="*/ 27 w 31"/>
                <a:gd name="T17" fmla="*/ 18 h 23"/>
                <a:gd name="T18" fmla="*/ 30 w 31"/>
                <a:gd name="T19" fmla="*/ 19 h 23"/>
                <a:gd name="T20" fmla="*/ 31 w 31"/>
                <a:gd name="T21" fmla="*/ 21 h 23"/>
                <a:gd name="T22" fmla="*/ 30 w 31"/>
                <a:gd name="T23" fmla="*/ 22 h 23"/>
                <a:gd name="T24" fmla="*/ 28 w 31"/>
                <a:gd name="T25" fmla="*/ 23 h 23"/>
                <a:gd name="T26" fmla="*/ 16 w 31"/>
                <a:gd name="T27" fmla="*/ 20 h 23"/>
                <a:gd name="T28" fmla="*/ 5 w 31"/>
                <a:gd name="T29" fmla="*/ 9 h 23"/>
                <a:gd name="T30" fmla="*/ 1 w 31"/>
                <a:gd name="T31" fmla="*/ 7 h 23"/>
                <a:gd name="T32" fmla="*/ 0 w 31"/>
                <a:gd name="T33" fmla="*/ 2 h 23"/>
                <a:gd name="T34" fmla="*/ 0 w 31"/>
                <a:gd name="T35" fmla="*/ 2 h 23"/>
                <a:gd name="T36" fmla="*/ 0 w 31"/>
                <a:gd name="T37" fmla="*/ 2 h 23"/>
                <a:gd name="T38" fmla="*/ 0 w 31"/>
                <a:gd name="T39" fmla="*/ 2 h 23"/>
                <a:gd name="T40" fmla="*/ 0 w 31"/>
                <a:gd name="T41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23">
                  <a:moveTo>
                    <a:pt x="0" y="2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27" y="4"/>
                  </a:lnTo>
                  <a:lnTo>
                    <a:pt x="28" y="7"/>
                  </a:lnTo>
                  <a:lnTo>
                    <a:pt x="24" y="8"/>
                  </a:lnTo>
                  <a:lnTo>
                    <a:pt x="26" y="12"/>
                  </a:lnTo>
                  <a:lnTo>
                    <a:pt x="25" y="14"/>
                  </a:lnTo>
                  <a:lnTo>
                    <a:pt x="27" y="18"/>
                  </a:lnTo>
                  <a:lnTo>
                    <a:pt x="30" y="19"/>
                  </a:lnTo>
                  <a:lnTo>
                    <a:pt x="31" y="21"/>
                  </a:lnTo>
                  <a:lnTo>
                    <a:pt x="30" y="22"/>
                  </a:lnTo>
                  <a:lnTo>
                    <a:pt x="28" y="23"/>
                  </a:lnTo>
                  <a:lnTo>
                    <a:pt x="16" y="20"/>
                  </a:lnTo>
                  <a:lnTo>
                    <a:pt x="5" y="9"/>
                  </a:lnTo>
                  <a:lnTo>
                    <a:pt x="1" y="7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68" name="Freeform 224">
              <a:extLst>
                <a:ext uri="{FF2B5EF4-FFF2-40B4-BE49-F238E27FC236}">
                  <a16:creationId xmlns:a16="http://schemas.microsoft.com/office/drawing/2014/main" id="{EAA68F72-43DB-4CEE-B642-AD382400C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4457701"/>
              <a:ext cx="1588" cy="1588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2 h 3"/>
                <a:gd name="T4" fmla="*/ 3 w 4"/>
                <a:gd name="T5" fmla="*/ 3 h 3"/>
                <a:gd name="T6" fmla="*/ 0 w 4"/>
                <a:gd name="T7" fmla="*/ 3 h 3"/>
                <a:gd name="T8" fmla="*/ 0 w 4"/>
                <a:gd name="T9" fmla="*/ 1 h 3"/>
                <a:gd name="T10" fmla="*/ 2 w 4"/>
                <a:gd name="T11" fmla="*/ 0 h 3"/>
                <a:gd name="T12" fmla="*/ 2 w 4"/>
                <a:gd name="T13" fmla="*/ 0 h 3"/>
                <a:gd name="T14" fmla="*/ 2 w 4"/>
                <a:gd name="T15" fmla="*/ 0 h 3"/>
                <a:gd name="T16" fmla="*/ 2 w 4"/>
                <a:gd name="T17" fmla="*/ 0 h 3"/>
                <a:gd name="T18" fmla="*/ 2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69" name="Freeform 225">
              <a:extLst>
                <a:ext uri="{FF2B5EF4-FFF2-40B4-BE49-F238E27FC236}">
                  <a16:creationId xmlns:a16="http://schemas.microsoft.com/office/drawing/2014/main" id="{0A7639E1-99B7-4052-94FE-916EB015F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5" y="4457701"/>
              <a:ext cx="3175" cy="1588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3 h 3"/>
                <a:gd name="T4" fmla="*/ 3 w 4"/>
                <a:gd name="T5" fmla="*/ 3 h 3"/>
                <a:gd name="T6" fmla="*/ 1 w 4"/>
                <a:gd name="T7" fmla="*/ 3 h 3"/>
                <a:gd name="T8" fmla="*/ 0 w 4"/>
                <a:gd name="T9" fmla="*/ 1 h 3"/>
                <a:gd name="T10" fmla="*/ 2 w 4"/>
                <a:gd name="T11" fmla="*/ 0 h 3"/>
                <a:gd name="T12" fmla="*/ 2 w 4"/>
                <a:gd name="T13" fmla="*/ 0 h 3"/>
                <a:gd name="T14" fmla="*/ 2 w 4"/>
                <a:gd name="T15" fmla="*/ 0 h 3"/>
                <a:gd name="T16" fmla="*/ 2 w 4"/>
                <a:gd name="T17" fmla="*/ 0 h 3"/>
                <a:gd name="T18" fmla="*/ 2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70" name="Freeform 226">
              <a:extLst>
                <a:ext uri="{FF2B5EF4-FFF2-40B4-BE49-F238E27FC236}">
                  <a16:creationId xmlns:a16="http://schemas.microsoft.com/office/drawing/2014/main" id="{E481B659-39BF-46A6-9DA9-152954552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200" y="4459288"/>
              <a:ext cx="3175" cy="1588"/>
            </a:xfrm>
            <a:custGeom>
              <a:avLst/>
              <a:gdLst>
                <a:gd name="T0" fmla="*/ 2 w 5"/>
                <a:gd name="T1" fmla="*/ 0 h 4"/>
                <a:gd name="T2" fmla="*/ 4 w 5"/>
                <a:gd name="T3" fmla="*/ 0 h 4"/>
                <a:gd name="T4" fmla="*/ 5 w 5"/>
                <a:gd name="T5" fmla="*/ 3 h 4"/>
                <a:gd name="T6" fmla="*/ 4 w 5"/>
                <a:gd name="T7" fmla="*/ 4 h 4"/>
                <a:gd name="T8" fmla="*/ 0 w 5"/>
                <a:gd name="T9" fmla="*/ 4 h 4"/>
                <a:gd name="T10" fmla="*/ 0 w 5"/>
                <a:gd name="T11" fmla="*/ 1 h 4"/>
                <a:gd name="T12" fmla="*/ 2 w 5"/>
                <a:gd name="T13" fmla="*/ 1 h 4"/>
                <a:gd name="T14" fmla="*/ 2 w 5"/>
                <a:gd name="T15" fmla="*/ 0 h 4"/>
                <a:gd name="T16" fmla="*/ 2 w 5"/>
                <a:gd name="T17" fmla="*/ 0 h 4"/>
                <a:gd name="T18" fmla="*/ 2 w 5"/>
                <a:gd name="T19" fmla="*/ 0 h 4"/>
                <a:gd name="T20" fmla="*/ 2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4" y="0"/>
                  </a:lnTo>
                  <a:lnTo>
                    <a:pt x="5" y="3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71" name="Freeform 227">
              <a:extLst>
                <a:ext uri="{FF2B5EF4-FFF2-40B4-BE49-F238E27FC236}">
                  <a16:creationId xmlns:a16="http://schemas.microsoft.com/office/drawing/2014/main" id="{71F4BCF3-C44C-4195-8630-CDE003BAE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450" y="4459288"/>
              <a:ext cx="12700" cy="11113"/>
            </a:xfrm>
            <a:custGeom>
              <a:avLst/>
              <a:gdLst>
                <a:gd name="T0" fmla="*/ 16 w 25"/>
                <a:gd name="T1" fmla="*/ 3 h 21"/>
                <a:gd name="T2" fmla="*/ 23 w 25"/>
                <a:gd name="T3" fmla="*/ 0 h 21"/>
                <a:gd name="T4" fmla="*/ 24 w 25"/>
                <a:gd name="T5" fmla="*/ 0 h 21"/>
                <a:gd name="T6" fmla="*/ 25 w 25"/>
                <a:gd name="T7" fmla="*/ 3 h 21"/>
                <a:gd name="T8" fmla="*/ 20 w 25"/>
                <a:gd name="T9" fmla="*/ 13 h 21"/>
                <a:gd name="T10" fmla="*/ 17 w 25"/>
                <a:gd name="T11" fmla="*/ 18 h 21"/>
                <a:gd name="T12" fmla="*/ 14 w 25"/>
                <a:gd name="T13" fmla="*/ 20 h 21"/>
                <a:gd name="T14" fmla="*/ 10 w 25"/>
                <a:gd name="T15" fmla="*/ 18 h 21"/>
                <a:gd name="T16" fmla="*/ 2 w 25"/>
                <a:gd name="T17" fmla="*/ 21 h 21"/>
                <a:gd name="T18" fmla="*/ 1 w 25"/>
                <a:gd name="T19" fmla="*/ 21 h 21"/>
                <a:gd name="T20" fmla="*/ 0 w 25"/>
                <a:gd name="T21" fmla="*/ 18 h 21"/>
                <a:gd name="T22" fmla="*/ 8 w 25"/>
                <a:gd name="T23" fmla="*/ 9 h 21"/>
                <a:gd name="T24" fmla="*/ 16 w 25"/>
                <a:gd name="T25" fmla="*/ 3 h 21"/>
                <a:gd name="T26" fmla="*/ 16 w 25"/>
                <a:gd name="T27" fmla="*/ 3 h 21"/>
                <a:gd name="T28" fmla="*/ 16 w 25"/>
                <a:gd name="T29" fmla="*/ 3 h 21"/>
                <a:gd name="T30" fmla="*/ 16 w 25"/>
                <a:gd name="T31" fmla="*/ 3 h 21"/>
                <a:gd name="T32" fmla="*/ 16 w 25"/>
                <a:gd name="T3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1">
                  <a:moveTo>
                    <a:pt x="16" y="3"/>
                  </a:moveTo>
                  <a:lnTo>
                    <a:pt x="23" y="0"/>
                  </a:lnTo>
                  <a:lnTo>
                    <a:pt x="24" y="0"/>
                  </a:lnTo>
                  <a:lnTo>
                    <a:pt x="25" y="3"/>
                  </a:lnTo>
                  <a:lnTo>
                    <a:pt x="20" y="13"/>
                  </a:lnTo>
                  <a:lnTo>
                    <a:pt x="17" y="18"/>
                  </a:lnTo>
                  <a:lnTo>
                    <a:pt x="14" y="20"/>
                  </a:lnTo>
                  <a:lnTo>
                    <a:pt x="10" y="18"/>
                  </a:lnTo>
                  <a:lnTo>
                    <a:pt x="2" y="21"/>
                  </a:lnTo>
                  <a:lnTo>
                    <a:pt x="1" y="21"/>
                  </a:lnTo>
                  <a:lnTo>
                    <a:pt x="0" y="18"/>
                  </a:lnTo>
                  <a:lnTo>
                    <a:pt x="8" y="9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72" name="Freeform 228">
              <a:extLst>
                <a:ext uri="{FF2B5EF4-FFF2-40B4-BE49-F238E27FC236}">
                  <a16:creationId xmlns:a16="http://schemas.microsoft.com/office/drawing/2014/main" id="{213E6714-087F-45D2-B0A6-ABD5C58D8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4462463"/>
              <a:ext cx="1588" cy="1588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0 h 2"/>
                <a:gd name="T4" fmla="*/ 4 w 4"/>
                <a:gd name="T5" fmla="*/ 2 h 2"/>
                <a:gd name="T6" fmla="*/ 0 w 4"/>
                <a:gd name="T7" fmla="*/ 2 h 2"/>
                <a:gd name="T8" fmla="*/ 0 w 4"/>
                <a:gd name="T9" fmla="*/ 1 h 2"/>
                <a:gd name="T10" fmla="*/ 0 w 4"/>
                <a:gd name="T11" fmla="*/ 0 h 2"/>
                <a:gd name="T12" fmla="*/ 0 w 4"/>
                <a:gd name="T13" fmla="*/ 0 h 2"/>
                <a:gd name="T14" fmla="*/ 0 w 4"/>
                <a:gd name="T15" fmla="*/ 0 h 2"/>
                <a:gd name="T16" fmla="*/ 0 w 4"/>
                <a:gd name="T17" fmla="*/ 0 h 2"/>
                <a:gd name="T18" fmla="*/ 0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73" name="Freeform 229">
              <a:extLst>
                <a:ext uri="{FF2B5EF4-FFF2-40B4-BE49-F238E27FC236}">
                  <a16:creationId xmlns:a16="http://schemas.microsoft.com/office/drawing/2014/main" id="{D05F34A1-8B3F-4E46-8701-B1F2ADF6C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4464051"/>
              <a:ext cx="23813" cy="22225"/>
            </a:xfrm>
            <a:custGeom>
              <a:avLst/>
              <a:gdLst>
                <a:gd name="T0" fmla="*/ 10 w 46"/>
                <a:gd name="T1" fmla="*/ 4 h 43"/>
                <a:gd name="T2" fmla="*/ 13 w 46"/>
                <a:gd name="T3" fmla="*/ 3 h 43"/>
                <a:gd name="T4" fmla="*/ 17 w 46"/>
                <a:gd name="T5" fmla="*/ 0 h 43"/>
                <a:gd name="T6" fmla="*/ 19 w 46"/>
                <a:gd name="T7" fmla="*/ 0 h 43"/>
                <a:gd name="T8" fmla="*/ 21 w 46"/>
                <a:gd name="T9" fmla="*/ 3 h 43"/>
                <a:gd name="T10" fmla="*/ 22 w 46"/>
                <a:gd name="T11" fmla="*/ 10 h 43"/>
                <a:gd name="T12" fmla="*/ 24 w 46"/>
                <a:gd name="T13" fmla="*/ 16 h 43"/>
                <a:gd name="T14" fmla="*/ 31 w 46"/>
                <a:gd name="T15" fmla="*/ 20 h 43"/>
                <a:gd name="T16" fmla="*/ 39 w 46"/>
                <a:gd name="T17" fmla="*/ 21 h 43"/>
                <a:gd name="T18" fmla="*/ 45 w 46"/>
                <a:gd name="T19" fmla="*/ 27 h 43"/>
                <a:gd name="T20" fmla="*/ 46 w 46"/>
                <a:gd name="T21" fmla="*/ 31 h 43"/>
                <a:gd name="T22" fmla="*/ 43 w 46"/>
                <a:gd name="T23" fmla="*/ 39 h 43"/>
                <a:gd name="T24" fmla="*/ 41 w 46"/>
                <a:gd name="T25" fmla="*/ 42 h 43"/>
                <a:gd name="T26" fmla="*/ 38 w 46"/>
                <a:gd name="T27" fmla="*/ 43 h 43"/>
                <a:gd name="T28" fmla="*/ 32 w 46"/>
                <a:gd name="T29" fmla="*/ 41 h 43"/>
                <a:gd name="T30" fmla="*/ 32 w 46"/>
                <a:gd name="T31" fmla="*/ 40 h 43"/>
                <a:gd name="T32" fmla="*/ 35 w 46"/>
                <a:gd name="T33" fmla="*/ 38 h 43"/>
                <a:gd name="T34" fmla="*/ 33 w 46"/>
                <a:gd name="T35" fmla="*/ 36 h 43"/>
                <a:gd name="T36" fmla="*/ 29 w 46"/>
                <a:gd name="T37" fmla="*/ 40 h 43"/>
                <a:gd name="T38" fmla="*/ 27 w 46"/>
                <a:gd name="T39" fmla="*/ 40 h 43"/>
                <a:gd name="T40" fmla="*/ 24 w 46"/>
                <a:gd name="T41" fmla="*/ 33 h 43"/>
                <a:gd name="T42" fmla="*/ 18 w 46"/>
                <a:gd name="T43" fmla="*/ 30 h 43"/>
                <a:gd name="T44" fmla="*/ 20 w 46"/>
                <a:gd name="T45" fmla="*/ 25 h 43"/>
                <a:gd name="T46" fmla="*/ 17 w 46"/>
                <a:gd name="T47" fmla="*/ 23 h 43"/>
                <a:gd name="T48" fmla="*/ 11 w 46"/>
                <a:gd name="T49" fmla="*/ 22 h 43"/>
                <a:gd name="T50" fmla="*/ 1 w 46"/>
                <a:gd name="T51" fmla="*/ 27 h 43"/>
                <a:gd name="T52" fmla="*/ 0 w 46"/>
                <a:gd name="T53" fmla="*/ 25 h 43"/>
                <a:gd name="T54" fmla="*/ 3 w 46"/>
                <a:gd name="T55" fmla="*/ 18 h 43"/>
                <a:gd name="T56" fmla="*/ 4 w 46"/>
                <a:gd name="T57" fmla="*/ 7 h 43"/>
                <a:gd name="T58" fmla="*/ 6 w 46"/>
                <a:gd name="T59" fmla="*/ 5 h 43"/>
                <a:gd name="T60" fmla="*/ 10 w 46"/>
                <a:gd name="T61" fmla="*/ 4 h 43"/>
                <a:gd name="T62" fmla="*/ 10 w 46"/>
                <a:gd name="T63" fmla="*/ 4 h 43"/>
                <a:gd name="T64" fmla="*/ 10 w 46"/>
                <a:gd name="T65" fmla="*/ 4 h 43"/>
                <a:gd name="T66" fmla="*/ 10 w 46"/>
                <a:gd name="T67" fmla="*/ 4 h 43"/>
                <a:gd name="T68" fmla="*/ 10 w 46"/>
                <a:gd name="T69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43">
                  <a:moveTo>
                    <a:pt x="10" y="4"/>
                  </a:moveTo>
                  <a:lnTo>
                    <a:pt x="13" y="3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3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31" y="20"/>
                  </a:lnTo>
                  <a:lnTo>
                    <a:pt x="39" y="21"/>
                  </a:lnTo>
                  <a:lnTo>
                    <a:pt x="45" y="27"/>
                  </a:lnTo>
                  <a:lnTo>
                    <a:pt x="46" y="31"/>
                  </a:lnTo>
                  <a:lnTo>
                    <a:pt x="43" y="39"/>
                  </a:lnTo>
                  <a:lnTo>
                    <a:pt x="41" y="42"/>
                  </a:lnTo>
                  <a:lnTo>
                    <a:pt x="38" y="43"/>
                  </a:lnTo>
                  <a:lnTo>
                    <a:pt x="32" y="41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33" y="36"/>
                  </a:lnTo>
                  <a:lnTo>
                    <a:pt x="29" y="40"/>
                  </a:lnTo>
                  <a:lnTo>
                    <a:pt x="27" y="40"/>
                  </a:lnTo>
                  <a:lnTo>
                    <a:pt x="24" y="33"/>
                  </a:lnTo>
                  <a:lnTo>
                    <a:pt x="18" y="30"/>
                  </a:lnTo>
                  <a:lnTo>
                    <a:pt x="20" y="25"/>
                  </a:lnTo>
                  <a:lnTo>
                    <a:pt x="17" y="23"/>
                  </a:lnTo>
                  <a:lnTo>
                    <a:pt x="11" y="22"/>
                  </a:lnTo>
                  <a:lnTo>
                    <a:pt x="1" y="27"/>
                  </a:lnTo>
                  <a:lnTo>
                    <a:pt x="0" y="25"/>
                  </a:lnTo>
                  <a:lnTo>
                    <a:pt x="3" y="18"/>
                  </a:lnTo>
                  <a:lnTo>
                    <a:pt x="4" y="7"/>
                  </a:lnTo>
                  <a:lnTo>
                    <a:pt x="6" y="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74" name="Freeform 230">
              <a:extLst>
                <a:ext uri="{FF2B5EF4-FFF2-40B4-BE49-F238E27FC236}">
                  <a16:creationId xmlns:a16="http://schemas.microsoft.com/office/drawing/2014/main" id="{EDC24481-7830-49C9-B6E5-097C04B2A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4471988"/>
              <a:ext cx="4763" cy="4763"/>
            </a:xfrm>
            <a:custGeom>
              <a:avLst/>
              <a:gdLst>
                <a:gd name="T0" fmla="*/ 5 w 9"/>
                <a:gd name="T1" fmla="*/ 0 h 11"/>
                <a:gd name="T2" fmla="*/ 8 w 9"/>
                <a:gd name="T3" fmla="*/ 1 h 11"/>
                <a:gd name="T4" fmla="*/ 9 w 9"/>
                <a:gd name="T5" fmla="*/ 3 h 11"/>
                <a:gd name="T6" fmla="*/ 6 w 9"/>
                <a:gd name="T7" fmla="*/ 9 h 11"/>
                <a:gd name="T8" fmla="*/ 3 w 9"/>
                <a:gd name="T9" fmla="*/ 11 h 11"/>
                <a:gd name="T10" fmla="*/ 0 w 9"/>
                <a:gd name="T11" fmla="*/ 10 h 11"/>
                <a:gd name="T12" fmla="*/ 0 w 9"/>
                <a:gd name="T13" fmla="*/ 4 h 11"/>
                <a:gd name="T14" fmla="*/ 1 w 9"/>
                <a:gd name="T15" fmla="*/ 2 h 11"/>
                <a:gd name="T16" fmla="*/ 5 w 9"/>
                <a:gd name="T17" fmla="*/ 0 h 11"/>
                <a:gd name="T18" fmla="*/ 5 w 9"/>
                <a:gd name="T19" fmla="*/ 0 h 11"/>
                <a:gd name="T20" fmla="*/ 5 w 9"/>
                <a:gd name="T21" fmla="*/ 0 h 11"/>
                <a:gd name="T22" fmla="*/ 5 w 9"/>
                <a:gd name="T23" fmla="*/ 0 h 11"/>
                <a:gd name="T24" fmla="*/ 5 w 9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1">
                  <a:moveTo>
                    <a:pt x="5" y="0"/>
                  </a:moveTo>
                  <a:lnTo>
                    <a:pt x="8" y="1"/>
                  </a:lnTo>
                  <a:lnTo>
                    <a:pt x="9" y="3"/>
                  </a:lnTo>
                  <a:lnTo>
                    <a:pt x="6" y="9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0" y="4"/>
                  </a:lnTo>
                  <a:lnTo>
                    <a:pt x="1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75" name="Freeform 231">
              <a:extLst>
                <a:ext uri="{FF2B5EF4-FFF2-40B4-BE49-F238E27FC236}">
                  <a16:creationId xmlns:a16="http://schemas.microsoft.com/office/drawing/2014/main" id="{22FBBF19-69C4-416E-9F43-6C74E8704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5" y="4475163"/>
              <a:ext cx="12700" cy="6350"/>
            </a:xfrm>
            <a:custGeom>
              <a:avLst/>
              <a:gdLst>
                <a:gd name="T0" fmla="*/ 3 w 23"/>
                <a:gd name="T1" fmla="*/ 1 h 11"/>
                <a:gd name="T2" fmla="*/ 5 w 23"/>
                <a:gd name="T3" fmla="*/ 1 h 11"/>
                <a:gd name="T4" fmla="*/ 6 w 23"/>
                <a:gd name="T5" fmla="*/ 3 h 11"/>
                <a:gd name="T6" fmla="*/ 11 w 23"/>
                <a:gd name="T7" fmla="*/ 6 h 11"/>
                <a:gd name="T8" fmla="*/ 21 w 23"/>
                <a:gd name="T9" fmla="*/ 7 h 11"/>
                <a:gd name="T10" fmla="*/ 23 w 23"/>
                <a:gd name="T11" fmla="*/ 9 h 11"/>
                <a:gd name="T12" fmla="*/ 20 w 23"/>
                <a:gd name="T13" fmla="*/ 11 h 11"/>
                <a:gd name="T14" fmla="*/ 17 w 23"/>
                <a:gd name="T15" fmla="*/ 9 h 11"/>
                <a:gd name="T16" fmla="*/ 10 w 23"/>
                <a:gd name="T17" fmla="*/ 10 h 11"/>
                <a:gd name="T18" fmla="*/ 1 w 23"/>
                <a:gd name="T19" fmla="*/ 5 h 11"/>
                <a:gd name="T20" fmla="*/ 0 w 23"/>
                <a:gd name="T21" fmla="*/ 1 h 11"/>
                <a:gd name="T22" fmla="*/ 1 w 23"/>
                <a:gd name="T23" fmla="*/ 0 h 11"/>
                <a:gd name="T24" fmla="*/ 3 w 23"/>
                <a:gd name="T25" fmla="*/ 1 h 11"/>
                <a:gd name="T26" fmla="*/ 3 w 23"/>
                <a:gd name="T27" fmla="*/ 1 h 11"/>
                <a:gd name="T28" fmla="*/ 3 w 23"/>
                <a:gd name="T29" fmla="*/ 1 h 11"/>
                <a:gd name="T30" fmla="*/ 3 w 23"/>
                <a:gd name="T31" fmla="*/ 1 h 11"/>
                <a:gd name="T32" fmla="*/ 3 w 23"/>
                <a:gd name="T3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1">
                  <a:moveTo>
                    <a:pt x="3" y="1"/>
                  </a:moveTo>
                  <a:lnTo>
                    <a:pt x="5" y="1"/>
                  </a:lnTo>
                  <a:lnTo>
                    <a:pt x="6" y="3"/>
                  </a:lnTo>
                  <a:lnTo>
                    <a:pt x="11" y="6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0" y="11"/>
                  </a:lnTo>
                  <a:lnTo>
                    <a:pt x="17" y="9"/>
                  </a:lnTo>
                  <a:lnTo>
                    <a:pt x="10" y="10"/>
                  </a:lnTo>
                  <a:lnTo>
                    <a:pt x="1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76" name="Freeform 232">
              <a:extLst>
                <a:ext uri="{FF2B5EF4-FFF2-40B4-BE49-F238E27FC236}">
                  <a16:creationId xmlns:a16="http://schemas.microsoft.com/office/drawing/2014/main" id="{F81E8E25-E494-4B59-8EB8-7D8FC33A0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488" y="4484688"/>
              <a:ext cx="1588" cy="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1 w 2"/>
                <a:gd name="T7" fmla="*/ 0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77" name="Freeform 234">
              <a:extLst>
                <a:ext uri="{FF2B5EF4-FFF2-40B4-BE49-F238E27FC236}">
                  <a16:creationId xmlns:a16="http://schemas.microsoft.com/office/drawing/2014/main" id="{42ECB9F9-48AB-4ACC-A84B-7C74A18E0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4325" y="4494213"/>
              <a:ext cx="1588" cy="3175"/>
            </a:xfrm>
            <a:custGeom>
              <a:avLst/>
              <a:gdLst>
                <a:gd name="T0" fmla="*/ 2 w 4"/>
                <a:gd name="T1" fmla="*/ 0 h 6"/>
                <a:gd name="T2" fmla="*/ 3 w 4"/>
                <a:gd name="T3" fmla="*/ 1 h 6"/>
                <a:gd name="T4" fmla="*/ 4 w 4"/>
                <a:gd name="T5" fmla="*/ 3 h 6"/>
                <a:gd name="T6" fmla="*/ 1 w 4"/>
                <a:gd name="T7" fmla="*/ 6 h 6"/>
                <a:gd name="T8" fmla="*/ 0 w 4"/>
                <a:gd name="T9" fmla="*/ 6 h 6"/>
                <a:gd name="T10" fmla="*/ 0 w 4"/>
                <a:gd name="T11" fmla="*/ 3 h 6"/>
                <a:gd name="T12" fmla="*/ 2 w 4"/>
                <a:gd name="T13" fmla="*/ 0 h 6"/>
                <a:gd name="T14" fmla="*/ 2 w 4"/>
                <a:gd name="T15" fmla="*/ 0 h 6"/>
                <a:gd name="T16" fmla="*/ 2 w 4"/>
                <a:gd name="T17" fmla="*/ 0 h 6"/>
                <a:gd name="T18" fmla="*/ 2 w 4"/>
                <a:gd name="T19" fmla="*/ 0 h 6"/>
                <a:gd name="T20" fmla="*/ 2 w 4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3" y="1"/>
                  </a:lnTo>
                  <a:lnTo>
                    <a:pt x="4" y="3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78" name="Freeform 235">
              <a:extLst>
                <a:ext uri="{FF2B5EF4-FFF2-40B4-BE49-F238E27FC236}">
                  <a16:creationId xmlns:a16="http://schemas.microsoft.com/office/drawing/2014/main" id="{EC0EE033-FC9E-4811-AC21-C6E143319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4506913"/>
              <a:ext cx="3175" cy="3175"/>
            </a:xfrm>
            <a:custGeom>
              <a:avLst/>
              <a:gdLst>
                <a:gd name="T0" fmla="*/ 1 w 7"/>
                <a:gd name="T1" fmla="*/ 0 h 6"/>
                <a:gd name="T2" fmla="*/ 3 w 7"/>
                <a:gd name="T3" fmla="*/ 0 h 6"/>
                <a:gd name="T4" fmla="*/ 7 w 7"/>
                <a:gd name="T5" fmla="*/ 3 h 6"/>
                <a:gd name="T6" fmla="*/ 7 w 7"/>
                <a:gd name="T7" fmla="*/ 5 h 6"/>
                <a:gd name="T8" fmla="*/ 6 w 7"/>
                <a:gd name="T9" fmla="*/ 6 h 6"/>
                <a:gd name="T10" fmla="*/ 3 w 7"/>
                <a:gd name="T11" fmla="*/ 5 h 6"/>
                <a:gd name="T12" fmla="*/ 0 w 7"/>
                <a:gd name="T13" fmla="*/ 4 h 6"/>
                <a:gd name="T14" fmla="*/ 0 w 7"/>
                <a:gd name="T15" fmla="*/ 3 h 6"/>
                <a:gd name="T16" fmla="*/ 1 w 7"/>
                <a:gd name="T17" fmla="*/ 0 h 6"/>
                <a:gd name="T18" fmla="*/ 1 w 7"/>
                <a:gd name="T19" fmla="*/ 0 h 6"/>
                <a:gd name="T20" fmla="*/ 1 w 7"/>
                <a:gd name="T21" fmla="*/ 0 h 6"/>
                <a:gd name="T22" fmla="*/ 1 w 7"/>
                <a:gd name="T23" fmla="*/ 0 h 6"/>
                <a:gd name="T24" fmla="*/ 1 w 7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lnTo>
                    <a:pt x="3" y="0"/>
                  </a:lnTo>
                  <a:lnTo>
                    <a:pt x="7" y="3"/>
                  </a:lnTo>
                  <a:lnTo>
                    <a:pt x="7" y="5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79" name="Freeform 236">
              <a:extLst>
                <a:ext uri="{FF2B5EF4-FFF2-40B4-BE49-F238E27FC236}">
                  <a16:creationId xmlns:a16="http://schemas.microsoft.com/office/drawing/2014/main" id="{080CFC50-F59B-465C-B1AE-82893ACEF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4513263"/>
              <a:ext cx="4763" cy="3175"/>
            </a:xfrm>
            <a:custGeom>
              <a:avLst/>
              <a:gdLst>
                <a:gd name="T0" fmla="*/ 3 w 8"/>
                <a:gd name="T1" fmla="*/ 1 h 4"/>
                <a:gd name="T2" fmla="*/ 6 w 8"/>
                <a:gd name="T3" fmla="*/ 0 h 4"/>
                <a:gd name="T4" fmla="*/ 8 w 8"/>
                <a:gd name="T5" fmla="*/ 2 h 4"/>
                <a:gd name="T6" fmla="*/ 7 w 8"/>
                <a:gd name="T7" fmla="*/ 3 h 4"/>
                <a:gd name="T8" fmla="*/ 3 w 8"/>
                <a:gd name="T9" fmla="*/ 4 h 4"/>
                <a:gd name="T10" fmla="*/ 0 w 8"/>
                <a:gd name="T11" fmla="*/ 3 h 4"/>
                <a:gd name="T12" fmla="*/ 2 w 8"/>
                <a:gd name="T13" fmla="*/ 1 h 4"/>
                <a:gd name="T14" fmla="*/ 3 w 8"/>
                <a:gd name="T15" fmla="*/ 1 h 4"/>
                <a:gd name="T16" fmla="*/ 3 w 8"/>
                <a:gd name="T17" fmla="*/ 1 h 4"/>
                <a:gd name="T18" fmla="*/ 3 w 8"/>
                <a:gd name="T19" fmla="*/ 1 h 4"/>
                <a:gd name="T20" fmla="*/ 3 w 8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4">
                  <a:moveTo>
                    <a:pt x="3" y="1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7" y="3"/>
                  </a:lnTo>
                  <a:lnTo>
                    <a:pt x="3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80" name="Freeform 238">
              <a:extLst>
                <a:ext uri="{FF2B5EF4-FFF2-40B4-BE49-F238E27FC236}">
                  <a16:creationId xmlns:a16="http://schemas.microsoft.com/office/drawing/2014/main" id="{37DDC116-6718-48B5-99BF-65FB86ACB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6063" y="4519613"/>
              <a:ext cx="4763" cy="3175"/>
            </a:xfrm>
            <a:custGeom>
              <a:avLst/>
              <a:gdLst>
                <a:gd name="T0" fmla="*/ 4 w 8"/>
                <a:gd name="T1" fmla="*/ 0 h 5"/>
                <a:gd name="T2" fmla="*/ 8 w 8"/>
                <a:gd name="T3" fmla="*/ 2 h 5"/>
                <a:gd name="T4" fmla="*/ 6 w 8"/>
                <a:gd name="T5" fmla="*/ 4 h 5"/>
                <a:gd name="T6" fmla="*/ 5 w 8"/>
                <a:gd name="T7" fmla="*/ 5 h 5"/>
                <a:gd name="T8" fmla="*/ 0 w 8"/>
                <a:gd name="T9" fmla="*/ 4 h 5"/>
                <a:gd name="T10" fmla="*/ 0 w 8"/>
                <a:gd name="T11" fmla="*/ 2 h 5"/>
                <a:gd name="T12" fmla="*/ 0 w 8"/>
                <a:gd name="T13" fmla="*/ 0 h 5"/>
                <a:gd name="T14" fmla="*/ 3 w 8"/>
                <a:gd name="T15" fmla="*/ 0 h 5"/>
                <a:gd name="T16" fmla="*/ 4 w 8"/>
                <a:gd name="T17" fmla="*/ 0 h 5"/>
                <a:gd name="T18" fmla="*/ 4 w 8"/>
                <a:gd name="T19" fmla="*/ 0 h 5"/>
                <a:gd name="T20" fmla="*/ 4 w 8"/>
                <a:gd name="T21" fmla="*/ 0 h 5"/>
                <a:gd name="T22" fmla="*/ 4 w 8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5">
                  <a:moveTo>
                    <a:pt x="4" y="0"/>
                  </a:moveTo>
                  <a:lnTo>
                    <a:pt x="8" y="2"/>
                  </a:lnTo>
                  <a:lnTo>
                    <a:pt x="6" y="4"/>
                  </a:lnTo>
                  <a:lnTo>
                    <a:pt x="5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81" name="Freeform 239">
              <a:extLst>
                <a:ext uri="{FF2B5EF4-FFF2-40B4-BE49-F238E27FC236}">
                  <a16:creationId xmlns:a16="http://schemas.microsoft.com/office/drawing/2014/main" id="{12DAE3C2-1F4B-44CD-8BF4-44EF53BD0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0" y="4521201"/>
              <a:ext cx="0" cy="15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82" name="Freeform 240">
              <a:extLst>
                <a:ext uri="{FF2B5EF4-FFF2-40B4-BE49-F238E27FC236}">
                  <a16:creationId xmlns:a16="http://schemas.microsoft.com/office/drawing/2014/main" id="{EF2DA40A-39DF-472C-8F06-89D7B231A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4524376"/>
              <a:ext cx="7938" cy="6350"/>
            </a:xfrm>
            <a:custGeom>
              <a:avLst/>
              <a:gdLst>
                <a:gd name="T0" fmla="*/ 6 w 13"/>
                <a:gd name="T1" fmla="*/ 1 h 12"/>
                <a:gd name="T2" fmla="*/ 10 w 13"/>
                <a:gd name="T3" fmla="*/ 0 h 12"/>
                <a:gd name="T4" fmla="*/ 13 w 13"/>
                <a:gd name="T5" fmla="*/ 1 h 12"/>
                <a:gd name="T6" fmla="*/ 13 w 13"/>
                <a:gd name="T7" fmla="*/ 2 h 12"/>
                <a:gd name="T8" fmla="*/ 8 w 13"/>
                <a:gd name="T9" fmla="*/ 4 h 12"/>
                <a:gd name="T10" fmla="*/ 5 w 13"/>
                <a:gd name="T11" fmla="*/ 10 h 12"/>
                <a:gd name="T12" fmla="*/ 0 w 13"/>
                <a:gd name="T13" fmla="*/ 12 h 12"/>
                <a:gd name="T14" fmla="*/ 0 w 13"/>
                <a:gd name="T15" fmla="*/ 10 h 12"/>
                <a:gd name="T16" fmla="*/ 4 w 13"/>
                <a:gd name="T17" fmla="*/ 2 h 12"/>
                <a:gd name="T18" fmla="*/ 6 w 13"/>
                <a:gd name="T19" fmla="*/ 1 h 12"/>
                <a:gd name="T20" fmla="*/ 6 w 13"/>
                <a:gd name="T21" fmla="*/ 1 h 12"/>
                <a:gd name="T22" fmla="*/ 6 w 13"/>
                <a:gd name="T23" fmla="*/ 1 h 12"/>
                <a:gd name="T24" fmla="*/ 6 w 13"/>
                <a:gd name="T25" fmla="*/ 1 h 12"/>
                <a:gd name="T26" fmla="*/ 6 w 13"/>
                <a:gd name="T2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6" y="1"/>
                  </a:moveTo>
                  <a:lnTo>
                    <a:pt x="10" y="0"/>
                  </a:lnTo>
                  <a:lnTo>
                    <a:pt x="13" y="1"/>
                  </a:lnTo>
                  <a:lnTo>
                    <a:pt x="13" y="2"/>
                  </a:lnTo>
                  <a:lnTo>
                    <a:pt x="8" y="4"/>
                  </a:lnTo>
                  <a:lnTo>
                    <a:pt x="5" y="10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83" name="Freeform 241">
              <a:extLst>
                <a:ext uri="{FF2B5EF4-FFF2-40B4-BE49-F238E27FC236}">
                  <a16:creationId xmlns:a16="http://schemas.microsoft.com/office/drawing/2014/main" id="{025DBB7A-5422-42FA-89A0-6BDBCA780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4532313"/>
              <a:ext cx="3175" cy="1588"/>
            </a:xfrm>
            <a:custGeom>
              <a:avLst/>
              <a:gdLst>
                <a:gd name="T0" fmla="*/ 2 w 5"/>
                <a:gd name="T1" fmla="*/ 0 h 2"/>
                <a:gd name="T2" fmla="*/ 5 w 5"/>
                <a:gd name="T3" fmla="*/ 1 h 2"/>
                <a:gd name="T4" fmla="*/ 4 w 5"/>
                <a:gd name="T5" fmla="*/ 2 h 2"/>
                <a:gd name="T6" fmla="*/ 1 w 5"/>
                <a:gd name="T7" fmla="*/ 2 h 2"/>
                <a:gd name="T8" fmla="*/ 0 w 5"/>
                <a:gd name="T9" fmla="*/ 0 h 2"/>
                <a:gd name="T10" fmla="*/ 2 w 5"/>
                <a:gd name="T11" fmla="*/ 0 h 2"/>
                <a:gd name="T12" fmla="*/ 2 w 5"/>
                <a:gd name="T13" fmla="*/ 0 h 2"/>
                <a:gd name="T14" fmla="*/ 2 w 5"/>
                <a:gd name="T15" fmla="*/ 0 h 2"/>
                <a:gd name="T16" fmla="*/ 2 w 5"/>
                <a:gd name="T17" fmla="*/ 0 h 2"/>
                <a:gd name="T18" fmla="*/ 2 w 5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84" name="Freeform 242">
              <a:extLst>
                <a:ext uri="{FF2B5EF4-FFF2-40B4-BE49-F238E27FC236}">
                  <a16:creationId xmlns:a16="http://schemas.microsoft.com/office/drawing/2014/main" id="{FC895278-0FA5-4D65-8D4A-538FC3BDE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738" y="4545013"/>
              <a:ext cx="1588" cy="3175"/>
            </a:xfrm>
            <a:custGeom>
              <a:avLst/>
              <a:gdLst>
                <a:gd name="T0" fmla="*/ 2 w 5"/>
                <a:gd name="T1" fmla="*/ 0 h 6"/>
                <a:gd name="T2" fmla="*/ 3 w 5"/>
                <a:gd name="T3" fmla="*/ 0 h 6"/>
                <a:gd name="T4" fmla="*/ 3 w 5"/>
                <a:gd name="T5" fmla="*/ 2 h 6"/>
                <a:gd name="T6" fmla="*/ 5 w 5"/>
                <a:gd name="T7" fmla="*/ 5 h 6"/>
                <a:gd name="T8" fmla="*/ 4 w 5"/>
                <a:gd name="T9" fmla="*/ 6 h 6"/>
                <a:gd name="T10" fmla="*/ 1 w 5"/>
                <a:gd name="T11" fmla="*/ 6 h 6"/>
                <a:gd name="T12" fmla="*/ 0 w 5"/>
                <a:gd name="T13" fmla="*/ 5 h 6"/>
                <a:gd name="T14" fmla="*/ 0 w 5"/>
                <a:gd name="T15" fmla="*/ 2 h 6"/>
                <a:gd name="T16" fmla="*/ 2 w 5"/>
                <a:gd name="T17" fmla="*/ 0 h 6"/>
                <a:gd name="T18" fmla="*/ 2 w 5"/>
                <a:gd name="T19" fmla="*/ 0 h 6"/>
                <a:gd name="T20" fmla="*/ 2 w 5"/>
                <a:gd name="T21" fmla="*/ 0 h 6"/>
                <a:gd name="T22" fmla="*/ 2 w 5"/>
                <a:gd name="T23" fmla="*/ 0 h 6"/>
                <a:gd name="T24" fmla="*/ 2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5" y="5"/>
                  </a:lnTo>
                  <a:lnTo>
                    <a:pt x="4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85" name="Freeform 243">
              <a:extLst>
                <a:ext uri="{FF2B5EF4-FFF2-40B4-BE49-F238E27FC236}">
                  <a16:creationId xmlns:a16="http://schemas.microsoft.com/office/drawing/2014/main" id="{E3FA0CD5-6FA7-435B-9B6F-AB1618F20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500" y="4552951"/>
              <a:ext cx="1588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86" name="Freeform 244">
              <a:extLst>
                <a:ext uri="{FF2B5EF4-FFF2-40B4-BE49-F238E27FC236}">
                  <a16:creationId xmlns:a16="http://schemas.microsoft.com/office/drawing/2014/main" id="{BF824163-AF4A-4AD8-92B9-773D14699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5750" y="4556126"/>
              <a:ext cx="1588" cy="3175"/>
            </a:xfrm>
            <a:custGeom>
              <a:avLst/>
              <a:gdLst>
                <a:gd name="T0" fmla="*/ 2 w 3"/>
                <a:gd name="T1" fmla="*/ 0 h 6"/>
                <a:gd name="T2" fmla="*/ 3 w 3"/>
                <a:gd name="T3" fmla="*/ 1 h 6"/>
                <a:gd name="T4" fmla="*/ 2 w 3"/>
                <a:gd name="T5" fmla="*/ 6 h 6"/>
                <a:gd name="T6" fmla="*/ 0 w 3"/>
                <a:gd name="T7" fmla="*/ 2 h 6"/>
                <a:gd name="T8" fmla="*/ 2 w 3"/>
                <a:gd name="T9" fmla="*/ 0 h 6"/>
                <a:gd name="T10" fmla="*/ 2 w 3"/>
                <a:gd name="T11" fmla="*/ 0 h 6"/>
                <a:gd name="T12" fmla="*/ 2 w 3"/>
                <a:gd name="T13" fmla="*/ 0 h 6"/>
                <a:gd name="T14" fmla="*/ 2 w 3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3" y="1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87" name="Freeform 245">
              <a:extLst>
                <a:ext uri="{FF2B5EF4-FFF2-40B4-BE49-F238E27FC236}">
                  <a16:creationId xmlns:a16="http://schemas.microsoft.com/office/drawing/2014/main" id="{7B71FE3D-8BF0-440B-BA12-3FC61B8C7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7338" y="4560888"/>
              <a:ext cx="1588" cy="3175"/>
            </a:xfrm>
            <a:custGeom>
              <a:avLst/>
              <a:gdLst>
                <a:gd name="T0" fmla="*/ 1 w 5"/>
                <a:gd name="T1" fmla="*/ 0 h 6"/>
                <a:gd name="T2" fmla="*/ 4 w 5"/>
                <a:gd name="T3" fmla="*/ 0 h 6"/>
                <a:gd name="T4" fmla="*/ 5 w 5"/>
                <a:gd name="T5" fmla="*/ 2 h 6"/>
                <a:gd name="T6" fmla="*/ 4 w 5"/>
                <a:gd name="T7" fmla="*/ 5 h 6"/>
                <a:gd name="T8" fmla="*/ 1 w 5"/>
                <a:gd name="T9" fmla="*/ 6 h 6"/>
                <a:gd name="T10" fmla="*/ 0 w 5"/>
                <a:gd name="T11" fmla="*/ 2 h 6"/>
                <a:gd name="T12" fmla="*/ 0 w 5"/>
                <a:gd name="T13" fmla="*/ 1 h 6"/>
                <a:gd name="T14" fmla="*/ 1 w 5"/>
                <a:gd name="T15" fmla="*/ 0 h 6"/>
                <a:gd name="T16" fmla="*/ 1 w 5"/>
                <a:gd name="T17" fmla="*/ 0 h 6"/>
                <a:gd name="T18" fmla="*/ 1 w 5"/>
                <a:gd name="T19" fmla="*/ 0 h 6"/>
                <a:gd name="T20" fmla="*/ 1 w 5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6">
                  <a:moveTo>
                    <a:pt x="1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4" y="5"/>
                  </a:lnTo>
                  <a:lnTo>
                    <a:pt x="1" y="6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88" name="Freeform 246">
              <a:extLst>
                <a:ext uri="{FF2B5EF4-FFF2-40B4-BE49-F238E27FC236}">
                  <a16:creationId xmlns:a16="http://schemas.microsoft.com/office/drawing/2014/main" id="{3175E884-6B18-49CC-805F-5BAB63021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4564063"/>
              <a:ext cx="0" cy="1588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0 h 3"/>
                <a:gd name="T4" fmla="*/ 2 w 2"/>
                <a:gd name="T5" fmla="*/ 1 h 3"/>
                <a:gd name="T6" fmla="*/ 1 w 2"/>
                <a:gd name="T7" fmla="*/ 3 h 3"/>
                <a:gd name="T8" fmla="*/ 0 w 2"/>
                <a:gd name="T9" fmla="*/ 3 h 3"/>
                <a:gd name="T10" fmla="*/ 0 w 2"/>
                <a:gd name="T11" fmla="*/ 0 h 3"/>
                <a:gd name="T12" fmla="*/ 0 w 2"/>
                <a:gd name="T13" fmla="*/ 0 h 3"/>
                <a:gd name="T14" fmla="*/ 0 w 2"/>
                <a:gd name="T15" fmla="*/ 0 h 3"/>
                <a:gd name="T16" fmla="*/ 0 w 2"/>
                <a:gd name="T17" fmla="*/ 0 h 3"/>
                <a:gd name="T18" fmla="*/ 0 w 2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89" name="Freeform 247">
              <a:extLst>
                <a:ext uri="{FF2B5EF4-FFF2-40B4-BE49-F238E27FC236}">
                  <a16:creationId xmlns:a16="http://schemas.microsoft.com/office/drawing/2014/main" id="{16B168A6-FBA8-4D9B-ABBF-5DC557475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7338" y="4564063"/>
              <a:ext cx="4763" cy="9525"/>
            </a:xfrm>
            <a:custGeom>
              <a:avLst/>
              <a:gdLst>
                <a:gd name="T0" fmla="*/ 4 w 10"/>
                <a:gd name="T1" fmla="*/ 0 h 17"/>
                <a:gd name="T2" fmla="*/ 8 w 10"/>
                <a:gd name="T3" fmla="*/ 0 h 17"/>
                <a:gd name="T4" fmla="*/ 10 w 10"/>
                <a:gd name="T5" fmla="*/ 4 h 17"/>
                <a:gd name="T6" fmla="*/ 4 w 10"/>
                <a:gd name="T7" fmla="*/ 14 h 17"/>
                <a:gd name="T8" fmla="*/ 1 w 10"/>
                <a:gd name="T9" fmla="*/ 17 h 17"/>
                <a:gd name="T10" fmla="*/ 0 w 10"/>
                <a:gd name="T11" fmla="*/ 16 h 17"/>
                <a:gd name="T12" fmla="*/ 1 w 10"/>
                <a:gd name="T13" fmla="*/ 5 h 17"/>
                <a:gd name="T14" fmla="*/ 4 w 10"/>
                <a:gd name="T15" fmla="*/ 0 h 17"/>
                <a:gd name="T16" fmla="*/ 4 w 10"/>
                <a:gd name="T17" fmla="*/ 0 h 17"/>
                <a:gd name="T18" fmla="*/ 4 w 10"/>
                <a:gd name="T19" fmla="*/ 0 h 17"/>
                <a:gd name="T20" fmla="*/ 4 w 10"/>
                <a:gd name="T21" fmla="*/ 0 h 17"/>
                <a:gd name="T22" fmla="*/ 4 w 10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4" y="0"/>
                  </a:moveTo>
                  <a:lnTo>
                    <a:pt x="8" y="0"/>
                  </a:lnTo>
                  <a:lnTo>
                    <a:pt x="10" y="4"/>
                  </a:lnTo>
                  <a:lnTo>
                    <a:pt x="4" y="14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1" y="5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90" name="Freeform 248">
              <a:extLst>
                <a:ext uri="{FF2B5EF4-FFF2-40B4-BE49-F238E27FC236}">
                  <a16:creationId xmlns:a16="http://schemas.microsoft.com/office/drawing/2014/main" id="{31D2F0A4-DF9B-4119-9456-BF17ED5A8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263" y="4568826"/>
              <a:ext cx="7938" cy="9525"/>
            </a:xfrm>
            <a:custGeom>
              <a:avLst/>
              <a:gdLst>
                <a:gd name="T0" fmla="*/ 4 w 16"/>
                <a:gd name="T1" fmla="*/ 1 h 19"/>
                <a:gd name="T2" fmla="*/ 7 w 16"/>
                <a:gd name="T3" fmla="*/ 0 h 19"/>
                <a:gd name="T4" fmla="*/ 10 w 16"/>
                <a:gd name="T5" fmla="*/ 3 h 19"/>
                <a:gd name="T6" fmla="*/ 10 w 16"/>
                <a:gd name="T7" fmla="*/ 5 h 19"/>
                <a:gd name="T8" fmla="*/ 8 w 16"/>
                <a:gd name="T9" fmla="*/ 7 h 19"/>
                <a:gd name="T10" fmla="*/ 9 w 16"/>
                <a:gd name="T11" fmla="*/ 9 h 19"/>
                <a:gd name="T12" fmla="*/ 16 w 16"/>
                <a:gd name="T13" fmla="*/ 9 h 19"/>
                <a:gd name="T14" fmla="*/ 16 w 16"/>
                <a:gd name="T15" fmla="*/ 9 h 19"/>
                <a:gd name="T16" fmla="*/ 11 w 16"/>
                <a:gd name="T17" fmla="*/ 16 h 19"/>
                <a:gd name="T18" fmla="*/ 4 w 16"/>
                <a:gd name="T19" fmla="*/ 19 h 19"/>
                <a:gd name="T20" fmla="*/ 1 w 16"/>
                <a:gd name="T21" fmla="*/ 19 h 19"/>
                <a:gd name="T22" fmla="*/ 0 w 16"/>
                <a:gd name="T23" fmla="*/ 14 h 19"/>
                <a:gd name="T24" fmla="*/ 6 w 16"/>
                <a:gd name="T25" fmla="*/ 8 h 19"/>
                <a:gd name="T26" fmla="*/ 3 w 16"/>
                <a:gd name="T27" fmla="*/ 5 h 19"/>
                <a:gd name="T28" fmla="*/ 4 w 16"/>
                <a:gd name="T29" fmla="*/ 1 h 19"/>
                <a:gd name="T30" fmla="*/ 4 w 16"/>
                <a:gd name="T31" fmla="*/ 1 h 19"/>
                <a:gd name="T32" fmla="*/ 4 w 16"/>
                <a:gd name="T33" fmla="*/ 1 h 19"/>
                <a:gd name="T34" fmla="*/ 4 w 16"/>
                <a:gd name="T35" fmla="*/ 1 h 19"/>
                <a:gd name="T36" fmla="*/ 4 w 16"/>
                <a:gd name="T3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19">
                  <a:moveTo>
                    <a:pt x="4" y="1"/>
                  </a:moveTo>
                  <a:lnTo>
                    <a:pt x="7" y="0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8" y="7"/>
                  </a:lnTo>
                  <a:lnTo>
                    <a:pt x="9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1" y="16"/>
                  </a:lnTo>
                  <a:lnTo>
                    <a:pt x="4" y="19"/>
                  </a:lnTo>
                  <a:lnTo>
                    <a:pt x="1" y="19"/>
                  </a:lnTo>
                  <a:lnTo>
                    <a:pt x="0" y="14"/>
                  </a:lnTo>
                  <a:lnTo>
                    <a:pt x="6" y="8"/>
                  </a:lnTo>
                  <a:lnTo>
                    <a:pt x="3" y="5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91" name="Freeform 249">
              <a:extLst>
                <a:ext uri="{FF2B5EF4-FFF2-40B4-BE49-F238E27FC236}">
                  <a16:creationId xmlns:a16="http://schemas.microsoft.com/office/drawing/2014/main" id="{3DB082B7-B514-4932-B03B-467C51B2E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572001"/>
              <a:ext cx="3175" cy="1588"/>
            </a:xfrm>
            <a:custGeom>
              <a:avLst/>
              <a:gdLst>
                <a:gd name="T0" fmla="*/ 4 w 8"/>
                <a:gd name="T1" fmla="*/ 0 h 5"/>
                <a:gd name="T2" fmla="*/ 7 w 8"/>
                <a:gd name="T3" fmla="*/ 1 h 5"/>
                <a:gd name="T4" fmla="*/ 8 w 8"/>
                <a:gd name="T5" fmla="*/ 3 h 5"/>
                <a:gd name="T6" fmla="*/ 6 w 8"/>
                <a:gd name="T7" fmla="*/ 5 h 5"/>
                <a:gd name="T8" fmla="*/ 5 w 8"/>
                <a:gd name="T9" fmla="*/ 3 h 5"/>
                <a:gd name="T10" fmla="*/ 0 w 8"/>
                <a:gd name="T11" fmla="*/ 4 h 5"/>
                <a:gd name="T12" fmla="*/ 0 w 8"/>
                <a:gd name="T13" fmla="*/ 1 h 5"/>
                <a:gd name="T14" fmla="*/ 4 w 8"/>
                <a:gd name="T15" fmla="*/ 1 h 5"/>
                <a:gd name="T16" fmla="*/ 4 w 8"/>
                <a:gd name="T17" fmla="*/ 0 h 5"/>
                <a:gd name="T18" fmla="*/ 4 w 8"/>
                <a:gd name="T19" fmla="*/ 0 h 5"/>
                <a:gd name="T20" fmla="*/ 4 w 8"/>
                <a:gd name="T21" fmla="*/ 0 h 5"/>
                <a:gd name="T22" fmla="*/ 4 w 8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5">
                  <a:moveTo>
                    <a:pt x="4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6" y="5"/>
                  </a:lnTo>
                  <a:lnTo>
                    <a:pt x="5" y="3"/>
                  </a:lnTo>
                  <a:lnTo>
                    <a:pt x="0" y="4"/>
                  </a:lnTo>
                  <a:lnTo>
                    <a:pt x="0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92" name="Freeform 250">
              <a:extLst>
                <a:ext uri="{FF2B5EF4-FFF2-40B4-BE49-F238E27FC236}">
                  <a16:creationId xmlns:a16="http://schemas.microsoft.com/office/drawing/2014/main" id="{D0532AD6-3BB1-4A4E-9754-8929B737D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738" y="4572001"/>
              <a:ext cx="4763" cy="4763"/>
            </a:xfrm>
            <a:custGeom>
              <a:avLst/>
              <a:gdLst>
                <a:gd name="T0" fmla="*/ 3 w 7"/>
                <a:gd name="T1" fmla="*/ 0 h 8"/>
                <a:gd name="T2" fmla="*/ 6 w 7"/>
                <a:gd name="T3" fmla="*/ 3 h 8"/>
                <a:gd name="T4" fmla="*/ 7 w 7"/>
                <a:gd name="T5" fmla="*/ 8 h 8"/>
                <a:gd name="T6" fmla="*/ 3 w 7"/>
                <a:gd name="T7" fmla="*/ 7 h 8"/>
                <a:gd name="T8" fmla="*/ 0 w 7"/>
                <a:gd name="T9" fmla="*/ 2 h 8"/>
                <a:gd name="T10" fmla="*/ 0 w 7"/>
                <a:gd name="T11" fmla="*/ 1 h 8"/>
                <a:gd name="T12" fmla="*/ 3 w 7"/>
                <a:gd name="T13" fmla="*/ 0 h 8"/>
                <a:gd name="T14" fmla="*/ 3 w 7"/>
                <a:gd name="T15" fmla="*/ 0 h 8"/>
                <a:gd name="T16" fmla="*/ 3 w 7"/>
                <a:gd name="T17" fmla="*/ 0 h 8"/>
                <a:gd name="T18" fmla="*/ 3 w 7"/>
                <a:gd name="T19" fmla="*/ 0 h 8"/>
                <a:gd name="T20" fmla="*/ 3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3" y="0"/>
                  </a:moveTo>
                  <a:lnTo>
                    <a:pt x="6" y="3"/>
                  </a:lnTo>
                  <a:lnTo>
                    <a:pt x="7" y="8"/>
                  </a:lnTo>
                  <a:lnTo>
                    <a:pt x="3" y="7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93" name="Freeform 251">
              <a:extLst>
                <a:ext uri="{FF2B5EF4-FFF2-40B4-BE49-F238E27FC236}">
                  <a16:creationId xmlns:a16="http://schemas.microsoft.com/office/drawing/2014/main" id="{8DE97C01-AF9E-47E6-A276-BAEB15BB2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625" y="4573588"/>
              <a:ext cx="17463" cy="23813"/>
            </a:xfrm>
            <a:custGeom>
              <a:avLst/>
              <a:gdLst>
                <a:gd name="T0" fmla="*/ 7 w 31"/>
                <a:gd name="T1" fmla="*/ 10 h 44"/>
                <a:gd name="T2" fmla="*/ 13 w 31"/>
                <a:gd name="T3" fmla="*/ 6 h 44"/>
                <a:gd name="T4" fmla="*/ 16 w 31"/>
                <a:gd name="T5" fmla="*/ 2 h 44"/>
                <a:gd name="T6" fmla="*/ 19 w 31"/>
                <a:gd name="T7" fmla="*/ 0 h 44"/>
                <a:gd name="T8" fmla="*/ 22 w 31"/>
                <a:gd name="T9" fmla="*/ 5 h 44"/>
                <a:gd name="T10" fmla="*/ 29 w 31"/>
                <a:gd name="T11" fmla="*/ 11 h 44"/>
                <a:gd name="T12" fmla="*/ 31 w 31"/>
                <a:gd name="T13" fmla="*/ 25 h 44"/>
                <a:gd name="T14" fmla="*/ 30 w 31"/>
                <a:gd name="T15" fmla="*/ 27 h 44"/>
                <a:gd name="T16" fmla="*/ 27 w 31"/>
                <a:gd name="T17" fmla="*/ 29 h 44"/>
                <a:gd name="T18" fmla="*/ 31 w 31"/>
                <a:gd name="T19" fmla="*/ 32 h 44"/>
                <a:gd name="T20" fmla="*/ 28 w 31"/>
                <a:gd name="T21" fmla="*/ 35 h 44"/>
                <a:gd name="T22" fmla="*/ 29 w 31"/>
                <a:gd name="T23" fmla="*/ 40 h 44"/>
                <a:gd name="T24" fmla="*/ 27 w 31"/>
                <a:gd name="T25" fmla="*/ 42 h 44"/>
                <a:gd name="T26" fmla="*/ 24 w 31"/>
                <a:gd name="T27" fmla="*/ 44 h 44"/>
                <a:gd name="T28" fmla="*/ 21 w 31"/>
                <a:gd name="T29" fmla="*/ 44 h 44"/>
                <a:gd name="T30" fmla="*/ 19 w 31"/>
                <a:gd name="T31" fmla="*/ 43 h 44"/>
                <a:gd name="T32" fmla="*/ 20 w 31"/>
                <a:gd name="T33" fmla="*/ 40 h 44"/>
                <a:gd name="T34" fmla="*/ 19 w 31"/>
                <a:gd name="T35" fmla="*/ 39 h 44"/>
                <a:gd name="T36" fmla="*/ 11 w 31"/>
                <a:gd name="T37" fmla="*/ 40 h 44"/>
                <a:gd name="T38" fmla="*/ 10 w 31"/>
                <a:gd name="T39" fmla="*/ 39 h 44"/>
                <a:gd name="T40" fmla="*/ 10 w 31"/>
                <a:gd name="T41" fmla="*/ 36 h 44"/>
                <a:gd name="T42" fmla="*/ 14 w 31"/>
                <a:gd name="T43" fmla="*/ 33 h 44"/>
                <a:gd name="T44" fmla="*/ 12 w 31"/>
                <a:gd name="T45" fmla="*/ 28 h 44"/>
                <a:gd name="T46" fmla="*/ 11 w 31"/>
                <a:gd name="T47" fmla="*/ 27 h 44"/>
                <a:gd name="T48" fmla="*/ 9 w 31"/>
                <a:gd name="T49" fmla="*/ 28 h 44"/>
                <a:gd name="T50" fmla="*/ 6 w 31"/>
                <a:gd name="T51" fmla="*/ 27 h 44"/>
                <a:gd name="T52" fmla="*/ 5 w 31"/>
                <a:gd name="T53" fmla="*/ 23 h 44"/>
                <a:gd name="T54" fmla="*/ 1 w 31"/>
                <a:gd name="T55" fmla="*/ 21 h 44"/>
                <a:gd name="T56" fmla="*/ 0 w 31"/>
                <a:gd name="T57" fmla="*/ 20 h 44"/>
                <a:gd name="T58" fmla="*/ 2 w 31"/>
                <a:gd name="T59" fmla="*/ 15 h 44"/>
                <a:gd name="T60" fmla="*/ 7 w 31"/>
                <a:gd name="T61" fmla="*/ 10 h 44"/>
                <a:gd name="T62" fmla="*/ 7 w 31"/>
                <a:gd name="T63" fmla="*/ 10 h 44"/>
                <a:gd name="T64" fmla="*/ 7 w 31"/>
                <a:gd name="T65" fmla="*/ 10 h 44"/>
                <a:gd name="T66" fmla="*/ 7 w 31"/>
                <a:gd name="T67" fmla="*/ 10 h 44"/>
                <a:gd name="T68" fmla="*/ 7 w 31"/>
                <a:gd name="T69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44">
                  <a:moveTo>
                    <a:pt x="7" y="10"/>
                  </a:moveTo>
                  <a:lnTo>
                    <a:pt x="13" y="6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2" y="5"/>
                  </a:lnTo>
                  <a:lnTo>
                    <a:pt x="29" y="11"/>
                  </a:lnTo>
                  <a:lnTo>
                    <a:pt x="31" y="25"/>
                  </a:lnTo>
                  <a:lnTo>
                    <a:pt x="30" y="27"/>
                  </a:lnTo>
                  <a:lnTo>
                    <a:pt x="27" y="29"/>
                  </a:lnTo>
                  <a:lnTo>
                    <a:pt x="31" y="32"/>
                  </a:lnTo>
                  <a:lnTo>
                    <a:pt x="28" y="35"/>
                  </a:lnTo>
                  <a:lnTo>
                    <a:pt x="29" y="40"/>
                  </a:lnTo>
                  <a:lnTo>
                    <a:pt x="27" y="42"/>
                  </a:lnTo>
                  <a:lnTo>
                    <a:pt x="24" y="44"/>
                  </a:lnTo>
                  <a:lnTo>
                    <a:pt x="21" y="44"/>
                  </a:lnTo>
                  <a:lnTo>
                    <a:pt x="19" y="43"/>
                  </a:lnTo>
                  <a:lnTo>
                    <a:pt x="20" y="40"/>
                  </a:lnTo>
                  <a:lnTo>
                    <a:pt x="19" y="39"/>
                  </a:lnTo>
                  <a:lnTo>
                    <a:pt x="11" y="40"/>
                  </a:lnTo>
                  <a:lnTo>
                    <a:pt x="10" y="39"/>
                  </a:lnTo>
                  <a:lnTo>
                    <a:pt x="10" y="36"/>
                  </a:lnTo>
                  <a:lnTo>
                    <a:pt x="14" y="33"/>
                  </a:lnTo>
                  <a:lnTo>
                    <a:pt x="12" y="28"/>
                  </a:lnTo>
                  <a:lnTo>
                    <a:pt x="11" y="27"/>
                  </a:lnTo>
                  <a:lnTo>
                    <a:pt x="9" y="28"/>
                  </a:lnTo>
                  <a:lnTo>
                    <a:pt x="6" y="27"/>
                  </a:lnTo>
                  <a:lnTo>
                    <a:pt x="5" y="23"/>
                  </a:lnTo>
                  <a:lnTo>
                    <a:pt x="1" y="21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94" name="Freeform 252">
              <a:extLst>
                <a:ext uri="{FF2B5EF4-FFF2-40B4-BE49-F238E27FC236}">
                  <a16:creationId xmlns:a16="http://schemas.microsoft.com/office/drawing/2014/main" id="{7C76F708-0044-4050-88B6-8B0BAE941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7338" y="4575176"/>
              <a:ext cx="7938" cy="6350"/>
            </a:xfrm>
            <a:custGeom>
              <a:avLst/>
              <a:gdLst>
                <a:gd name="T0" fmla="*/ 3 w 16"/>
                <a:gd name="T1" fmla="*/ 8 h 12"/>
                <a:gd name="T2" fmla="*/ 1 w 16"/>
                <a:gd name="T3" fmla="*/ 6 h 12"/>
                <a:gd name="T4" fmla="*/ 0 w 16"/>
                <a:gd name="T5" fmla="*/ 3 h 12"/>
                <a:gd name="T6" fmla="*/ 1 w 16"/>
                <a:gd name="T7" fmla="*/ 1 h 12"/>
                <a:gd name="T8" fmla="*/ 3 w 16"/>
                <a:gd name="T9" fmla="*/ 0 h 12"/>
                <a:gd name="T10" fmla="*/ 15 w 16"/>
                <a:gd name="T11" fmla="*/ 6 h 12"/>
                <a:gd name="T12" fmla="*/ 16 w 16"/>
                <a:gd name="T13" fmla="*/ 9 h 12"/>
                <a:gd name="T14" fmla="*/ 15 w 16"/>
                <a:gd name="T15" fmla="*/ 11 h 12"/>
                <a:gd name="T16" fmla="*/ 12 w 16"/>
                <a:gd name="T17" fmla="*/ 12 h 12"/>
                <a:gd name="T18" fmla="*/ 3 w 16"/>
                <a:gd name="T19" fmla="*/ 8 h 12"/>
                <a:gd name="T20" fmla="*/ 3 w 16"/>
                <a:gd name="T21" fmla="*/ 8 h 12"/>
                <a:gd name="T22" fmla="*/ 3 w 16"/>
                <a:gd name="T23" fmla="*/ 8 h 12"/>
                <a:gd name="T24" fmla="*/ 3 w 16"/>
                <a:gd name="T25" fmla="*/ 8 h 12"/>
                <a:gd name="T26" fmla="*/ 3 w 16"/>
                <a:gd name="T2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2">
                  <a:moveTo>
                    <a:pt x="3" y="8"/>
                  </a:moveTo>
                  <a:lnTo>
                    <a:pt x="1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15" y="6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2" y="12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95" name="Freeform 253">
              <a:extLst>
                <a:ext uri="{FF2B5EF4-FFF2-40B4-BE49-F238E27FC236}">
                  <a16:creationId xmlns:a16="http://schemas.microsoft.com/office/drawing/2014/main" id="{9771B300-CAA1-43E2-B952-347FEFF9A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7338" y="4583113"/>
              <a:ext cx="15875" cy="9525"/>
            </a:xfrm>
            <a:custGeom>
              <a:avLst/>
              <a:gdLst>
                <a:gd name="T0" fmla="*/ 13 w 30"/>
                <a:gd name="T1" fmla="*/ 15 h 18"/>
                <a:gd name="T2" fmla="*/ 14 w 30"/>
                <a:gd name="T3" fmla="*/ 14 h 18"/>
                <a:gd name="T4" fmla="*/ 7 w 30"/>
                <a:gd name="T5" fmla="*/ 10 h 18"/>
                <a:gd name="T6" fmla="*/ 2 w 30"/>
                <a:gd name="T7" fmla="*/ 12 h 18"/>
                <a:gd name="T8" fmla="*/ 1 w 30"/>
                <a:gd name="T9" fmla="*/ 12 h 18"/>
                <a:gd name="T10" fmla="*/ 1 w 30"/>
                <a:gd name="T11" fmla="*/ 4 h 18"/>
                <a:gd name="T12" fmla="*/ 0 w 30"/>
                <a:gd name="T13" fmla="*/ 0 h 18"/>
                <a:gd name="T14" fmla="*/ 0 w 30"/>
                <a:gd name="T15" fmla="*/ 0 h 18"/>
                <a:gd name="T16" fmla="*/ 7 w 30"/>
                <a:gd name="T17" fmla="*/ 0 h 18"/>
                <a:gd name="T18" fmla="*/ 12 w 30"/>
                <a:gd name="T19" fmla="*/ 3 h 18"/>
                <a:gd name="T20" fmla="*/ 25 w 30"/>
                <a:gd name="T21" fmla="*/ 1 h 18"/>
                <a:gd name="T22" fmla="*/ 25 w 30"/>
                <a:gd name="T23" fmla="*/ 6 h 18"/>
                <a:gd name="T24" fmla="*/ 30 w 30"/>
                <a:gd name="T25" fmla="*/ 9 h 18"/>
                <a:gd name="T26" fmla="*/ 27 w 30"/>
                <a:gd name="T27" fmla="*/ 13 h 18"/>
                <a:gd name="T28" fmla="*/ 23 w 30"/>
                <a:gd name="T29" fmla="*/ 16 h 18"/>
                <a:gd name="T30" fmla="*/ 19 w 30"/>
                <a:gd name="T31" fmla="*/ 18 h 18"/>
                <a:gd name="T32" fmla="*/ 17 w 30"/>
                <a:gd name="T33" fmla="*/ 17 h 18"/>
                <a:gd name="T34" fmla="*/ 14 w 30"/>
                <a:gd name="T35" fmla="*/ 14 h 18"/>
                <a:gd name="T36" fmla="*/ 13 w 30"/>
                <a:gd name="T37" fmla="*/ 15 h 18"/>
                <a:gd name="T38" fmla="*/ 13 w 30"/>
                <a:gd name="T39" fmla="*/ 15 h 18"/>
                <a:gd name="T40" fmla="*/ 13 w 30"/>
                <a:gd name="T41" fmla="*/ 15 h 18"/>
                <a:gd name="T42" fmla="*/ 13 w 30"/>
                <a:gd name="T43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18">
                  <a:moveTo>
                    <a:pt x="13" y="15"/>
                  </a:moveTo>
                  <a:lnTo>
                    <a:pt x="14" y="14"/>
                  </a:lnTo>
                  <a:lnTo>
                    <a:pt x="7" y="10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1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2" y="3"/>
                  </a:lnTo>
                  <a:lnTo>
                    <a:pt x="25" y="1"/>
                  </a:lnTo>
                  <a:lnTo>
                    <a:pt x="25" y="6"/>
                  </a:lnTo>
                  <a:lnTo>
                    <a:pt x="30" y="9"/>
                  </a:lnTo>
                  <a:lnTo>
                    <a:pt x="27" y="13"/>
                  </a:lnTo>
                  <a:lnTo>
                    <a:pt x="23" y="16"/>
                  </a:lnTo>
                  <a:lnTo>
                    <a:pt x="19" y="18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96" name="Freeform 255">
              <a:extLst>
                <a:ext uri="{FF2B5EF4-FFF2-40B4-BE49-F238E27FC236}">
                  <a16:creationId xmlns:a16="http://schemas.microsoft.com/office/drawing/2014/main" id="{80A2A62B-EFEC-480F-A72B-A48606B1E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588" y="4584701"/>
              <a:ext cx="3175" cy="4763"/>
            </a:xfrm>
            <a:custGeom>
              <a:avLst/>
              <a:gdLst>
                <a:gd name="T0" fmla="*/ 5 w 6"/>
                <a:gd name="T1" fmla="*/ 1 h 9"/>
                <a:gd name="T2" fmla="*/ 6 w 6"/>
                <a:gd name="T3" fmla="*/ 2 h 9"/>
                <a:gd name="T4" fmla="*/ 6 w 6"/>
                <a:gd name="T5" fmla="*/ 5 h 9"/>
                <a:gd name="T6" fmla="*/ 3 w 6"/>
                <a:gd name="T7" fmla="*/ 8 h 9"/>
                <a:gd name="T8" fmla="*/ 1 w 6"/>
                <a:gd name="T9" fmla="*/ 9 h 9"/>
                <a:gd name="T10" fmla="*/ 0 w 6"/>
                <a:gd name="T11" fmla="*/ 5 h 9"/>
                <a:gd name="T12" fmla="*/ 2 w 6"/>
                <a:gd name="T13" fmla="*/ 4 h 9"/>
                <a:gd name="T14" fmla="*/ 3 w 6"/>
                <a:gd name="T15" fmla="*/ 1 h 9"/>
                <a:gd name="T16" fmla="*/ 4 w 6"/>
                <a:gd name="T17" fmla="*/ 0 h 9"/>
                <a:gd name="T18" fmla="*/ 5 w 6"/>
                <a:gd name="T19" fmla="*/ 1 h 9"/>
                <a:gd name="T20" fmla="*/ 5 w 6"/>
                <a:gd name="T21" fmla="*/ 1 h 9"/>
                <a:gd name="T22" fmla="*/ 5 w 6"/>
                <a:gd name="T23" fmla="*/ 1 h 9"/>
                <a:gd name="T24" fmla="*/ 5 w 6"/>
                <a:gd name="T2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9">
                  <a:moveTo>
                    <a:pt x="5" y="1"/>
                  </a:moveTo>
                  <a:lnTo>
                    <a:pt x="6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9"/>
                  </a:lnTo>
                  <a:lnTo>
                    <a:pt x="0" y="5"/>
                  </a:lnTo>
                  <a:lnTo>
                    <a:pt x="2" y="4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97" name="Freeform 256">
              <a:extLst>
                <a:ext uri="{FF2B5EF4-FFF2-40B4-BE49-F238E27FC236}">
                  <a16:creationId xmlns:a16="http://schemas.microsoft.com/office/drawing/2014/main" id="{16160124-8A27-4DFB-A2E8-A41EEE4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3050" y="4589463"/>
              <a:ext cx="3175" cy="6350"/>
            </a:xfrm>
            <a:custGeom>
              <a:avLst/>
              <a:gdLst>
                <a:gd name="T0" fmla="*/ 3 w 5"/>
                <a:gd name="T1" fmla="*/ 1 h 10"/>
                <a:gd name="T2" fmla="*/ 4 w 5"/>
                <a:gd name="T3" fmla="*/ 0 h 10"/>
                <a:gd name="T4" fmla="*/ 5 w 5"/>
                <a:gd name="T5" fmla="*/ 1 h 10"/>
                <a:gd name="T6" fmla="*/ 5 w 5"/>
                <a:gd name="T7" fmla="*/ 9 h 10"/>
                <a:gd name="T8" fmla="*/ 4 w 5"/>
                <a:gd name="T9" fmla="*/ 10 h 10"/>
                <a:gd name="T10" fmla="*/ 2 w 5"/>
                <a:gd name="T11" fmla="*/ 10 h 10"/>
                <a:gd name="T12" fmla="*/ 1 w 5"/>
                <a:gd name="T13" fmla="*/ 9 h 10"/>
                <a:gd name="T14" fmla="*/ 0 w 5"/>
                <a:gd name="T15" fmla="*/ 6 h 10"/>
                <a:gd name="T16" fmla="*/ 0 w 5"/>
                <a:gd name="T17" fmla="*/ 3 h 10"/>
                <a:gd name="T18" fmla="*/ 3 w 5"/>
                <a:gd name="T19" fmla="*/ 1 h 10"/>
                <a:gd name="T20" fmla="*/ 3 w 5"/>
                <a:gd name="T21" fmla="*/ 1 h 10"/>
                <a:gd name="T22" fmla="*/ 3 w 5"/>
                <a:gd name="T23" fmla="*/ 1 h 10"/>
                <a:gd name="T24" fmla="*/ 3 w 5"/>
                <a:gd name="T25" fmla="*/ 1 h 10"/>
                <a:gd name="T26" fmla="*/ 3 w 5"/>
                <a:gd name="T2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0">
                  <a:moveTo>
                    <a:pt x="3" y="1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5" y="9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98" name="Freeform 257">
              <a:extLst>
                <a:ext uri="{FF2B5EF4-FFF2-40B4-BE49-F238E27FC236}">
                  <a16:creationId xmlns:a16="http://schemas.microsoft.com/office/drawing/2014/main" id="{18B9482F-49A5-4231-ACE7-A3A10F4AF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9713" y="4592638"/>
              <a:ext cx="11113" cy="3175"/>
            </a:xfrm>
            <a:custGeom>
              <a:avLst/>
              <a:gdLst>
                <a:gd name="T0" fmla="*/ 4 w 20"/>
                <a:gd name="T1" fmla="*/ 1 h 6"/>
                <a:gd name="T2" fmla="*/ 18 w 20"/>
                <a:gd name="T3" fmla="*/ 0 h 6"/>
                <a:gd name="T4" fmla="*/ 20 w 20"/>
                <a:gd name="T5" fmla="*/ 1 h 6"/>
                <a:gd name="T6" fmla="*/ 19 w 20"/>
                <a:gd name="T7" fmla="*/ 3 h 6"/>
                <a:gd name="T8" fmla="*/ 17 w 20"/>
                <a:gd name="T9" fmla="*/ 4 h 6"/>
                <a:gd name="T10" fmla="*/ 5 w 20"/>
                <a:gd name="T11" fmla="*/ 6 h 6"/>
                <a:gd name="T12" fmla="*/ 1 w 20"/>
                <a:gd name="T13" fmla="*/ 5 h 6"/>
                <a:gd name="T14" fmla="*/ 0 w 20"/>
                <a:gd name="T15" fmla="*/ 4 h 6"/>
                <a:gd name="T16" fmla="*/ 1 w 20"/>
                <a:gd name="T17" fmla="*/ 1 h 6"/>
                <a:gd name="T18" fmla="*/ 4 w 20"/>
                <a:gd name="T19" fmla="*/ 1 h 6"/>
                <a:gd name="T20" fmla="*/ 4 w 20"/>
                <a:gd name="T21" fmla="*/ 1 h 6"/>
                <a:gd name="T22" fmla="*/ 4 w 20"/>
                <a:gd name="T23" fmla="*/ 1 h 6"/>
                <a:gd name="T24" fmla="*/ 4 w 20"/>
                <a:gd name="T25" fmla="*/ 1 h 6"/>
                <a:gd name="T26" fmla="*/ 4 w 20"/>
                <a:gd name="T2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6">
                  <a:moveTo>
                    <a:pt x="4" y="1"/>
                  </a:moveTo>
                  <a:lnTo>
                    <a:pt x="18" y="0"/>
                  </a:lnTo>
                  <a:lnTo>
                    <a:pt x="20" y="1"/>
                  </a:lnTo>
                  <a:lnTo>
                    <a:pt x="19" y="3"/>
                  </a:lnTo>
                  <a:lnTo>
                    <a:pt x="17" y="4"/>
                  </a:lnTo>
                  <a:lnTo>
                    <a:pt x="5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699" name="Freeform 258">
              <a:extLst>
                <a:ext uri="{FF2B5EF4-FFF2-40B4-BE49-F238E27FC236}">
                  <a16:creationId xmlns:a16="http://schemas.microsoft.com/office/drawing/2014/main" id="{199C4C97-C4AC-44FC-AA5A-EEBABABA9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738" y="4598988"/>
              <a:ext cx="1588" cy="1588"/>
            </a:xfrm>
            <a:custGeom>
              <a:avLst/>
              <a:gdLst>
                <a:gd name="T0" fmla="*/ 3 w 5"/>
                <a:gd name="T1" fmla="*/ 0 h 4"/>
                <a:gd name="T2" fmla="*/ 4 w 5"/>
                <a:gd name="T3" fmla="*/ 0 h 4"/>
                <a:gd name="T4" fmla="*/ 5 w 5"/>
                <a:gd name="T5" fmla="*/ 1 h 4"/>
                <a:gd name="T6" fmla="*/ 2 w 5"/>
                <a:gd name="T7" fmla="*/ 4 h 4"/>
                <a:gd name="T8" fmla="*/ 1 w 5"/>
                <a:gd name="T9" fmla="*/ 3 h 4"/>
                <a:gd name="T10" fmla="*/ 0 w 5"/>
                <a:gd name="T11" fmla="*/ 1 h 4"/>
                <a:gd name="T12" fmla="*/ 3 w 5"/>
                <a:gd name="T13" fmla="*/ 0 h 4"/>
                <a:gd name="T14" fmla="*/ 3 w 5"/>
                <a:gd name="T15" fmla="*/ 0 h 4"/>
                <a:gd name="T16" fmla="*/ 3 w 5"/>
                <a:gd name="T17" fmla="*/ 0 h 4"/>
                <a:gd name="T18" fmla="*/ 3 w 5"/>
                <a:gd name="T19" fmla="*/ 0 h 4"/>
                <a:gd name="T20" fmla="*/ 3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00" name="Freeform 259">
              <a:extLst>
                <a:ext uri="{FF2B5EF4-FFF2-40B4-BE49-F238E27FC236}">
                  <a16:creationId xmlns:a16="http://schemas.microsoft.com/office/drawing/2014/main" id="{CEEB8C90-B342-440B-9B8F-048EEC511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1463" y="4600576"/>
              <a:ext cx="1588" cy="0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1 w 3"/>
                <a:gd name="T9" fmla="*/ 0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01" name="Freeform 260">
              <a:extLst>
                <a:ext uri="{FF2B5EF4-FFF2-40B4-BE49-F238E27FC236}">
                  <a16:creationId xmlns:a16="http://schemas.microsoft.com/office/drawing/2014/main" id="{B96DC542-827C-466B-AD1F-E0E32B4F4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4627563"/>
              <a:ext cx="6350" cy="6350"/>
            </a:xfrm>
            <a:custGeom>
              <a:avLst/>
              <a:gdLst>
                <a:gd name="T0" fmla="*/ 2 w 11"/>
                <a:gd name="T1" fmla="*/ 1 h 10"/>
                <a:gd name="T2" fmla="*/ 7 w 11"/>
                <a:gd name="T3" fmla="*/ 1 h 10"/>
                <a:gd name="T4" fmla="*/ 11 w 11"/>
                <a:gd name="T5" fmla="*/ 0 h 10"/>
                <a:gd name="T6" fmla="*/ 10 w 11"/>
                <a:gd name="T7" fmla="*/ 5 h 10"/>
                <a:gd name="T8" fmla="*/ 9 w 11"/>
                <a:gd name="T9" fmla="*/ 8 h 10"/>
                <a:gd name="T10" fmla="*/ 4 w 11"/>
                <a:gd name="T11" fmla="*/ 10 h 10"/>
                <a:gd name="T12" fmla="*/ 1 w 11"/>
                <a:gd name="T13" fmla="*/ 9 h 10"/>
                <a:gd name="T14" fmla="*/ 0 w 11"/>
                <a:gd name="T15" fmla="*/ 5 h 10"/>
                <a:gd name="T16" fmla="*/ 2 w 11"/>
                <a:gd name="T17" fmla="*/ 1 h 10"/>
                <a:gd name="T18" fmla="*/ 2 w 11"/>
                <a:gd name="T19" fmla="*/ 1 h 10"/>
                <a:gd name="T20" fmla="*/ 2 w 11"/>
                <a:gd name="T21" fmla="*/ 1 h 10"/>
                <a:gd name="T22" fmla="*/ 2 w 11"/>
                <a:gd name="T23" fmla="*/ 1 h 10"/>
                <a:gd name="T24" fmla="*/ 2 w 11"/>
                <a:gd name="T2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2" y="1"/>
                  </a:moveTo>
                  <a:lnTo>
                    <a:pt x="7" y="1"/>
                  </a:lnTo>
                  <a:lnTo>
                    <a:pt x="11" y="0"/>
                  </a:lnTo>
                  <a:lnTo>
                    <a:pt x="10" y="5"/>
                  </a:lnTo>
                  <a:lnTo>
                    <a:pt x="9" y="8"/>
                  </a:lnTo>
                  <a:lnTo>
                    <a:pt x="4" y="10"/>
                  </a:lnTo>
                  <a:lnTo>
                    <a:pt x="1" y="9"/>
                  </a:lnTo>
                  <a:lnTo>
                    <a:pt x="0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02" name="Freeform 261">
              <a:extLst>
                <a:ext uri="{FF2B5EF4-FFF2-40B4-BE49-F238E27FC236}">
                  <a16:creationId xmlns:a16="http://schemas.microsoft.com/office/drawing/2014/main" id="{EA546459-F878-421E-97B3-B471AC214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800" y="4641851"/>
              <a:ext cx="3175" cy="6350"/>
            </a:xfrm>
            <a:custGeom>
              <a:avLst/>
              <a:gdLst>
                <a:gd name="T0" fmla="*/ 3 w 6"/>
                <a:gd name="T1" fmla="*/ 0 h 13"/>
                <a:gd name="T2" fmla="*/ 5 w 6"/>
                <a:gd name="T3" fmla="*/ 0 h 13"/>
                <a:gd name="T4" fmla="*/ 6 w 6"/>
                <a:gd name="T5" fmla="*/ 4 h 13"/>
                <a:gd name="T6" fmla="*/ 4 w 6"/>
                <a:gd name="T7" fmla="*/ 9 h 13"/>
                <a:gd name="T8" fmla="*/ 1 w 6"/>
                <a:gd name="T9" fmla="*/ 13 h 13"/>
                <a:gd name="T10" fmla="*/ 0 w 6"/>
                <a:gd name="T11" fmla="*/ 13 h 13"/>
                <a:gd name="T12" fmla="*/ 0 w 6"/>
                <a:gd name="T13" fmla="*/ 12 h 13"/>
                <a:gd name="T14" fmla="*/ 0 w 6"/>
                <a:gd name="T15" fmla="*/ 4 h 13"/>
                <a:gd name="T16" fmla="*/ 1 w 6"/>
                <a:gd name="T17" fmla="*/ 1 h 13"/>
                <a:gd name="T18" fmla="*/ 3 w 6"/>
                <a:gd name="T19" fmla="*/ 0 h 13"/>
                <a:gd name="T20" fmla="*/ 3 w 6"/>
                <a:gd name="T21" fmla="*/ 0 h 13"/>
                <a:gd name="T22" fmla="*/ 3 w 6"/>
                <a:gd name="T23" fmla="*/ 0 h 13"/>
                <a:gd name="T24" fmla="*/ 3 w 6"/>
                <a:gd name="T25" fmla="*/ 0 h 13"/>
                <a:gd name="T26" fmla="*/ 3 w 6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13">
                  <a:moveTo>
                    <a:pt x="3" y="0"/>
                  </a:moveTo>
                  <a:lnTo>
                    <a:pt x="5" y="0"/>
                  </a:lnTo>
                  <a:lnTo>
                    <a:pt x="6" y="4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03" name="Freeform 262">
              <a:extLst>
                <a:ext uri="{FF2B5EF4-FFF2-40B4-BE49-F238E27FC236}">
                  <a16:creationId xmlns:a16="http://schemas.microsoft.com/office/drawing/2014/main" id="{15946490-E162-4609-B682-4754EFBA6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388" y="4649788"/>
              <a:ext cx="7938" cy="7938"/>
            </a:xfrm>
            <a:custGeom>
              <a:avLst/>
              <a:gdLst>
                <a:gd name="T0" fmla="*/ 1 w 17"/>
                <a:gd name="T1" fmla="*/ 7 h 15"/>
                <a:gd name="T2" fmla="*/ 4 w 17"/>
                <a:gd name="T3" fmla="*/ 7 h 15"/>
                <a:gd name="T4" fmla="*/ 6 w 17"/>
                <a:gd name="T5" fmla="*/ 7 h 15"/>
                <a:gd name="T6" fmla="*/ 14 w 17"/>
                <a:gd name="T7" fmla="*/ 0 h 15"/>
                <a:gd name="T8" fmla="*/ 17 w 17"/>
                <a:gd name="T9" fmla="*/ 1 h 15"/>
                <a:gd name="T10" fmla="*/ 6 w 17"/>
                <a:gd name="T11" fmla="*/ 9 h 15"/>
                <a:gd name="T12" fmla="*/ 5 w 17"/>
                <a:gd name="T13" fmla="*/ 11 h 15"/>
                <a:gd name="T14" fmla="*/ 7 w 17"/>
                <a:gd name="T15" fmla="*/ 14 h 15"/>
                <a:gd name="T16" fmla="*/ 4 w 17"/>
                <a:gd name="T17" fmla="*/ 15 h 15"/>
                <a:gd name="T18" fmla="*/ 0 w 17"/>
                <a:gd name="T19" fmla="*/ 14 h 15"/>
                <a:gd name="T20" fmla="*/ 1 w 17"/>
                <a:gd name="T21" fmla="*/ 11 h 15"/>
                <a:gd name="T22" fmla="*/ 0 w 17"/>
                <a:gd name="T23" fmla="*/ 8 h 15"/>
                <a:gd name="T24" fmla="*/ 1 w 17"/>
                <a:gd name="T25" fmla="*/ 7 h 15"/>
                <a:gd name="T26" fmla="*/ 1 w 17"/>
                <a:gd name="T27" fmla="*/ 7 h 15"/>
                <a:gd name="T28" fmla="*/ 1 w 17"/>
                <a:gd name="T29" fmla="*/ 7 h 15"/>
                <a:gd name="T30" fmla="*/ 1 w 17"/>
                <a:gd name="T31" fmla="*/ 7 h 15"/>
                <a:gd name="T32" fmla="*/ 1 w 17"/>
                <a:gd name="T3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5">
                  <a:moveTo>
                    <a:pt x="1" y="7"/>
                  </a:moveTo>
                  <a:lnTo>
                    <a:pt x="4" y="7"/>
                  </a:lnTo>
                  <a:lnTo>
                    <a:pt x="6" y="7"/>
                  </a:lnTo>
                  <a:lnTo>
                    <a:pt x="14" y="0"/>
                  </a:lnTo>
                  <a:lnTo>
                    <a:pt x="17" y="1"/>
                  </a:lnTo>
                  <a:lnTo>
                    <a:pt x="6" y="9"/>
                  </a:lnTo>
                  <a:lnTo>
                    <a:pt x="5" y="11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0" y="8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04" name="Freeform 263">
              <a:extLst>
                <a:ext uri="{FF2B5EF4-FFF2-40B4-BE49-F238E27FC236}">
                  <a16:creationId xmlns:a16="http://schemas.microsoft.com/office/drawing/2014/main" id="{B5E0CC60-AADC-4B55-8051-FC6A5C0C6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500" y="4656138"/>
              <a:ext cx="3175" cy="4763"/>
            </a:xfrm>
            <a:custGeom>
              <a:avLst/>
              <a:gdLst>
                <a:gd name="T0" fmla="*/ 4 w 8"/>
                <a:gd name="T1" fmla="*/ 0 h 8"/>
                <a:gd name="T2" fmla="*/ 7 w 8"/>
                <a:gd name="T3" fmla="*/ 1 h 8"/>
                <a:gd name="T4" fmla="*/ 8 w 8"/>
                <a:gd name="T5" fmla="*/ 3 h 8"/>
                <a:gd name="T6" fmla="*/ 6 w 8"/>
                <a:gd name="T7" fmla="*/ 4 h 8"/>
                <a:gd name="T8" fmla="*/ 3 w 8"/>
                <a:gd name="T9" fmla="*/ 4 h 8"/>
                <a:gd name="T10" fmla="*/ 2 w 8"/>
                <a:gd name="T11" fmla="*/ 8 h 8"/>
                <a:gd name="T12" fmla="*/ 0 w 8"/>
                <a:gd name="T13" fmla="*/ 5 h 8"/>
                <a:gd name="T14" fmla="*/ 0 w 8"/>
                <a:gd name="T15" fmla="*/ 3 h 8"/>
                <a:gd name="T16" fmla="*/ 1 w 8"/>
                <a:gd name="T17" fmla="*/ 1 h 8"/>
                <a:gd name="T18" fmla="*/ 4 w 8"/>
                <a:gd name="T19" fmla="*/ 0 h 8"/>
                <a:gd name="T20" fmla="*/ 4 w 8"/>
                <a:gd name="T21" fmla="*/ 0 h 8"/>
                <a:gd name="T22" fmla="*/ 4 w 8"/>
                <a:gd name="T23" fmla="*/ 0 h 8"/>
                <a:gd name="T24" fmla="*/ 4 w 8"/>
                <a:gd name="T25" fmla="*/ 0 h 8"/>
                <a:gd name="T26" fmla="*/ 4 w 8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6" y="4"/>
                  </a:lnTo>
                  <a:lnTo>
                    <a:pt x="3" y="4"/>
                  </a:lnTo>
                  <a:lnTo>
                    <a:pt x="2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05" name="Freeform 264">
              <a:extLst>
                <a:ext uri="{FF2B5EF4-FFF2-40B4-BE49-F238E27FC236}">
                  <a16:creationId xmlns:a16="http://schemas.microsoft.com/office/drawing/2014/main" id="{5531EB35-9588-48E8-AD65-955E8FE47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4660901"/>
              <a:ext cx="4763" cy="3175"/>
            </a:xfrm>
            <a:custGeom>
              <a:avLst/>
              <a:gdLst>
                <a:gd name="T0" fmla="*/ 6 w 8"/>
                <a:gd name="T1" fmla="*/ 0 h 6"/>
                <a:gd name="T2" fmla="*/ 8 w 8"/>
                <a:gd name="T3" fmla="*/ 1 h 6"/>
                <a:gd name="T4" fmla="*/ 6 w 8"/>
                <a:gd name="T5" fmla="*/ 3 h 6"/>
                <a:gd name="T6" fmla="*/ 2 w 8"/>
                <a:gd name="T7" fmla="*/ 6 h 6"/>
                <a:gd name="T8" fmla="*/ 0 w 8"/>
                <a:gd name="T9" fmla="*/ 5 h 6"/>
                <a:gd name="T10" fmla="*/ 2 w 8"/>
                <a:gd name="T11" fmla="*/ 3 h 6"/>
                <a:gd name="T12" fmla="*/ 6 w 8"/>
                <a:gd name="T13" fmla="*/ 0 h 6"/>
                <a:gd name="T14" fmla="*/ 6 w 8"/>
                <a:gd name="T15" fmla="*/ 0 h 6"/>
                <a:gd name="T16" fmla="*/ 6 w 8"/>
                <a:gd name="T17" fmla="*/ 0 h 6"/>
                <a:gd name="T18" fmla="*/ 6 w 8"/>
                <a:gd name="T19" fmla="*/ 0 h 6"/>
                <a:gd name="T20" fmla="*/ 6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lnTo>
                    <a:pt x="8" y="1"/>
                  </a:lnTo>
                  <a:lnTo>
                    <a:pt x="6" y="3"/>
                  </a:lnTo>
                  <a:lnTo>
                    <a:pt x="2" y="6"/>
                  </a:lnTo>
                  <a:lnTo>
                    <a:pt x="0" y="5"/>
                  </a:lnTo>
                  <a:lnTo>
                    <a:pt x="2" y="3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06" name="Freeform 265">
              <a:extLst>
                <a:ext uri="{FF2B5EF4-FFF2-40B4-BE49-F238E27FC236}">
                  <a16:creationId xmlns:a16="http://schemas.microsoft.com/office/drawing/2014/main" id="{F0FD7205-C98E-4CDA-A746-C15458E8E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688" y="4662488"/>
              <a:ext cx="6350" cy="4763"/>
            </a:xfrm>
            <a:custGeom>
              <a:avLst/>
              <a:gdLst>
                <a:gd name="T0" fmla="*/ 0 w 11"/>
                <a:gd name="T1" fmla="*/ 1 h 9"/>
                <a:gd name="T2" fmla="*/ 7 w 11"/>
                <a:gd name="T3" fmla="*/ 2 h 9"/>
                <a:gd name="T4" fmla="*/ 11 w 11"/>
                <a:gd name="T5" fmla="*/ 0 h 9"/>
                <a:gd name="T6" fmla="*/ 10 w 11"/>
                <a:gd name="T7" fmla="*/ 7 h 9"/>
                <a:gd name="T8" fmla="*/ 7 w 11"/>
                <a:gd name="T9" fmla="*/ 9 h 9"/>
                <a:gd name="T10" fmla="*/ 3 w 11"/>
                <a:gd name="T11" fmla="*/ 8 h 9"/>
                <a:gd name="T12" fmla="*/ 1 w 11"/>
                <a:gd name="T13" fmla="*/ 7 h 9"/>
                <a:gd name="T14" fmla="*/ 0 w 11"/>
                <a:gd name="T15" fmla="*/ 4 h 9"/>
                <a:gd name="T16" fmla="*/ 0 w 11"/>
                <a:gd name="T17" fmla="*/ 1 h 9"/>
                <a:gd name="T18" fmla="*/ 0 w 11"/>
                <a:gd name="T19" fmla="*/ 1 h 9"/>
                <a:gd name="T20" fmla="*/ 0 w 11"/>
                <a:gd name="T21" fmla="*/ 1 h 9"/>
                <a:gd name="T22" fmla="*/ 0 w 11"/>
                <a:gd name="T23" fmla="*/ 1 h 9"/>
                <a:gd name="T24" fmla="*/ 0 w 11"/>
                <a:gd name="T2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9">
                  <a:moveTo>
                    <a:pt x="0" y="1"/>
                  </a:moveTo>
                  <a:lnTo>
                    <a:pt x="7" y="2"/>
                  </a:lnTo>
                  <a:lnTo>
                    <a:pt x="11" y="0"/>
                  </a:lnTo>
                  <a:lnTo>
                    <a:pt x="10" y="7"/>
                  </a:lnTo>
                  <a:lnTo>
                    <a:pt x="7" y="9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07" name="Freeform 267">
              <a:extLst>
                <a:ext uri="{FF2B5EF4-FFF2-40B4-BE49-F238E27FC236}">
                  <a16:creationId xmlns:a16="http://schemas.microsoft.com/office/drawing/2014/main" id="{B76639B0-7385-4AAF-8D79-C2BD59084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213" y="4676776"/>
              <a:ext cx="1588" cy="3175"/>
            </a:xfrm>
            <a:custGeom>
              <a:avLst/>
              <a:gdLst>
                <a:gd name="T0" fmla="*/ 3 w 4"/>
                <a:gd name="T1" fmla="*/ 0 h 5"/>
                <a:gd name="T2" fmla="*/ 4 w 4"/>
                <a:gd name="T3" fmla="*/ 0 h 5"/>
                <a:gd name="T4" fmla="*/ 4 w 4"/>
                <a:gd name="T5" fmla="*/ 1 h 5"/>
                <a:gd name="T6" fmla="*/ 1 w 4"/>
                <a:gd name="T7" fmla="*/ 5 h 5"/>
                <a:gd name="T8" fmla="*/ 0 w 4"/>
                <a:gd name="T9" fmla="*/ 5 h 5"/>
                <a:gd name="T10" fmla="*/ 0 w 4"/>
                <a:gd name="T11" fmla="*/ 2 h 5"/>
                <a:gd name="T12" fmla="*/ 3 w 4"/>
                <a:gd name="T13" fmla="*/ 0 h 5"/>
                <a:gd name="T14" fmla="*/ 3 w 4"/>
                <a:gd name="T15" fmla="*/ 0 h 5"/>
                <a:gd name="T16" fmla="*/ 3 w 4"/>
                <a:gd name="T17" fmla="*/ 0 h 5"/>
                <a:gd name="T18" fmla="*/ 3 w 4"/>
                <a:gd name="T19" fmla="*/ 0 h 5"/>
                <a:gd name="T20" fmla="*/ 3 w 4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08" name="Freeform 268">
              <a:extLst>
                <a:ext uri="{FF2B5EF4-FFF2-40B4-BE49-F238E27FC236}">
                  <a16:creationId xmlns:a16="http://schemas.microsoft.com/office/drawing/2014/main" id="{9EE03FB9-E11A-496B-A7E7-91F146F04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3050" y="4694238"/>
              <a:ext cx="4763" cy="7938"/>
            </a:xfrm>
            <a:custGeom>
              <a:avLst/>
              <a:gdLst>
                <a:gd name="T0" fmla="*/ 5 w 10"/>
                <a:gd name="T1" fmla="*/ 0 h 17"/>
                <a:gd name="T2" fmla="*/ 6 w 10"/>
                <a:gd name="T3" fmla="*/ 2 h 17"/>
                <a:gd name="T4" fmla="*/ 9 w 10"/>
                <a:gd name="T5" fmla="*/ 5 h 17"/>
                <a:gd name="T6" fmla="*/ 10 w 10"/>
                <a:gd name="T7" fmla="*/ 7 h 17"/>
                <a:gd name="T8" fmla="*/ 6 w 10"/>
                <a:gd name="T9" fmla="*/ 16 h 17"/>
                <a:gd name="T10" fmla="*/ 5 w 10"/>
                <a:gd name="T11" fmla="*/ 17 h 17"/>
                <a:gd name="T12" fmla="*/ 3 w 10"/>
                <a:gd name="T13" fmla="*/ 16 h 17"/>
                <a:gd name="T14" fmla="*/ 3 w 10"/>
                <a:gd name="T15" fmla="*/ 12 h 17"/>
                <a:gd name="T16" fmla="*/ 0 w 10"/>
                <a:gd name="T17" fmla="*/ 7 h 17"/>
                <a:gd name="T18" fmla="*/ 1 w 10"/>
                <a:gd name="T19" fmla="*/ 1 h 17"/>
                <a:gd name="T20" fmla="*/ 5 w 10"/>
                <a:gd name="T21" fmla="*/ 0 h 17"/>
                <a:gd name="T22" fmla="*/ 5 w 10"/>
                <a:gd name="T23" fmla="*/ 0 h 17"/>
                <a:gd name="T24" fmla="*/ 5 w 10"/>
                <a:gd name="T25" fmla="*/ 0 h 17"/>
                <a:gd name="T26" fmla="*/ 5 w 10"/>
                <a:gd name="T27" fmla="*/ 0 h 17"/>
                <a:gd name="T28" fmla="*/ 5 w 10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7">
                  <a:moveTo>
                    <a:pt x="5" y="0"/>
                  </a:moveTo>
                  <a:lnTo>
                    <a:pt x="6" y="2"/>
                  </a:lnTo>
                  <a:lnTo>
                    <a:pt x="9" y="5"/>
                  </a:lnTo>
                  <a:lnTo>
                    <a:pt x="10" y="7"/>
                  </a:lnTo>
                  <a:lnTo>
                    <a:pt x="6" y="16"/>
                  </a:lnTo>
                  <a:lnTo>
                    <a:pt x="5" y="17"/>
                  </a:lnTo>
                  <a:lnTo>
                    <a:pt x="3" y="16"/>
                  </a:lnTo>
                  <a:lnTo>
                    <a:pt x="3" y="12"/>
                  </a:lnTo>
                  <a:lnTo>
                    <a:pt x="0" y="7"/>
                  </a:lnTo>
                  <a:lnTo>
                    <a:pt x="1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09" name="Freeform 269">
              <a:extLst>
                <a:ext uri="{FF2B5EF4-FFF2-40B4-BE49-F238E27FC236}">
                  <a16:creationId xmlns:a16="http://schemas.microsoft.com/office/drawing/2014/main" id="{A5F67E2B-05A5-4EFB-81F1-37764A2C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4694238"/>
              <a:ext cx="4763" cy="7938"/>
            </a:xfrm>
            <a:custGeom>
              <a:avLst/>
              <a:gdLst>
                <a:gd name="T0" fmla="*/ 2 w 11"/>
                <a:gd name="T1" fmla="*/ 1 h 14"/>
                <a:gd name="T2" fmla="*/ 4 w 11"/>
                <a:gd name="T3" fmla="*/ 0 h 14"/>
                <a:gd name="T4" fmla="*/ 6 w 11"/>
                <a:gd name="T5" fmla="*/ 3 h 14"/>
                <a:gd name="T6" fmla="*/ 11 w 11"/>
                <a:gd name="T7" fmla="*/ 3 h 14"/>
                <a:gd name="T8" fmla="*/ 11 w 11"/>
                <a:gd name="T9" fmla="*/ 6 h 14"/>
                <a:gd name="T10" fmla="*/ 9 w 11"/>
                <a:gd name="T11" fmla="*/ 9 h 14"/>
                <a:gd name="T12" fmla="*/ 10 w 11"/>
                <a:gd name="T13" fmla="*/ 11 h 14"/>
                <a:gd name="T14" fmla="*/ 4 w 11"/>
                <a:gd name="T15" fmla="*/ 14 h 14"/>
                <a:gd name="T16" fmla="*/ 2 w 11"/>
                <a:gd name="T17" fmla="*/ 13 h 14"/>
                <a:gd name="T18" fmla="*/ 1 w 11"/>
                <a:gd name="T19" fmla="*/ 11 h 14"/>
                <a:gd name="T20" fmla="*/ 4 w 11"/>
                <a:gd name="T21" fmla="*/ 8 h 14"/>
                <a:gd name="T22" fmla="*/ 0 w 11"/>
                <a:gd name="T23" fmla="*/ 4 h 14"/>
                <a:gd name="T24" fmla="*/ 0 w 11"/>
                <a:gd name="T25" fmla="*/ 2 h 14"/>
                <a:gd name="T26" fmla="*/ 2 w 11"/>
                <a:gd name="T27" fmla="*/ 1 h 14"/>
                <a:gd name="T28" fmla="*/ 2 w 11"/>
                <a:gd name="T29" fmla="*/ 1 h 14"/>
                <a:gd name="T30" fmla="*/ 2 w 11"/>
                <a:gd name="T31" fmla="*/ 1 h 14"/>
                <a:gd name="T32" fmla="*/ 2 w 11"/>
                <a:gd name="T33" fmla="*/ 1 h 14"/>
                <a:gd name="T34" fmla="*/ 2 w 11"/>
                <a:gd name="T3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2" y="1"/>
                  </a:moveTo>
                  <a:lnTo>
                    <a:pt x="4" y="0"/>
                  </a:lnTo>
                  <a:lnTo>
                    <a:pt x="6" y="3"/>
                  </a:lnTo>
                  <a:lnTo>
                    <a:pt x="11" y="3"/>
                  </a:lnTo>
                  <a:lnTo>
                    <a:pt x="11" y="6"/>
                  </a:lnTo>
                  <a:lnTo>
                    <a:pt x="9" y="9"/>
                  </a:lnTo>
                  <a:lnTo>
                    <a:pt x="10" y="11"/>
                  </a:lnTo>
                  <a:lnTo>
                    <a:pt x="4" y="14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10" name="Freeform 270">
              <a:extLst>
                <a:ext uri="{FF2B5EF4-FFF2-40B4-BE49-F238E27FC236}">
                  <a16:creationId xmlns:a16="http://schemas.microsoft.com/office/drawing/2014/main" id="{353D509D-7C07-473D-92A8-BEC3A73F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6225" y="4702176"/>
              <a:ext cx="3175" cy="3175"/>
            </a:xfrm>
            <a:custGeom>
              <a:avLst/>
              <a:gdLst>
                <a:gd name="T0" fmla="*/ 4 w 7"/>
                <a:gd name="T1" fmla="*/ 0 h 4"/>
                <a:gd name="T2" fmla="*/ 7 w 7"/>
                <a:gd name="T3" fmla="*/ 0 h 4"/>
                <a:gd name="T4" fmla="*/ 7 w 7"/>
                <a:gd name="T5" fmla="*/ 2 h 4"/>
                <a:gd name="T6" fmla="*/ 4 w 7"/>
                <a:gd name="T7" fmla="*/ 4 h 4"/>
                <a:gd name="T8" fmla="*/ 2 w 7"/>
                <a:gd name="T9" fmla="*/ 4 h 4"/>
                <a:gd name="T10" fmla="*/ 0 w 7"/>
                <a:gd name="T11" fmla="*/ 1 h 4"/>
                <a:gd name="T12" fmla="*/ 4 w 7"/>
                <a:gd name="T13" fmla="*/ 0 h 4"/>
                <a:gd name="T14" fmla="*/ 4 w 7"/>
                <a:gd name="T15" fmla="*/ 0 h 4"/>
                <a:gd name="T16" fmla="*/ 4 w 7"/>
                <a:gd name="T17" fmla="*/ 0 h 4"/>
                <a:gd name="T18" fmla="*/ 4 w 7"/>
                <a:gd name="T19" fmla="*/ 0 h 4"/>
                <a:gd name="T20" fmla="*/ 4 w 7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4">
                  <a:moveTo>
                    <a:pt x="4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11" name="Freeform 271">
              <a:extLst>
                <a:ext uri="{FF2B5EF4-FFF2-40B4-BE49-F238E27FC236}">
                  <a16:creationId xmlns:a16="http://schemas.microsoft.com/office/drawing/2014/main" id="{8FBC62F0-8F24-4F85-8D08-AE7409CC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4703763"/>
              <a:ext cx="6350" cy="4763"/>
            </a:xfrm>
            <a:custGeom>
              <a:avLst/>
              <a:gdLst>
                <a:gd name="T0" fmla="*/ 10 w 13"/>
                <a:gd name="T1" fmla="*/ 0 h 10"/>
                <a:gd name="T2" fmla="*/ 13 w 13"/>
                <a:gd name="T3" fmla="*/ 1 h 10"/>
                <a:gd name="T4" fmla="*/ 13 w 13"/>
                <a:gd name="T5" fmla="*/ 2 h 10"/>
                <a:gd name="T6" fmla="*/ 11 w 13"/>
                <a:gd name="T7" fmla="*/ 5 h 10"/>
                <a:gd name="T8" fmla="*/ 6 w 13"/>
                <a:gd name="T9" fmla="*/ 9 h 10"/>
                <a:gd name="T10" fmla="*/ 0 w 13"/>
                <a:gd name="T11" fmla="*/ 10 h 10"/>
                <a:gd name="T12" fmla="*/ 0 w 13"/>
                <a:gd name="T13" fmla="*/ 9 h 10"/>
                <a:gd name="T14" fmla="*/ 2 w 13"/>
                <a:gd name="T15" fmla="*/ 6 h 10"/>
                <a:gd name="T16" fmla="*/ 2 w 13"/>
                <a:gd name="T17" fmla="*/ 4 h 10"/>
                <a:gd name="T18" fmla="*/ 4 w 13"/>
                <a:gd name="T19" fmla="*/ 2 h 10"/>
                <a:gd name="T20" fmla="*/ 6 w 13"/>
                <a:gd name="T21" fmla="*/ 0 h 10"/>
                <a:gd name="T22" fmla="*/ 10 w 13"/>
                <a:gd name="T23" fmla="*/ 0 h 10"/>
                <a:gd name="T24" fmla="*/ 10 w 13"/>
                <a:gd name="T25" fmla="*/ 0 h 10"/>
                <a:gd name="T26" fmla="*/ 10 w 13"/>
                <a:gd name="T27" fmla="*/ 0 h 10"/>
                <a:gd name="T28" fmla="*/ 10 w 13"/>
                <a:gd name="T29" fmla="*/ 0 h 10"/>
                <a:gd name="T30" fmla="*/ 10 w 13"/>
                <a:gd name="T3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0">
                  <a:moveTo>
                    <a:pt x="10" y="0"/>
                  </a:moveTo>
                  <a:lnTo>
                    <a:pt x="13" y="1"/>
                  </a:lnTo>
                  <a:lnTo>
                    <a:pt x="13" y="2"/>
                  </a:lnTo>
                  <a:lnTo>
                    <a:pt x="11" y="5"/>
                  </a:lnTo>
                  <a:lnTo>
                    <a:pt x="6" y="9"/>
                  </a:lnTo>
                  <a:lnTo>
                    <a:pt x="0" y="10"/>
                  </a:lnTo>
                  <a:lnTo>
                    <a:pt x="0" y="9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12" name="Freeform 272">
              <a:extLst>
                <a:ext uri="{FF2B5EF4-FFF2-40B4-BE49-F238E27FC236}">
                  <a16:creationId xmlns:a16="http://schemas.microsoft.com/office/drawing/2014/main" id="{37150B5C-CAAA-41C1-975C-5BC1175FA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4703763"/>
              <a:ext cx="4763" cy="4763"/>
            </a:xfrm>
            <a:custGeom>
              <a:avLst/>
              <a:gdLst>
                <a:gd name="T0" fmla="*/ 3 w 9"/>
                <a:gd name="T1" fmla="*/ 0 h 9"/>
                <a:gd name="T2" fmla="*/ 6 w 9"/>
                <a:gd name="T3" fmla="*/ 0 h 9"/>
                <a:gd name="T4" fmla="*/ 9 w 9"/>
                <a:gd name="T5" fmla="*/ 2 h 9"/>
                <a:gd name="T6" fmla="*/ 8 w 9"/>
                <a:gd name="T7" fmla="*/ 8 h 9"/>
                <a:gd name="T8" fmla="*/ 8 w 9"/>
                <a:gd name="T9" fmla="*/ 9 h 9"/>
                <a:gd name="T10" fmla="*/ 7 w 9"/>
                <a:gd name="T11" fmla="*/ 8 h 9"/>
                <a:gd name="T12" fmla="*/ 7 w 9"/>
                <a:gd name="T13" fmla="*/ 4 h 9"/>
                <a:gd name="T14" fmla="*/ 6 w 9"/>
                <a:gd name="T15" fmla="*/ 3 h 9"/>
                <a:gd name="T16" fmla="*/ 2 w 9"/>
                <a:gd name="T17" fmla="*/ 4 h 9"/>
                <a:gd name="T18" fmla="*/ 0 w 9"/>
                <a:gd name="T19" fmla="*/ 3 h 9"/>
                <a:gd name="T20" fmla="*/ 0 w 9"/>
                <a:gd name="T21" fmla="*/ 2 h 9"/>
                <a:gd name="T22" fmla="*/ 3 w 9"/>
                <a:gd name="T23" fmla="*/ 0 h 9"/>
                <a:gd name="T24" fmla="*/ 3 w 9"/>
                <a:gd name="T25" fmla="*/ 0 h 9"/>
                <a:gd name="T26" fmla="*/ 3 w 9"/>
                <a:gd name="T27" fmla="*/ 0 h 9"/>
                <a:gd name="T28" fmla="*/ 3 w 9"/>
                <a:gd name="T29" fmla="*/ 0 h 9"/>
                <a:gd name="T30" fmla="*/ 3 w 9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9">
                  <a:moveTo>
                    <a:pt x="3" y="0"/>
                  </a:moveTo>
                  <a:lnTo>
                    <a:pt x="6" y="0"/>
                  </a:lnTo>
                  <a:lnTo>
                    <a:pt x="9" y="2"/>
                  </a:lnTo>
                  <a:lnTo>
                    <a:pt x="8" y="8"/>
                  </a:lnTo>
                  <a:lnTo>
                    <a:pt x="8" y="9"/>
                  </a:lnTo>
                  <a:lnTo>
                    <a:pt x="7" y="8"/>
                  </a:lnTo>
                  <a:lnTo>
                    <a:pt x="7" y="4"/>
                  </a:lnTo>
                  <a:lnTo>
                    <a:pt x="6" y="3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13" name="Freeform 273">
              <a:extLst>
                <a:ext uri="{FF2B5EF4-FFF2-40B4-BE49-F238E27FC236}">
                  <a16:creationId xmlns:a16="http://schemas.microsoft.com/office/drawing/2014/main" id="{BC8B636E-9F0A-4769-824C-07AB3A188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4711701"/>
              <a:ext cx="6350" cy="1588"/>
            </a:xfrm>
            <a:custGeom>
              <a:avLst/>
              <a:gdLst>
                <a:gd name="T0" fmla="*/ 5 w 10"/>
                <a:gd name="T1" fmla="*/ 1 h 3"/>
                <a:gd name="T2" fmla="*/ 8 w 10"/>
                <a:gd name="T3" fmla="*/ 0 h 3"/>
                <a:gd name="T4" fmla="*/ 10 w 10"/>
                <a:gd name="T5" fmla="*/ 2 h 3"/>
                <a:gd name="T6" fmla="*/ 1 w 10"/>
                <a:gd name="T7" fmla="*/ 3 h 3"/>
                <a:gd name="T8" fmla="*/ 0 w 10"/>
                <a:gd name="T9" fmla="*/ 1 h 3"/>
                <a:gd name="T10" fmla="*/ 5 w 10"/>
                <a:gd name="T11" fmla="*/ 1 h 3"/>
                <a:gd name="T12" fmla="*/ 5 w 10"/>
                <a:gd name="T13" fmla="*/ 1 h 3"/>
                <a:gd name="T14" fmla="*/ 5 w 10"/>
                <a:gd name="T15" fmla="*/ 1 h 3"/>
                <a:gd name="T16" fmla="*/ 5 w 10"/>
                <a:gd name="T17" fmla="*/ 1 h 3"/>
                <a:gd name="T18" fmla="*/ 5 w 10"/>
                <a:gd name="T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3">
                  <a:moveTo>
                    <a:pt x="5" y="1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14" name="Freeform 274">
              <a:extLst>
                <a:ext uri="{FF2B5EF4-FFF2-40B4-BE49-F238E27FC236}">
                  <a16:creationId xmlns:a16="http://schemas.microsoft.com/office/drawing/2014/main" id="{4C41AC03-A38D-47CE-8AB4-FB3FA536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4714876"/>
              <a:ext cx="6350" cy="9525"/>
            </a:xfrm>
            <a:custGeom>
              <a:avLst/>
              <a:gdLst>
                <a:gd name="T0" fmla="*/ 9 w 11"/>
                <a:gd name="T1" fmla="*/ 2 h 18"/>
                <a:gd name="T2" fmla="*/ 11 w 11"/>
                <a:gd name="T3" fmla="*/ 0 h 18"/>
                <a:gd name="T4" fmla="*/ 10 w 11"/>
                <a:gd name="T5" fmla="*/ 6 h 18"/>
                <a:gd name="T6" fmla="*/ 5 w 11"/>
                <a:gd name="T7" fmla="*/ 9 h 18"/>
                <a:gd name="T8" fmla="*/ 8 w 11"/>
                <a:gd name="T9" fmla="*/ 13 h 18"/>
                <a:gd name="T10" fmla="*/ 5 w 11"/>
                <a:gd name="T11" fmla="*/ 17 h 18"/>
                <a:gd name="T12" fmla="*/ 1 w 11"/>
                <a:gd name="T13" fmla="*/ 18 h 18"/>
                <a:gd name="T14" fmla="*/ 0 w 11"/>
                <a:gd name="T15" fmla="*/ 16 h 18"/>
                <a:gd name="T16" fmla="*/ 2 w 11"/>
                <a:gd name="T17" fmla="*/ 12 h 18"/>
                <a:gd name="T18" fmla="*/ 4 w 11"/>
                <a:gd name="T19" fmla="*/ 8 h 18"/>
                <a:gd name="T20" fmla="*/ 9 w 11"/>
                <a:gd name="T21" fmla="*/ 2 h 18"/>
                <a:gd name="T22" fmla="*/ 9 w 11"/>
                <a:gd name="T23" fmla="*/ 2 h 18"/>
                <a:gd name="T24" fmla="*/ 9 w 11"/>
                <a:gd name="T25" fmla="*/ 2 h 18"/>
                <a:gd name="T26" fmla="*/ 9 w 11"/>
                <a:gd name="T27" fmla="*/ 2 h 18"/>
                <a:gd name="T28" fmla="*/ 9 w 11"/>
                <a:gd name="T2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8">
                  <a:moveTo>
                    <a:pt x="9" y="2"/>
                  </a:moveTo>
                  <a:lnTo>
                    <a:pt x="11" y="0"/>
                  </a:lnTo>
                  <a:lnTo>
                    <a:pt x="10" y="6"/>
                  </a:lnTo>
                  <a:lnTo>
                    <a:pt x="5" y="9"/>
                  </a:lnTo>
                  <a:lnTo>
                    <a:pt x="8" y="13"/>
                  </a:lnTo>
                  <a:lnTo>
                    <a:pt x="5" y="17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4" y="8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15" name="Freeform 275">
              <a:extLst>
                <a:ext uri="{FF2B5EF4-FFF2-40B4-BE49-F238E27FC236}">
                  <a16:creationId xmlns:a16="http://schemas.microsoft.com/office/drawing/2014/main" id="{67D49433-D358-41F8-8913-77047B0BA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925" y="4737101"/>
              <a:ext cx="3175" cy="1588"/>
            </a:xfrm>
            <a:custGeom>
              <a:avLst/>
              <a:gdLst>
                <a:gd name="T0" fmla="*/ 2 w 6"/>
                <a:gd name="T1" fmla="*/ 5 h 5"/>
                <a:gd name="T2" fmla="*/ 0 w 6"/>
                <a:gd name="T3" fmla="*/ 4 h 5"/>
                <a:gd name="T4" fmla="*/ 0 w 6"/>
                <a:gd name="T5" fmla="*/ 1 h 5"/>
                <a:gd name="T6" fmla="*/ 2 w 6"/>
                <a:gd name="T7" fmla="*/ 0 h 5"/>
                <a:gd name="T8" fmla="*/ 5 w 6"/>
                <a:gd name="T9" fmla="*/ 1 h 5"/>
                <a:gd name="T10" fmla="*/ 6 w 6"/>
                <a:gd name="T11" fmla="*/ 5 h 5"/>
                <a:gd name="T12" fmla="*/ 2 w 6"/>
                <a:gd name="T13" fmla="*/ 5 h 5"/>
                <a:gd name="T14" fmla="*/ 2 w 6"/>
                <a:gd name="T15" fmla="*/ 5 h 5"/>
                <a:gd name="T16" fmla="*/ 2 w 6"/>
                <a:gd name="T17" fmla="*/ 5 h 5"/>
                <a:gd name="T18" fmla="*/ 2 w 6"/>
                <a:gd name="T19" fmla="*/ 5 h 5"/>
                <a:gd name="T20" fmla="*/ 2 w 6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1"/>
                  </a:lnTo>
                  <a:lnTo>
                    <a:pt x="6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16" name="Freeform 276">
              <a:extLst>
                <a:ext uri="{FF2B5EF4-FFF2-40B4-BE49-F238E27FC236}">
                  <a16:creationId xmlns:a16="http://schemas.microsoft.com/office/drawing/2014/main" id="{59290B1D-FA41-44C3-8A9D-F56C8B1C4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138" y="4754563"/>
              <a:ext cx="3175" cy="4763"/>
            </a:xfrm>
            <a:custGeom>
              <a:avLst/>
              <a:gdLst>
                <a:gd name="T0" fmla="*/ 4 w 7"/>
                <a:gd name="T1" fmla="*/ 0 h 10"/>
                <a:gd name="T2" fmla="*/ 6 w 7"/>
                <a:gd name="T3" fmla="*/ 2 h 10"/>
                <a:gd name="T4" fmla="*/ 7 w 7"/>
                <a:gd name="T5" fmla="*/ 6 h 10"/>
                <a:gd name="T6" fmla="*/ 3 w 7"/>
                <a:gd name="T7" fmla="*/ 10 h 10"/>
                <a:gd name="T8" fmla="*/ 1 w 7"/>
                <a:gd name="T9" fmla="*/ 10 h 10"/>
                <a:gd name="T10" fmla="*/ 0 w 7"/>
                <a:gd name="T11" fmla="*/ 5 h 10"/>
                <a:gd name="T12" fmla="*/ 4 w 7"/>
                <a:gd name="T13" fmla="*/ 0 h 10"/>
                <a:gd name="T14" fmla="*/ 4 w 7"/>
                <a:gd name="T15" fmla="*/ 0 h 10"/>
                <a:gd name="T16" fmla="*/ 4 w 7"/>
                <a:gd name="T17" fmla="*/ 0 h 10"/>
                <a:gd name="T18" fmla="*/ 4 w 7"/>
                <a:gd name="T19" fmla="*/ 0 h 10"/>
                <a:gd name="T20" fmla="*/ 4 w 7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10">
                  <a:moveTo>
                    <a:pt x="4" y="0"/>
                  </a:moveTo>
                  <a:lnTo>
                    <a:pt x="6" y="2"/>
                  </a:lnTo>
                  <a:lnTo>
                    <a:pt x="7" y="6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5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17" name="Freeform 277">
              <a:extLst>
                <a:ext uri="{FF2B5EF4-FFF2-40B4-BE49-F238E27FC236}">
                  <a16:creationId xmlns:a16="http://schemas.microsoft.com/office/drawing/2014/main" id="{58794F4F-3889-48A8-813F-928D19B49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759326"/>
              <a:ext cx="26988" cy="31750"/>
            </a:xfrm>
            <a:custGeom>
              <a:avLst/>
              <a:gdLst>
                <a:gd name="T0" fmla="*/ 11 w 51"/>
                <a:gd name="T1" fmla="*/ 23 h 60"/>
                <a:gd name="T2" fmla="*/ 21 w 51"/>
                <a:gd name="T3" fmla="*/ 15 h 60"/>
                <a:gd name="T4" fmla="*/ 19 w 51"/>
                <a:gd name="T5" fmla="*/ 7 h 60"/>
                <a:gd name="T6" fmla="*/ 20 w 51"/>
                <a:gd name="T7" fmla="*/ 5 h 60"/>
                <a:gd name="T8" fmla="*/ 21 w 51"/>
                <a:gd name="T9" fmla="*/ 3 h 60"/>
                <a:gd name="T10" fmla="*/ 27 w 51"/>
                <a:gd name="T11" fmla="*/ 0 h 60"/>
                <a:gd name="T12" fmla="*/ 34 w 51"/>
                <a:gd name="T13" fmla="*/ 1 h 60"/>
                <a:gd name="T14" fmla="*/ 42 w 51"/>
                <a:gd name="T15" fmla="*/ 8 h 60"/>
                <a:gd name="T16" fmla="*/ 38 w 51"/>
                <a:gd name="T17" fmla="*/ 14 h 60"/>
                <a:gd name="T18" fmla="*/ 37 w 51"/>
                <a:gd name="T19" fmla="*/ 16 h 60"/>
                <a:gd name="T20" fmla="*/ 37 w 51"/>
                <a:gd name="T21" fmla="*/ 21 h 60"/>
                <a:gd name="T22" fmla="*/ 39 w 51"/>
                <a:gd name="T23" fmla="*/ 26 h 60"/>
                <a:gd name="T24" fmla="*/ 39 w 51"/>
                <a:gd name="T25" fmla="*/ 31 h 60"/>
                <a:gd name="T26" fmla="*/ 40 w 51"/>
                <a:gd name="T27" fmla="*/ 33 h 60"/>
                <a:gd name="T28" fmla="*/ 44 w 51"/>
                <a:gd name="T29" fmla="*/ 35 h 60"/>
                <a:gd name="T30" fmla="*/ 46 w 51"/>
                <a:gd name="T31" fmla="*/ 35 h 60"/>
                <a:gd name="T32" fmla="*/ 49 w 51"/>
                <a:gd name="T33" fmla="*/ 33 h 60"/>
                <a:gd name="T34" fmla="*/ 51 w 51"/>
                <a:gd name="T35" fmla="*/ 33 h 60"/>
                <a:gd name="T36" fmla="*/ 49 w 51"/>
                <a:gd name="T37" fmla="*/ 36 h 60"/>
                <a:gd name="T38" fmla="*/ 51 w 51"/>
                <a:gd name="T39" fmla="*/ 40 h 60"/>
                <a:gd name="T40" fmla="*/ 50 w 51"/>
                <a:gd name="T41" fmla="*/ 45 h 60"/>
                <a:gd name="T42" fmla="*/ 45 w 51"/>
                <a:gd name="T43" fmla="*/ 45 h 60"/>
                <a:gd name="T44" fmla="*/ 35 w 51"/>
                <a:gd name="T45" fmla="*/ 43 h 60"/>
                <a:gd name="T46" fmla="*/ 35 w 51"/>
                <a:gd name="T47" fmla="*/ 44 h 60"/>
                <a:gd name="T48" fmla="*/ 38 w 51"/>
                <a:gd name="T49" fmla="*/ 49 h 60"/>
                <a:gd name="T50" fmla="*/ 37 w 51"/>
                <a:gd name="T51" fmla="*/ 52 h 60"/>
                <a:gd name="T52" fmla="*/ 26 w 51"/>
                <a:gd name="T53" fmla="*/ 55 h 60"/>
                <a:gd name="T54" fmla="*/ 18 w 51"/>
                <a:gd name="T55" fmla="*/ 60 h 60"/>
                <a:gd name="T56" fmla="*/ 13 w 51"/>
                <a:gd name="T57" fmla="*/ 60 h 60"/>
                <a:gd name="T58" fmla="*/ 8 w 51"/>
                <a:gd name="T59" fmla="*/ 54 h 60"/>
                <a:gd name="T60" fmla="*/ 11 w 51"/>
                <a:gd name="T61" fmla="*/ 52 h 60"/>
                <a:gd name="T62" fmla="*/ 11 w 51"/>
                <a:gd name="T63" fmla="*/ 51 h 60"/>
                <a:gd name="T64" fmla="*/ 4 w 51"/>
                <a:gd name="T65" fmla="*/ 40 h 60"/>
                <a:gd name="T66" fmla="*/ 4 w 51"/>
                <a:gd name="T67" fmla="*/ 35 h 60"/>
                <a:gd name="T68" fmla="*/ 0 w 51"/>
                <a:gd name="T69" fmla="*/ 30 h 60"/>
                <a:gd name="T70" fmla="*/ 7 w 51"/>
                <a:gd name="T71" fmla="*/ 28 h 60"/>
                <a:gd name="T72" fmla="*/ 11 w 51"/>
                <a:gd name="T73" fmla="*/ 23 h 60"/>
                <a:gd name="T74" fmla="*/ 11 w 51"/>
                <a:gd name="T75" fmla="*/ 23 h 60"/>
                <a:gd name="T76" fmla="*/ 11 w 51"/>
                <a:gd name="T77" fmla="*/ 23 h 60"/>
                <a:gd name="T78" fmla="*/ 11 w 51"/>
                <a:gd name="T79" fmla="*/ 23 h 60"/>
                <a:gd name="T80" fmla="*/ 11 w 51"/>
                <a:gd name="T81" fmla="*/ 2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60">
                  <a:moveTo>
                    <a:pt x="11" y="23"/>
                  </a:moveTo>
                  <a:lnTo>
                    <a:pt x="21" y="15"/>
                  </a:lnTo>
                  <a:lnTo>
                    <a:pt x="19" y="7"/>
                  </a:lnTo>
                  <a:lnTo>
                    <a:pt x="20" y="5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4" y="1"/>
                  </a:lnTo>
                  <a:lnTo>
                    <a:pt x="42" y="8"/>
                  </a:lnTo>
                  <a:lnTo>
                    <a:pt x="38" y="14"/>
                  </a:lnTo>
                  <a:lnTo>
                    <a:pt x="37" y="16"/>
                  </a:lnTo>
                  <a:lnTo>
                    <a:pt x="37" y="21"/>
                  </a:lnTo>
                  <a:lnTo>
                    <a:pt x="39" y="26"/>
                  </a:lnTo>
                  <a:lnTo>
                    <a:pt x="39" y="31"/>
                  </a:lnTo>
                  <a:lnTo>
                    <a:pt x="40" y="33"/>
                  </a:lnTo>
                  <a:lnTo>
                    <a:pt x="44" y="35"/>
                  </a:lnTo>
                  <a:lnTo>
                    <a:pt x="46" y="35"/>
                  </a:lnTo>
                  <a:lnTo>
                    <a:pt x="49" y="33"/>
                  </a:lnTo>
                  <a:lnTo>
                    <a:pt x="51" y="33"/>
                  </a:lnTo>
                  <a:lnTo>
                    <a:pt x="49" y="36"/>
                  </a:lnTo>
                  <a:lnTo>
                    <a:pt x="51" y="40"/>
                  </a:lnTo>
                  <a:lnTo>
                    <a:pt x="50" y="45"/>
                  </a:lnTo>
                  <a:lnTo>
                    <a:pt x="45" y="45"/>
                  </a:lnTo>
                  <a:lnTo>
                    <a:pt x="35" y="43"/>
                  </a:lnTo>
                  <a:lnTo>
                    <a:pt x="35" y="44"/>
                  </a:lnTo>
                  <a:lnTo>
                    <a:pt x="38" y="49"/>
                  </a:lnTo>
                  <a:lnTo>
                    <a:pt x="37" y="52"/>
                  </a:lnTo>
                  <a:lnTo>
                    <a:pt x="26" y="55"/>
                  </a:lnTo>
                  <a:lnTo>
                    <a:pt x="18" y="60"/>
                  </a:lnTo>
                  <a:lnTo>
                    <a:pt x="13" y="60"/>
                  </a:lnTo>
                  <a:lnTo>
                    <a:pt x="8" y="54"/>
                  </a:lnTo>
                  <a:lnTo>
                    <a:pt x="11" y="52"/>
                  </a:lnTo>
                  <a:lnTo>
                    <a:pt x="11" y="51"/>
                  </a:lnTo>
                  <a:lnTo>
                    <a:pt x="4" y="40"/>
                  </a:lnTo>
                  <a:lnTo>
                    <a:pt x="4" y="35"/>
                  </a:lnTo>
                  <a:lnTo>
                    <a:pt x="0" y="30"/>
                  </a:lnTo>
                  <a:lnTo>
                    <a:pt x="7" y="28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18" name="Freeform 278">
              <a:extLst>
                <a:ext uri="{FF2B5EF4-FFF2-40B4-BE49-F238E27FC236}">
                  <a16:creationId xmlns:a16="http://schemas.microsoft.com/office/drawing/2014/main" id="{8E38B37B-288D-4C41-8378-1DB9FBFF1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0" y="4767263"/>
              <a:ext cx="3175" cy="1588"/>
            </a:xfrm>
            <a:custGeom>
              <a:avLst/>
              <a:gdLst>
                <a:gd name="T0" fmla="*/ 2 w 5"/>
                <a:gd name="T1" fmla="*/ 0 h 5"/>
                <a:gd name="T2" fmla="*/ 3 w 5"/>
                <a:gd name="T3" fmla="*/ 0 h 5"/>
                <a:gd name="T4" fmla="*/ 5 w 5"/>
                <a:gd name="T5" fmla="*/ 2 h 5"/>
                <a:gd name="T6" fmla="*/ 4 w 5"/>
                <a:gd name="T7" fmla="*/ 4 h 5"/>
                <a:gd name="T8" fmla="*/ 2 w 5"/>
                <a:gd name="T9" fmla="*/ 5 h 5"/>
                <a:gd name="T10" fmla="*/ 0 w 5"/>
                <a:gd name="T11" fmla="*/ 4 h 5"/>
                <a:gd name="T12" fmla="*/ 0 w 5"/>
                <a:gd name="T13" fmla="*/ 2 h 5"/>
                <a:gd name="T14" fmla="*/ 1 w 5"/>
                <a:gd name="T15" fmla="*/ 0 h 5"/>
                <a:gd name="T16" fmla="*/ 2 w 5"/>
                <a:gd name="T17" fmla="*/ 0 h 5"/>
                <a:gd name="T18" fmla="*/ 2 w 5"/>
                <a:gd name="T19" fmla="*/ 0 h 5"/>
                <a:gd name="T20" fmla="*/ 2 w 5"/>
                <a:gd name="T21" fmla="*/ 0 h 5"/>
                <a:gd name="T22" fmla="*/ 2 w 5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19" name="Freeform 279">
              <a:extLst>
                <a:ext uri="{FF2B5EF4-FFF2-40B4-BE49-F238E27FC236}">
                  <a16:creationId xmlns:a16="http://schemas.microsoft.com/office/drawing/2014/main" id="{A17B70F6-FA51-46EB-BAF3-EAEE042B2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0" y="4773613"/>
              <a:ext cx="3175" cy="4763"/>
            </a:xfrm>
            <a:custGeom>
              <a:avLst/>
              <a:gdLst>
                <a:gd name="T0" fmla="*/ 6 w 8"/>
                <a:gd name="T1" fmla="*/ 0 h 8"/>
                <a:gd name="T2" fmla="*/ 8 w 8"/>
                <a:gd name="T3" fmla="*/ 2 h 8"/>
                <a:gd name="T4" fmla="*/ 8 w 8"/>
                <a:gd name="T5" fmla="*/ 3 h 8"/>
                <a:gd name="T6" fmla="*/ 7 w 8"/>
                <a:gd name="T7" fmla="*/ 5 h 8"/>
                <a:gd name="T8" fmla="*/ 4 w 8"/>
                <a:gd name="T9" fmla="*/ 5 h 8"/>
                <a:gd name="T10" fmla="*/ 2 w 8"/>
                <a:gd name="T11" fmla="*/ 8 h 8"/>
                <a:gd name="T12" fmla="*/ 0 w 8"/>
                <a:gd name="T13" fmla="*/ 8 h 8"/>
                <a:gd name="T14" fmla="*/ 1 w 8"/>
                <a:gd name="T15" fmla="*/ 5 h 8"/>
                <a:gd name="T16" fmla="*/ 6 w 8"/>
                <a:gd name="T17" fmla="*/ 0 h 8"/>
                <a:gd name="T18" fmla="*/ 6 w 8"/>
                <a:gd name="T19" fmla="*/ 0 h 8"/>
                <a:gd name="T20" fmla="*/ 6 w 8"/>
                <a:gd name="T21" fmla="*/ 0 h 8"/>
                <a:gd name="T22" fmla="*/ 6 w 8"/>
                <a:gd name="T23" fmla="*/ 0 h 8"/>
                <a:gd name="T24" fmla="*/ 6 w 8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lnTo>
                    <a:pt x="8" y="2"/>
                  </a:lnTo>
                  <a:lnTo>
                    <a:pt x="8" y="3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8"/>
                  </a:lnTo>
                  <a:lnTo>
                    <a:pt x="0" y="8"/>
                  </a:lnTo>
                  <a:lnTo>
                    <a:pt x="1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20" name="Freeform 280">
              <a:extLst>
                <a:ext uri="{FF2B5EF4-FFF2-40B4-BE49-F238E27FC236}">
                  <a16:creationId xmlns:a16="http://schemas.microsoft.com/office/drawing/2014/main" id="{CFB61A08-27A1-4221-B446-23D1F9088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4775201"/>
              <a:ext cx="4763" cy="3175"/>
            </a:xfrm>
            <a:custGeom>
              <a:avLst/>
              <a:gdLst>
                <a:gd name="T0" fmla="*/ 7 w 8"/>
                <a:gd name="T1" fmla="*/ 0 h 6"/>
                <a:gd name="T2" fmla="*/ 8 w 8"/>
                <a:gd name="T3" fmla="*/ 0 h 6"/>
                <a:gd name="T4" fmla="*/ 8 w 8"/>
                <a:gd name="T5" fmla="*/ 2 h 6"/>
                <a:gd name="T6" fmla="*/ 5 w 8"/>
                <a:gd name="T7" fmla="*/ 6 h 6"/>
                <a:gd name="T8" fmla="*/ 1 w 8"/>
                <a:gd name="T9" fmla="*/ 6 h 6"/>
                <a:gd name="T10" fmla="*/ 0 w 8"/>
                <a:gd name="T11" fmla="*/ 4 h 6"/>
                <a:gd name="T12" fmla="*/ 4 w 8"/>
                <a:gd name="T13" fmla="*/ 3 h 6"/>
                <a:gd name="T14" fmla="*/ 7 w 8"/>
                <a:gd name="T15" fmla="*/ 0 h 6"/>
                <a:gd name="T16" fmla="*/ 7 w 8"/>
                <a:gd name="T17" fmla="*/ 0 h 6"/>
                <a:gd name="T18" fmla="*/ 7 w 8"/>
                <a:gd name="T19" fmla="*/ 0 h 6"/>
                <a:gd name="T20" fmla="*/ 7 w 8"/>
                <a:gd name="T21" fmla="*/ 0 h 6"/>
                <a:gd name="T22" fmla="*/ 7 w 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5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21" name="Freeform 281">
              <a:extLst>
                <a:ext uri="{FF2B5EF4-FFF2-40B4-BE49-F238E27FC236}">
                  <a16:creationId xmlns:a16="http://schemas.microsoft.com/office/drawing/2014/main" id="{188DCB45-C5E6-4B6B-B970-42A1B0FA8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825" y="4776788"/>
              <a:ext cx="1588" cy="3175"/>
            </a:xfrm>
            <a:custGeom>
              <a:avLst/>
              <a:gdLst>
                <a:gd name="T0" fmla="*/ 0 w 3"/>
                <a:gd name="T1" fmla="*/ 1 h 7"/>
                <a:gd name="T2" fmla="*/ 1 w 3"/>
                <a:gd name="T3" fmla="*/ 0 h 7"/>
                <a:gd name="T4" fmla="*/ 2 w 3"/>
                <a:gd name="T5" fmla="*/ 0 h 7"/>
                <a:gd name="T6" fmla="*/ 3 w 3"/>
                <a:gd name="T7" fmla="*/ 5 h 7"/>
                <a:gd name="T8" fmla="*/ 2 w 3"/>
                <a:gd name="T9" fmla="*/ 7 h 7"/>
                <a:gd name="T10" fmla="*/ 0 w 3"/>
                <a:gd name="T11" fmla="*/ 6 h 7"/>
                <a:gd name="T12" fmla="*/ 0 w 3"/>
                <a:gd name="T13" fmla="*/ 1 h 7"/>
                <a:gd name="T14" fmla="*/ 0 w 3"/>
                <a:gd name="T15" fmla="*/ 1 h 7"/>
                <a:gd name="T16" fmla="*/ 0 w 3"/>
                <a:gd name="T17" fmla="*/ 1 h 7"/>
                <a:gd name="T18" fmla="*/ 0 w 3"/>
                <a:gd name="T19" fmla="*/ 1 h 7"/>
                <a:gd name="T20" fmla="*/ 0 w 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5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22" name="Freeform 283">
              <a:extLst>
                <a:ext uri="{FF2B5EF4-FFF2-40B4-BE49-F238E27FC236}">
                  <a16:creationId xmlns:a16="http://schemas.microsoft.com/office/drawing/2014/main" id="{5006467D-7E89-486B-96CC-6FAB904A8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725" y="4792663"/>
              <a:ext cx="3175" cy="3175"/>
            </a:xfrm>
            <a:custGeom>
              <a:avLst/>
              <a:gdLst>
                <a:gd name="T0" fmla="*/ 3 w 5"/>
                <a:gd name="T1" fmla="*/ 0 h 5"/>
                <a:gd name="T2" fmla="*/ 5 w 5"/>
                <a:gd name="T3" fmla="*/ 2 h 5"/>
                <a:gd name="T4" fmla="*/ 5 w 5"/>
                <a:gd name="T5" fmla="*/ 3 h 5"/>
                <a:gd name="T6" fmla="*/ 1 w 5"/>
                <a:gd name="T7" fmla="*/ 5 h 5"/>
                <a:gd name="T8" fmla="*/ 0 w 5"/>
                <a:gd name="T9" fmla="*/ 5 h 5"/>
                <a:gd name="T10" fmla="*/ 0 w 5"/>
                <a:gd name="T11" fmla="*/ 3 h 5"/>
                <a:gd name="T12" fmla="*/ 3 w 5"/>
                <a:gd name="T13" fmla="*/ 0 h 5"/>
                <a:gd name="T14" fmla="*/ 3 w 5"/>
                <a:gd name="T15" fmla="*/ 0 h 5"/>
                <a:gd name="T16" fmla="*/ 3 w 5"/>
                <a:gd name="T17" fmla="*/ 0 h 5"/>
                <a:gd name="T18" fmla="*/ 3 w 5"/>
                <a:gd name="T19" fmla="*/ 0 h 5"/>
                <a:gd name="T20" fmla="*/ 3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5" y="2"/>
                  </a:lnTo>
                  <a:lnTo>
                    <a:pt x="5" y="3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23" name="Freeform 284">
              <a:extLst>
                <a:ext uri="{FF2B5EF4-FFF2-40B4-BE49-F238E27FC236}">
                  <a16:creationId xmlns:a16="http://schemas.microsoft.com/office/drawing/2014/main" id="{930F5F9C-17C0-4671-9EBD-CD7CB8CA8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4797426"/>
              <a:ext cx="9525" cy="4763"/>
            </a:xfrm>
            <a:custGeom>
              <a:avLst/>
              <a:gdLst>
                <a:gd name="T0" fmla="*/ 2 w 17"/>
                <a:gd name="T1" fmla="*/ 1 h 9"/>
                <a:gd name="T2" fmla="*/ 11 w 17"/>
                <a:gd name="T3" fmla="*/ 1 h 9"/>
                <a:gd name="T4" fmla="*/ 16 w 17"/>
                <a:gd name="T5" fmla="*/ 0 h 9"/>
                <a:gd name="T6" fmla="*/ 17 w 17"/>
                <a:gd name="T7" fmla="*/ 1 h 9"/>
                <a:gd name="T8" fmla="*/ 9 w 17"/>
                <a:gd name="T9" fmla="*/ 4 h 9"/>
                <a:gd name="T10" fmla="*/ 5 w 17"/>
                <a:gd name="T11" fmla="*/ 8 h 9"/>
                <a:gd name="T12" fmla="*/ 2 w 17"/>
                <a:gd name="T13" fmla="*/ 9 h 9"/>
                <a:gd name="T14" fmla="*/ 0 w 17"/>
                <a:gd name="T15" fmla="*/ 8 h 9"/>
                <a:gd name="T16" fmla="*/ 0 w 17"/>
                <a:gd name="T17" fmla="*/ 5 h 9"/>
                <a:gd name="T18" fmla="*/ 2 w 17"/>
                <a:gd name="T19" fmla="*/ 1 h 9"/>
                <a:gd name="T20" fmla="*/ 2 w 17"/>
                <a:gd name="T21" fmla="*/ 1 h 9"/>
                <a:gd name="T22" fmla="*/ 2 w 17"/>
                <a:gd name="T23" fmla="*/ 1 h 9"/>
                <a:gd name="T24" fmla="*/ 2 w 17"/>
                <a:gd name="T25" fmla="*/ 1 h 9"/>
                <a:gd name="T26" fmla="*/ 2 w 17"/>
                <a:gd name="T2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9">
                  <a:moveTo>
                    <a:pt x="2" y="1"/>
                  </a:moveTo>
                  <a:lnTo>
                    <a:pt x="11" y="1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9" y="4"/>
                  </a:lnTo>
                  <a:lnTo>
                    <a:pt x="5" y="8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24" name="Freeform 285">
              <a:extLst>
                <a:ext uri="{FF2B5EF4-FFF2-40B4-BE49-F238E27FC236}">
                  <a16:creationId xmlns:a16="http://schemas.microsoft.com/office/drawing/2014/main" id="{351978D0-F31B-4433-9F60-44654E6B7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438" y="4797426"/>
              <a:ext cx="6350" cy="4763"/>
            </a:xfrm>
            <a:custGeom>
              <a:avLst/>
              <a:gdLst>
                <a:gd name="T0" fmla="*/ 8 w 12"/>
                <a:gd name="T1" fmla="*/ 1 h 8"/>
                <a:gd name="T2" fmla="*/ 11 w 12"/>
                <a:gd name="T3" fmla="*/ 0 h 8"/>
                <a:gd name="T4" fmla="*/ 12 w 12"/>
                <a:gd name="T5" fmla="*/ 0 h 8"/>
                <a:gd name="T6" fmla="*/ 12 w 12"/>
                <a:gd name="T7" fmla="*/ 2 h 8"/>
                <a:gd name="T8" fmla="*/ 11 w 12"/>
                <a:gd name="T9" fmla="*/ 4 h 8"/>
                <a:gd name="T10" fmla="*/ 4 w 12"/>
                <a:gd name="T11" fmla="*/ 8 h 8"/>
                <a:gd name="T12" fmla="*/ 0 w 12"/>
                <a:gd name="T13" fmla="*/ 8 h 8"/>
                <a:gd name="T14" fmla="*/ 0 w 12"/>
                <a:gd name="T15" fmla="*/ 7 h 8"/>
                <a:gd name="T16" fmla="*/ 0 w 12"/>
                <a:gd name="T17" fmla="*/ 6 h 8"/>
                <a:gd name="T18" fmla="*/ 7 w 12"/>
                <a:gd name="T19" fmla="*/ 4 h 8"/>
                <a:gd name="T20" fmla="*/ 8 w 12"/>
                <a:gd name="T21" fmla="*/ 1 h 8"/>
                <a:gd name="T22" fmla="*/ 8 w 12"/>
                <a:gd name="T23" fmla="*/ 1 h 8"/>
                <a:gd name="T24" fmla="*/ 8 w 12"/>
                <a:gd name="T25" fmla="*/ 1 h 8"/>
                <a:gd name="T26" fmla="*/ 8 w 12"/>
                <a:gd name="T27" fmla="*/ 1 h 8"/>
                <a:gd name="T28" fmla="*/ 8 w 12"/>
                <a:gd name="T2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8">
                  <a:moveTo>
                    <a:pt x="8" y="1"/>
                  </a:moveTo>
                  <a:lnTo>
                    <a:pt x="11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1" y="4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7" y="4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25" name="Freeform 286">
              <a:extLst>
                <a:ext uri="{FF2B5EF4-FFF2-40B4-BE49-F238E27FC236}">
                  <a16:creationId xmlns:a16="http://schemas.microsoft.com/office/drawing/2014/main" id="{01C640BE-1659-4207-B4D0-E080F26F9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438" y="4800601"/>
              <a:ext cx="17463" cy="7938"/>
            </a:xfrm>
            <a:custGeom>
              <a:avLst/>
              <a:gdLst>
                <a:gd name="T0" fmla="*/ 21 w 32"/>
                <a:gd name="T1" fmla="*/ 0 h 15"/>
                <a:gd name="T2" fmla="*/ 22 w 32"/>
                <a:gd name="T3" fmla="*/ 0 h 15"/>
                <a:gd name="T4" fmla="*/ 23 w 32"/>
                <a:gd name="T5" fmla="*/ 2 h 15"/>
                <a:gd name="T6" fmla="*/ 28 w 32"/>
                <a:gd name="T7" fmla="*/ 5 h 15"/>
                <a:gd name="T8" fmla="*/ 32 w 32"/>
                <a:gd name="T9" fmla="*/ 8 h 15"/>
                <a:gd name="T10" fmla="*/ 27 w 32"/>
                <a:gd name="T11" fmla="*/ 9 h 15"/>
                <a:gd name="T12" fmla="*/ 25 w 32"/>
                <a:gd name="T13" fmla="*/ 12 h 15"/>
                <a:gd name="T14" fmla="*/ 21 w 32"/>
                <a:gd name="T15" fmla="*/ 14 h 15"/>
                <a:gd name="T16" fmla="*/ 18 w 32"/>
                <a:gd name="T17" fmla="*/ 15 h 15"/>
                <a:gd name="T18" fmla="*/ 15 w 32"/>
                <a:gd name="T19" fmla="*/ 15 h 15"/>
                <a:gd name="T20" fmla="*/ 14 w 32"/>
                <a:gd name="T21" fmla="*/ 13 h 15"/>
                <a:gd name="T22" fmla="*/ 14 w 32"/>
                <a:gd name="T23" fmla="*/ 10 h 15"/>
                <a:gd name="T24" fmla="*/ 13 w 32"/>
                <a:gd name="T25" fmla="*/ 10 h 15"/>
                <a:gd name="T26" fmla="*/ 9 w 32"/>
                <a:gd name="T27" fmla="*/ 11 h 15"/>
                <a:gd name="T28" fmla="*/ 2 w 32"/>
                <a:gd name="T29" fmla="*/ 15 h 15"/>
                <a:gd name="T30" fmla="*/ 0 w 32"/>
                <a:gd name="T31" fmla="*/ 13 h 15"/>
                <a:gd name="T32" fmla="*/ 0 w 32"/>
                <a:gd name="T33" fmla="*/ 10 h 15"/>
                <a:gd name="T34" fmla="*/ 7 w 32"/>
                <a:gd name="T35" fmla="*/ 1 h 15"/>
                <a:gd name="T36" fmla="*/ 21 w 32"/>
                <a:gd name="T37" fmla="*/ 0 h 15"/>
                <a:gd name="T38" fmla="*/ 21 w 32"/>
                <a:gd name="T39" fmla="*/ 0 h 15"/>
                <a:gd name="T40" fmla="*/ 21 w 32"/>
                <a:gd name="T41" fmla="*/ 0 h 15"/>
                <a:gd name="T42" fmla="*/ 21 w 32"/>
                <a:gd name="T43" fmla="*/ 0 h 15"/>
                <a:gd name="T44" fmla="*/ 21 w 32"/>
                <a:gd name="T4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15">
                  <a:moveTo>
                    <a:pt x="21" y="0"/>
                  </a:moveTo>
                  <a:lnTo>
                    <a:pt x="22" y="0"/>
                  </a:lnTo>
                  <a:lnTo>
                    <a:pt x="23" y="2"/>
                  </a:lnTo>
                  <a:lnTo>
                    <a:pt x="28" y="5"/>
                  </a:lnTo>
                  <a:lnTo>
                    <a:pt x="32" y="8"/>
                  </a:lnTo>
                  <a:lnTo>
                    <a:pt x="27" y="9"/>
                  </a:lnTo>
                  <a:lnTo>
                    <a:pt x="25" y="12"/>
                  </a:lnTo>
                  <a:lnTo>
                    <a:pt x="21" y="14"/>
                  </a:lnTo>
                  <a:lnTo>
                    <a:pt x="18" y="15"/>
                  </a:lnTo>
                  <a:lnTo>
                    <a:pt x="15" y="15"/>
                  </a:lnTo>
                  <a:lnTo>
                    <a:pt x="14" y="13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9" y="11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7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26" name="Freeform 287">
              <a:extLst>
                <a:ext uri="{FF2B5EF4-FFF2-40B4-BE49-F238E27FC236}">
                  <a16:creationId xmlns:a16="http://schemas.microsoft.com/office/drawing/2014/main" id="{DA6BE0E8-DEDA-4025-977F-A00B838ED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9863" y="4805363"/>
              <a:ext cx="9525" cy="4763"/>
            </a:xfrm>
            <a:custGeom>
              <a:avLst/>
              <a:gdLst>
                <a:gd name="T0" fmla="*/ 5 w 20"/>
                <a:gd name="T1" fmla="*/ 2 h 9"/>
                <a:gd name="T2" fmla="*/ 17 w 20"/>
                <a:gd name="T3" fmla="*/ 0 h 9"/>
                <a:gd name="T4" fmla="*/ 20 w 20"/>
                <a:gd name="T5" fmla="*/ 1 h 9"/>
                <a:gd name="T6" fmla="*/ 20 w 20"/>
                <a:gd name="T7" fmla="*/ 4 h 9"/>
                <a:gd name="T8" fmla="*/ 19 w 20"/>
                <a:gd name="T9" fmla="*/ 8 h 9"/>
                <a:gd name="T10" fmla="*/ 16 w 20"/>
                <a:gd name="T11" fmla="*/ 9 h 9"/>
                <a:gd name="T12" fmla="*/ 12 w 20"/>
                <a:gd name="T13" fmla="*/ 9 h 9"/>
                <a:gd name="T14" fmla="*/ 6 w 20"/>
                <a:gd name="T15" fmla="*/ 8 h 9"/>
                <a:gd name="T16" fmla="*/ 1 w 20"/>
                <a:gd name="T17" fmla="*/ 5 h 9"/>
                <a:gd name="T18" fmla="*/ 0 w 20"/>
                <a:gd name="T19" fmla="*/ 2 h 9"/>
                <a:gd name="T20" fmla="*/ 5 w 20"/>
                <a:gd name="T21" fmla="*/ 2 h 9"/>
                <a:gd name="T22" fmla="*/ 5 w 20"/>
                <a:gd name="T23" fmla="*/ 2 h 9"/>
                <a:gd name="T24" fmla="*/ 5 w 20"/>
                <a:gd name="T25" fmla="*/ 2 h 9"/>
                <a:gd name="T26" fmla="*/ 5 w 20"/>
                <a:gd name="T27" fmla="*/ 2 h 9"/>
                <a:gd name="T28" fmla="*/ 5 w 20"/>
                <a:gd name="T2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9">
                  <a:moveTo>
                    <a:pt x="5" y="2"/>
                  </a:moveTo>
                  <a:lnTo>
                    <a:pt x="17" y="0"/>
                  </a:lnTo>
                  <a:lnTo>
                    <a:pt x="20" y="1"/>
                  </a:lnTo>
                  <a:lnTo>
                    <a:pt x="20" y="4"/>
                  </a:lnTo>
                  <a:lnTo>
                    <a:pt x="19" y="8"/>
                  </a:lnTo>
                  <a:lnTo>
                    <a:pt x="16" y="9"/>
                  </a:lnTo>
                  <a:lnTo>
                    <a:pt x="12" y="9"/>
                  </a:lnTo>
                  <a:lnTo>
                    <a:pt x="6" y="8"/>
                  </a:lnTo>
                  <a:lnTo>
                    <a:pt x="1" y="5"/>
                  </a:lnTo>
                  <a:lnTo>
                    <a:pt x="0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27" name="Freeform 288">
              <a:extLst>
                <a:ext uri="{FF2B5EF4-FFF2-40B4-BE49-F238E27FC236}">
                  <a16:creationId xmlns:a16="http://schemas.microsoft.com/office/drawing/2014/main" id="{2610F705-1E85-42B3-8C77-C4BB96E7E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425" y="4805363"/>
              <a:ext cx="1588" cy="3175"/>
            </a:xfrm>
            <a:custGeom>
              <a:avLst/>
              <a:gdLst>
                <a:gd name="T0" fmla="*/ 1 w 3"/>
                <a:gd name="T1" fmla="*/ 1 h 4"/>
                <a:gd name="T2" fmla="*/ 2 w 3"/>
                <a:gd name="T3" fmla="*/ 0 h 4"/>
                <a:gd name="T4" fmla="*/ 3 w 3"/>
                <a:gd name="T5" fmla="*/ 1 h 4"/>
                <a:gd name="T6" fmla="*/ 2 w 3"/>
                <a:gd name="T7" fmla="*/ 4 h 4"/>
                <a:gd name="T8" fmla="*/ 1 w 3"/>
                <a:gd name="T9" fmla="*/ 4 h 4"/>
                <a:gd name="T10" fmla="*/ 0 w 3"/>
                <a:gd name="T11" fmla="*/ 3 h 4"/>
                <a:gd name="T12" fmla="*/ 1 w 3"/>
                <a:gd name="T13" fmla="*/ 1 h 4"/>
                <a:gd name="T14" fmla="*/ 1 w 3"/>
                <a:gd name="T15" fmla="*/ 1 h 4"/>
                <a:gd name="T16" fmla="*/ 1 w 3"/>
                <a:gd name="T17" fmla="*/ 1 h 4"/>
                <a:gd name="T18" fmla="*/ 1 w 3"/>
                <a:gd name="T19" fmla="*/ 1 h 4"/>
                <a:gd name="T20" fmla="*/ 1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1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28" name="Freeform 289">
              <a:extLst>
                <a:ext uri="{FF2B5EF4-FFF2-40B4-BE49-F238E27FC236}">
                  <a16:creationId xmlns:a16="http://schemas.microsoft.com/office/drawing/2014/main" id="{EB153455-9831-439D-A4F6-A70A973F0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0" y="4813301"/>
              <a:ext cx="1588" cy="1588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0 h 3"/>
                <a:gd name="T4" fmla="*/ 4 w 4"/>
                <a:gd name="T5" fmla="*/ 2 h 3"/>
                <a:gd name="T6" fmla="*/ 0 w 4"/>
                <a:gd name="T7" fmla="*/ 3 h 3"/>
                <a:gd name="T8" fmla="*/ 1 w 4"/>
                <a:gd name="T9" fmla="*/ 2 h 3"/>
                <a:gd name="T10" fmla="*/ 2 w 4"/>
                <a:gd name="T11" fmla="*/ 0 h 3"/>
                <a:gd name="T12" fmla="*/ 2 w 4"/>
                <a:gd name="T13" fmla="*/ 0 h 3"/>
                <a:gd name="T14" fmla="*/ 2 w 4"/>
                <a:gd name="T15" fmla="*/ 0 h 3"/>
                <a:gd name="T16" fmla="*/ 2 w 4"/>
                <a:gd name="T17" fmla="*/ 0 h 3"/>
                <a:gd name="T18" fmla="*/ 2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29" name="Freeform 290">
              <a:extLst>
                <a:ext uri="{FF2B5EF4-FFF2-40B4-BE49-F238E27FC236}">
                  <a16:creationId xmlns:a16="http://schemas.microsoft.com/office/drawing/2014/main" id="{99D6B727-8B01-40B8-A43A-456A3852C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0" y="4813301"/>
              <a:ext cx="7938" cy="7938"/>
            </a:xfrm>
            <a:custGeom>
              <a:avLst/>
              <a:gdLst>
                <a:gd name="T0" fmla="*/ 8 w 13"/>
                <a:gd name="T1" fmla="*/ 0 h 13"/>
                <a:gd name="T2" fmla="*/ 11 w 13"/>
                <a:gd name="T3" fmla="*/ 0 h 13"/>
                <a:gd name="T4" fmla="*/ 13 w 13"/>
                <a:gd name="T5" fmla="*/ 1 h 13"/>
                <a:gd name="T6" fmla="*/ 12 w 13"/>
                <a:gd name="T7" fmla="*/ 8 h 13"/>
                <a:gd name="T8" fmla="*/ 7 w 13"/>
                <a:gd name="T9" fmla="*/ 8 h 13"/>
                <a:gd name="T10" fmla="*/ 5 w 13"/>
                <a:gd name="T11" fmla="*/ 12 h 13"/>
                <a:gd name="T12" fmla="*/ 2 w 13"/>
                <a:gd name="T13" fmla="*/ 13 h 13"/>
                <a:gd name="T14" fmla="*/ 0 w 13"/>
                <a:gd name="T15" fmla="*/ 13 h 13"/>
                <a:gd name="T16" fmla="*/ 4 w 13"/>
                <a:gd name="T17" fmla="*/ 6 h 13"/>
                <a:gd name="T18" fmla="*/ 4 w 13"/>
                <a:gd name="T19" fmla="*/ 3 h 13"/>
                <a:gd name="T20" fmla="*/ 8 w 13"/>
                <a:gd name="T21" fmla="*/ 0 h 13"/>
                <a:gd name="T22" fmla="*/ 8 w 13"/>
                <a:gd name="T23" fmla="*/ 0 h 13"/>
                <a:gd name="T24" fmla="*/ 8 w 13"/>
                <a:gd name="T25" fmla="*/ 0 h 13"/>
                <a:gd name="T26" fmla="*/ 8 w 13"/>
                <a:gd name="T27" fmla="*/ 0 h 13"/>
                <a:gd name="T28" fmla="*/ 8 w 13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11" y="0"/>
                  </a:lnTo>
                  <a:lnTo>
                    <a:pt x="13" y="1"/>
                  </a:lnTo>
                  <a:lnTo>
                    <a:pt x="12" y="8"/>
                  </a:lnTo>
                  <a:lnTo>
                    <a:pt x="7" y="8"/>
                  </a:lnTo>
                  <a:lnTo>
                    <a:pt x="5" y="12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4" y="6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30" name="Freeform 291">
              <a:extLst>
                <a:ext uri="{FF2B5EF4-FFF2-40B4-BE49-F238E27FC236}">
                  <a16:creationId xmlns:a16="http://schemas.microsoft.com/office/drawing/2014/main" id="{B4A4846C-E6B3-4E13-B66A-CEBF728F1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7488" y="4819651"/>
              <a:ext cx="3175" cy="3175"/>
            </a:xfrm>
            <a:custGeom>
              <a:avLst/>
              <a:gdLst>
                <a:gd name="T0" fmla="*/ 3 w 7"/>
                <a:gd name="T1" fmla="*/ 0 h 5"/>
                <a:gd name="T2" fmla="*/ 7 w 7"/>
                <a:gd name="T3" fmla="*/ 0 h 5"/>
                <a:gd name="T4" fmla="*/ 6 w 7"/>
                <a:gd name="T5" fmla="*/ 2 h 5"/>
                <a:gd name="T6" fmla="*/ 3 w 7"/>
                <a:gd name="T7" fmla="*/ 5 h 5"/>
                <a:gd name="T8" fmla="*/ 1 w 7"/>
                <a:gd name="T9" fmla="*/ 5 h 5"/>
                <a:gd name="T10" fmla="*/ 0 w 7"/>
                <a:gd name="T11" fmla="*/ 3 h 5"/>
                <a:gd name="T12" fmla="*/ 0 w 7"/>
                <a:gd name="T13" fmla="*/ 2 h 5"/>
                <a:gd name="T14" fmla="*/ 3 w 7"/>
                <a:gd name="T15" fmla="*/ 0 h 5"/>
                <a:gd name="T16" fmla="*/ 3 w 7"/>
                <a:gd name="T17" fmla="*/ 0 h 5"/>
                <a:gd name="T18" fmla="*/ 3 w 7"/>
                <a:gd name="T19" fmla="*/ 0 h 5"/>
                <a:gd name="T20" fmla="*/ 3 w 7"/>
                <a:gd name="T21" fmla="*/ 0 h 5"/>
                <a:gd name="T22" fmla="*/ 3 w 7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lnTo>
                    <a:pt x="7" y="0"/>
                  </a:lnTo>
                  <a:lnTo>
                    <a:pt x="6" y="2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31" name="Freeform 292">
              <a:extLst>
                <a:ext uri="{FF2B5EF4-FFF2-40B4-BE49-F238E27FC236}">
                  <a16:creationId xmlns:a16="http://schemas.microsoft.com/office/drawing/2014/main" id="{F285E711-5DD2-48EC-8D29-CDBFFAC4D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819651"/>
              <a:ext cx="15875" cy="11113"/>
            </a:xfrm>
            <a:custGeom>
              <a:avLst/>
              <a:gdLst>
                <a:gd name="T0" fmla="*/ 20 w 29"/>
                <a:gd name="T1" fmla="*/ 17 h 20"/>
                <a:gd name="T2" fmla="*/ 17 w 29"/>
                <a:gd name="T3" fmla="*/ 14 h 20"/>
                <a:gd name="T4" fmla="*/ 14 w 29"/>
                <a:gd name="T5" fmla="*/ 17 h 20"/>
                <a:gd name="T6" fmla="*/ 11 w 29"/>
                <a:gd name="T7" fmla="*/ 15 h 20"/>
                <a:gd name="T8" fmla="*/ 9 w 29"/>
                <a:gd name="T9" fmla="*/ 19 h 20"/>
                <a:gd name="T10" fmla="*/ 7 w 29"/>
                <a:gd name="T11" fmla="*/ 20 h 20"/>
                <a:gd name="T12" fmla="*/ 1 w 29"/>
                <a:gd name="T13" fmla="*/ 19 h 20"/>
                <a:gd name="T14" fmla="*/ 0 w 29"/>
                <a:gd name="T15" fmla="*/ 18 h 20"/>
                <a:gd name="T16" fmla="*/ 0 w 29"/>
                <a:gd name="T17" fmla="*/ 16 h 20"/>
                <a:gd name="T18" fmla="*/ 8 w 29"/>
                <a:gd name="T19" fmla="*/ 8 h 20"/>
                <a:gd name="T20" fmla="*/ 11 w 29"/>
                <a:gd name="T21" fmla="*/ 8 h 20"/>
                <a:gd name="T22" fmla="*/ 15 w 29"/>
                <a:gd name="T23" fmla="*/ 9 h 20"/>
                <a:gd name="T24" fmla="*/ 16 w 29"/>
                <a:gd name="T25" fmla="*/ 9 h 20"/>
                <a:gd name="T26" fmla="*/ 23 w 29"/>
                <a:gd name="T27" fmla="*/ 2 h 20"/>
                <a:gd name="T28" fmla="*/ 27 w 29"/>
                <a:gd name="T29" fmla="*/ 0 h 20"/>
                <a:gd name="T30" fmla="*/ 28 w 29"/>
                <a:gd name="T31" fmla="*/ 0 h 20"/>
                <a:gd name="T32" fmla="*/ 29 w 29"/>
                <a:gd name="T33" fmla="*/ 2 h 20"/>
                <a:gd name="T34" fmla="*/ 29 w 29"/>
                <a:gd name="T35" fmla="*/ 6 h 20"/>
                <a:gd name="T36" fmla="*/ 25 w 29"/>
                <a:gd name="T37" fmla="*/ 9 h 20"/>
                <a:gd name="T38" fmla="*/ 27 w 29"/>
                <a:gd name="T39" fmla="*/ 16 h 20"/>
                <a:gd name="T40" fmla="*/ 24 w 29"/>
                <a:gd name="T41" fmla="*/ 18 h 20"/>
                <a:gd name="T42" fmla="*/ 20 w 29"/>
                <a:gd name="T43" fmla="*/ 17 h 20"/>
                <a:gd name="T44" fmla="*/ 20 w 29"/>
                <a:gd name="T45" fmla="*/ 17 h 20"/>
                <a:gd name="T46" fmla="*/ 20 w 29"/>
                <a:gd name="T47" fmla="*/ 17 h 20"/>
                <a:gd name="T48" fmla="*/ 20 w 29"/>
                <a:gd name="T4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0">
                  <a:moveTo>
                    <a:pt x="20" y="17"/>
                  </a:moveTo>
                  <a:lnTo>
                    <a:pt x="17" y="14"/>
                  </a:lnTo>
                  <a:lnTo>
                    <a:pt x="14" y="17"/>
                  </a:lnTo>
                  <a:lnTo>
                    <a:pt x="11" y="15"/>
                  </a:lnTo>
                  <a:lnTo>
                    <a:pt x="9" y="19"/>
                  </a:lnTo>
                  <a:lnTo>
                    <a:pt x="7" y="20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8" y="8"/>
                  </a:lnTo>
                  <a:lnTo>
                    <a:pt x="11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9" y="2"/>
                  </a:lnTo>
                  <a:lnTo>
                    <a:pt x="29" y="6"/>
                  </a:lnTo>
                  <a:lnTo>
                    <a:pt x="25" y="9"/>
                  </a:lnTo>
                  <a:lnTo>
                    <a:pt x="27" y="16"/>
                  </a:lnTo>
                  <a:lnTo>
                    <a:pt x="24" y="18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32" name="Freeform 293">
              <a:extLst>
                <a:ext uri="{FF2B5EF4-FFF2-40B4-BE49-F238E27FC236}">
                  <a16:creationId xmlns:a16="http://schemas.microsoft.com/office/drawing/2014/main" id="{AA7A816E-5DA2-44B2-AFC1-8130D90DA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850" y="4819651"/>
              <a:ext cx="11113" cy="7938"/>
            </a:xfrm>
            <a:custGeom>
              <a:avLst/>
              <a:gdLst>
                <a:gd name="T0" fmla="*/ 5 w 19"/>
                <a:gd name="T1" fmla="*/ 0 h 15"/>
                <a:gd name="T2" fmla="*/ 10 w 19"/>
                <a:gd name="T3" fmla="*/ 2 h 15"/>
                <a:gd name="T4" fmla="*/ 12 w 19"/>
                <a:gd name="T5" fmla="*/ 5 h 15"/>
                <a:gd name="T6" fmla="*/ 18 w 19"/>
                <a:gd name="T7" fmla="*/ 2 h 15"/>
                <a:gd name="T8" fmla="*/ 19 w 19"/>
                <a:gd name="T9" fmla="*/ 4 h 15"/>
                <a:gd name="T10" fmla="*/ 13 w 19"/>
                <a:gd name="T11" fmla="*/ 11 h 15"/>
                <a:gd name="T12" fmla="*/ 11 w 19"/>
                <a:gd name="T13" fmla="*/ 11 h 15"/>
                <a:gd name="T14" fmla="*/ 10 w 19"/>
                <a:gd name="T15" fmla="*/ 8 h 15"/>
                <a:gd name="T16" fmla="*/ 5 w 19"/>
                <a:gd name="T17" fmla="*/ 13 h 15"/>
                <a:gd name="T18" fmla="*/ 4 w 19"/>
                <a:gd name="T19" fmla="*/ 15 h 15"/>
                <a:gd name="T20" fmla="*/ 3 w 19"/>
                <a:gd name="T21" fmla="*/ 15 h 15"/>
                <a:gd name="T22" fmla="*/ 0 w 19"/>
                <a:gd name="T23" fmla="*/ 12 h 15"/>
                <a:gd name="T24" fmla="*/ 2 w 19"/>
                <a:gd name="T25" fmla="*/ 11 h 15"/>
                <a:gd name="T26" fmla="*/ 1 w 19"/>
                <a:gd name="T27" fmla="*/ 5 h 15"/>
                <a:gd name="T28" fmla="*/ 3 w 19"/>
                <a:gd name="T29" fmla="*/ 1 h 15"/>
                <a:gd name="T30" fmla="*/ 5 w 19"/>
                <a:gd name="T31" fmla="*/ 0 h 15"/>
                <a:gd name="T32" fmla="*/ 5 w 19"/>
                <a:gd name="T33" fmla="*/ 0 h 15"/>
                <a:gd name="T34" fmla="*/ 5 w 19"/>
                <a:gd name="T35" fmla="*/ 0 h 15"/>
                <a:gd name="T36" fmla="*/ 5 w 19"/>
                <a:gd name="T37" fmla="*/ 0 h 15"/>
                <a:gd name="T38" fmla="*/ 5 w 19"/>
                <a:gd name="T3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5">
                  <a:moveTo>
                    <a:pt x="5" y="0"/>
                  </a:moveTo>
                  <a:lnTo>
                    <a:pt x="10" y="2"/>
                  </a:lnTo>
                  <a:lnTo>
                    <a:pt x="12" y="5"/>
                  </a:lnTo>
                  <a:lnTo>
                    <a:pt x="18" y="2"/>
                  </a:lnTo>
                  <a:lnTo>
                    <a:pt x="19" y="4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0" y="8"/>
                  </a:lnTo>
                  <a:lnTo>
                    <a:pt x="5" y="13"/>
                  </a:lnTo>
                  <a:lnTo>
                    <a:pt x="4" y="15"/>
                  </a:lnTo>
                  <a:lnTo>
                    <a:pt x="3" y="15"/>
                  </a:lnTo>
                  <a:lnTo>
                    <a:pt x="0" y="12"/>
                  </a:lnTo>
                  <a:lnTo>
                    <a:pt x="2" y="11"/>
                  </a:lnTo>
                  <a:lnTo>
                    <a:pt x="1" y="5"/>
                  </a:lnTo>
                  <a:lnTo>
                    <a:pt x="3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33" name="Freeform 294">
              <a:extLst>
                <a:ext uri="{FF2B5EF4-FFF2-40B4-BE49-F238E27FC236}">
                  <a16:creationId xmlns:a16="http://schemas.microsoft.com/office/drawing/2014/main" id="{7818ECC1-F818-4442-9438-03E5043A7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013" y="4827588"/>
              <a:ext cx="1588" cy="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34" name="Freeform 295">
              <a:extLst>
                <a:ext uri="{FF2B5EF4-FFF2-40B4-BE49-F238E27FC236}">
                  <a16:creationId xmlns:a16="http://schemas.microsoft.com/office/drawing/2014/main" id="{AC082425-9CB5-492D-8CE7-12EA4FEF4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900" y="4830763"/>
              <a:ext cx="3175" cy="4763"/>
            </a:xfrm>
            <a:custGeom>
              <a:avLst/>
              <a:gdLst>
                <a:gd name="T0" fmla="*/ 5 w 6"/>
                <a:gd name="T1" fmla="*/ 0 h 9"/>
                <a:gd name="T2" fmla="*/ 6 w 6"/>
                <a:gd name="T3" fmla="*/ 0 h 9"/>
                <a:gd name="T4" fmla="*/ 5 w 6"/>
                <a:gd name="T5" fmla="*/ 3 h 9"/>
                <a:gd name="T6" fmla="*/ 3 w 6"/>
                <a:gd name="T7" fmla="*/ 8 h 9"/>
                <a:gd name="T8" fmla="*/ 1 w 6"/>
                <a:gd name="T9" fmla="*/ 9 h 9"/>
                <a:gd name="T10" fmla="*/ 0 w 6"/>
                <a:gd name="T11" fmla="*/ 6 h 9"/>
                <a:gd name="T12" fmla="*/ 4 w 6"/>
                <a:gd name="T13" fmla="*/ 0 h 9"/>
                <a:gd name="T14" fmla="*/ 5 w 6"/>
                <a:gd name="T15" fmla="*/ 0 h 9"/>
                <a:gd name="T16" fmla="*/ 5 w 6"/>
                <a:gd name="T17" fmla="*/ 0 h 9"/>
                <a:gd name="T18" fmla="*/ 5 w 6"/>
                <a:gd name="T19" fmla="*/ 0 h 9"/>
                <a:gd name="T20" fmla="*/ 5 w 6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9">
                  <a:moveTo>
                    <a:pt x="5" y="0"/>
                  </a:moveTo>
                  <a:lnTo>
                    <a:pt x="6" y="0"/>
                  </a:lnTo>
                  <a:lnTo>
                    <a:pt x="5" y="3"/>
                  </a:lnTo>
                  <a:lnTo>
                    <a:pt x="3" y="8"/>
                  </a:lnTo>
                  <a:lnTo>
                    <a:pt x="1" y="9"/>
                  </a:lnTo>
                  <a:lnTo>
                    <a:pt x="0" y="6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35" name="Freeform 296">
              <a:extLst>
                <a:ext uri="{FF2B5EF4-FFF2-40B4-BE49-F238E27FC236}">
                  <a16:creationId xmlns:a16="http://schemas.microsoft.com/office/drawing/2014/main" id="{9E86D85D-FBFB-42C1-A421-EE750044C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835526"/>
              <a:ext cx="1588" cy="1588"/>
            </a:xfrm>
            <a:custGeom>
              <a:avLst/>
              <a:gdLst>
                <a:gd name="T0" fmla="*/ 2 w 5"/>
                <a:gd name="T1" fmla="*/ 1 h 5"/>
                <a:gd name="T2" fmla="*/ 4 w 5"/>
                <a:gd name="T3" fmla="*/ 0 h 5"/>
                <a:gd name="T4" fmla="*/ 5 w 5"/>
                <a:gd name="T5" fmla="*/ 2 h 5"/>
                <a:gd name="T6" fmla="*/ 4 w 5"/>
                <a:gd name="T7" fmla="*/ 4 h 5"/>
                <a:gd name="T8" fmla="*/ 3 w 5"/>
                <a:gd name="T9" fmla="*/ 5 h 5"/>
                <a:gd name="T10" fmla="*/ 0 w 5"/>
                <a:gd name="T11" fmla="*/ 4 h 5"/>
                <a:gd name="T12" fmla="*/ 2 w 5"/>
                <a:gd name="T13" fmla="*/ 1 h 5"/>
                <a:gd name="T14" fmla="*/ 2 w 5"/>
                <a:gd name="T15" fmla="*/ 1 h 5"/>
                <a:gd name="T16" fmla="*/ 2 w 5"/>
                <a:gd name="T17" fmla="*/ 1 h 5"/>
                <a:gd name="T18" fmla="*/ 2 w 5"/>
                <a:gd name="T19" fmla="*/ 1 h 5"/>
                <a:gd name="T20" fmla="*/ 2 w 5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3" y="5"/>
                  </a:lnTo>
                  <a:lnTo>
                    <a:pt x="0" y="4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36" name="Freeform 297">
              <a:extLst>
                <a:ext uri="{FF2B5EF4-FFF2-40B4-BE49-F238E27FC236}">
                  <a16:creationId xmlns:a16="http://schemas.microsoft.com/office/drawing/2014/main" id="{934EB64A-4A93-4C88-9A88-F81941540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900" y="4837113"/>
              <a:ext cx="1588" cy="0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2 h 2"/>
                <a:gd name="T6" fmla="*/ 0 w 3"/>
                <a:gd name="T7" fmla="*/ 2 h 2"/>
                <a:gd name="T8" fmla="*/ 0 w 3"/>
                <a:gd name="T9" fmla="*/ 1 h 2"/>
                <a:gd name="T10" fmla="*/ 0 w 3"/>
                <a:gd name="T11" fmla="*/ 1 h 2"/>
                <a:gd name="T12" fmla="*/ 0 w 3"/>
                <a:gd name="T13" fmla="*/ 1 h 2"/>
                <a:gd name="T14" fmla="*/ 0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37" name="Freeform 298">
              <a:extLst>
                <a:ext uri="{FF2B5EF4-FFF2-40B4-BE49-F238E27FC236}">
                  <a16:creationId xmlns:a16="http://schemas.microsoft.com/office/drawing/2014/main" id="{1081EABF-C398-4F7E-B86F-A128DC710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388" y="4851401"/>
              <a:ext cx="1588" cy="1588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1 w 3"/>
                <a:gd name="T7" fmla="*/ 2 h 2"/>
                <a:gd name="T8" fmla="*/ 0 w 3"/>
                <a:gd name="T9" fmla="*/ 2 h 2"/>
                <a:gd name="T10" fmla="*/ 2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  <a:gd name="T18" fmla="*/ 2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38" name="Freeform 299">
              <a:extLst>
                <a:ext uri="{FF2B5EF4-FFF2-40B4-BE49-F238E27FC236}">
                  <a16:creationId xmlns:a16="http://schemas.microsoft.com/office/drawing/2014/main" id="{CC7B3E0C-0C0C-486F-8F83-1CA6DFAF9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150" y="4854576"/>
              <a:ext cx="1588" cy="158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0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  <a:gd name="T16" fmla="*/ 2 w 2"/>
                <a:gd name="T17" fmla="*/ 0 h 2"/>
                <a:gd name="T18" fmla="*/ 2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39" name="Freeform 300">
              <a:extLst>
                <a:ext uri="{FF2B5EF4-FFF2-40B4-BE49-F238E27FC236}">
                  <a16:creationId xmlns:a16="http://schemas.microsoft.com/office/drawing/2014/main" id="{7F18F664-A913-4791-B0DC-08D3661BF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8275" y="4856163"/>
              <a:ext cx="1588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w 2"/>
                <a:gd name="T9" fmla="*/ 1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  <a:gd name="T18" fmla="*/ 1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40" name="Freeform 301">
              <a:extLst>
                <a:ext uri="{FF2B5EF4-FFF2-40B4-BE49-F238E27FC236}">
                  <a16:creationId xmlns:a16="http://schemas.microsoft.com/office/drawing/2014/main" id="{FEC55A01-BDCC-47FB-9E18-579EA7635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450" y="4857751"/>
              <a:ext cx="1588" cy="1588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2 h 4"/>
                <a:gd name="T4" fmla="*/ 2 w 3"/>
                <a:gd name="T5" fmla="*/ 4 h 4"/>
                <a:gd name="T6" fmla="*/ 0 w 3"/>
                <a:gd name="T7" fmla="*/ 2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  <a:gd name="T14" fmla="*/ 0 w 3"/>
                <a:gd name="T15" fmla="*/ 0 h 4"/>
                <a:gd name="T16" fmla="*/ 0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41" name="Freeform 302">
              <a:extLst>
                <a:ext uri="{FF2B5EF4-FFF2-40B4-BE49-F238E27FC236}">
                  <a16:creationId xmlns:a16="http://schemas.microsoft.com/office/drawing/2014/main" id="{1A8AC245-BFD9-41C8-9380-ED9F5775D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088" y="4857751"/>
              <a:ext cx="3175" cy="4763"/>
            </a:xfrm>
            <a:custGeom>
              <a:avLst/>
              <a:gdLst>
                <a:gd name="T0" fmla="*/ 3 w 5"/>
                <a:gd name="T1" fmla="*/ 0 h 10"/>
                <a:gd name="T2" fmla="*/ 5 w 5"/>
                <a:gd name="T3" fmla="*/ 1 h 10"/>
                <a:gd name="T4" fmla="*/ 5 w 5"/>
                <a:gd name="T5" fmla="*/ 6 h 10"/>
                <a:gd name="T6" fmla="*/ 4 w 5"/>
                <a:gd name="T7" fmla="*/ 9 h 10"/>
                <a:gd name="T8" fmla="*/ 2 w 5"/>
                <a:gd name="T9" fmla="*/ 10 h 10"/>
                <a:gd name="T10" fmla="*/ 0 w 5"/>
                <a:gd name="T11" fmla="*/ 3 h 10"/>
                <a:gd name="T12" fmla="*/ 3 w 5"/>
                <a:gd name="T13" fmla="*/ 0 h 10"/>
                <a:gd name="T14" fmla="*/ 3 w 5"/>
                <a:gd name="T15" fmla="*/ 0 h 10"/>
                <a:gd name="T16" fmla="*/ 3 w 5"/>
                <a:gd name="T17" fmla="*/ 0 h 10"/>
                <a:gd name="T18" fmla="*/ 3 w 5"/>
                <a:gd name="T19" fmla="*/ 0 h 10"/>
                <a:gd name="T20" fmla="*/ 3 w 5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0">
                  <a:moveTo>
                    <a:pt x="3" y="0"/>
                  </a:moveTo>
                  <a:lnTo>
                    <a:pt x="5" y="1"/>
                  </a:lnTo>
                  <a:lnTo>
                    <a:pt x="5" y="6"/>
                  </a:lnTo>
                  <a:lnTo>
                    <a:pt x="4" y="9"/>
                  </a:lnTo>
                  <a:lnTo>
                    <a:pt x="2" y="10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42" name="Freeform 303">
              <a:extLst>
                <a:ext uri="{FF2B5EF4-FFF2-40B4-BE49-F238E27FC236}">
                  <a16:creationId xmlns:a16="http://schemas.microsoft.com/office/drawing/2014/main" id="{31D68A4F-25D9-4719-B9F8-24538FC2F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860926"/>
              <a:ext cx="3175" cy="4763"/>
            </a:xfrm>
            <a:custGeom>
              <a:avLst/>
              <a:gdLst>
                <a:gd name="T0" fmla="*/ 5 w 7"/>
                <a:gd name="T1" fmla="*/ 6 h 9"/>
                <a:gd name="T2" fmla="*/ 4 w 7"/>
                <a:gd name="T3" fmla="*/ 8 h 9"/>
                <a:gd name="T4" fmla="*/ 3 w 7"/>
                <a:gd name="T5" fmla="*/ 9 h 9"/>
                <a:gd name="T6" fmla="*/ 1 w 7"/>
                <a:gd name="T7" fmla="*/ 7 h 9"/>
                <a:gd name="T8" fmla="*/ 0 w 7"/>
                <a:gd name="T9" fmla="*/ 5 h 9"/>
                <a:gd name="T10" fmla="*/ 3 w 7"/>
                <a:gd name="T11" fmla="*/ 4 h 9"/>
                <a:gd name="T12" fmla="*/ 4 w 7"/>
                <a:gd name="T13" fmla="*/ 0 h 9"/>
                <a:gd name="T14" fmla="*/ 5 w 7"/>
                <a:gd name="T15" fmla="*/ 0 h 9"/>
                <a:gd name="T16" fmla="*/ 7 w 7"/>
                <a:gd name="T17" fmla="*/ 2 h 9"/>
                <a:gd name="T18" fmla="*/ 5 w 7"/>
                <a:gd name="T19" fmla="*/ 6 h 9"/>
                <a:gd name="T20" fmla="*/ 5 w 7"/>
                <a:gd name="T21" fmla="*/ 6 h 9"/>
                <a:gd name="T22" fmla="*/ 5 w 7"/>
                <a:gd name="T23" fmla="*/ 6 h 9"/>
                <a:gd name="T24" fmla="*/ 5 w 7"/>
                <a:gd name="T2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9">
                  <a:moveTo>
                    <a:pt x="5" y="6"/>
                  </a:moveTo>
                  <a:lnTo>
                    <a:pt x="4" y="8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3" y="4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43" name="Freeform 304">
              <a:extLst>
                <a:ext uri="{FF2B5EF4-FFF2-40B4-BE49-F238E27FC236}">
                  <a16:creationId xmlns:a16="http://schemas.microsoft.com/office/drawing/2014/main" id="{56C4460B-8CC4-4DCD-95BA-F3C7D3920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3838" y="4860926"/>
              <a:ext cx="1588" cy="1588"/>
            </a:xfrm>
            <a:custGeom>
              <a:avLst/>
              <a:gdLst>
                <a:gd name="T0" fmla="*/ 3 w 4"/>
                <a:gd name="T1" fmla="*/ 0 h 2"/>
                <a:gd name="T2" fmla="*/ 4 w 4"/>
                <a:gd name="T3" fmla="*/ 1 h 2"/>
                <a:gd name="T4" fmla="*/ 2 w 4"/>
                <a:gd name="T5" fmla="*/ 2 h 2"/>
                <a:gd name="T6" fmla="*/ 0 w 4"/>
                <a:gd name="T7" fmla="*/ 1 h 2"/>
                <a:gd name="T8" fmla="*/ 3 w 4"/>
                <a:gd name="T9" fmla="*/ 0 h 2"/>
                <a:gd name="T10" fmla="*/ 3 w 4"/>
                <a:gd name="T11" fmla="*/ 0 h 2"/>
                <a:gd name="T12" fmla="*/ 3 w 4"/>
                <a:gd name="T13" fmla="*/ 0 h 2"/>
                <a:gd name="T14" fmla="*/ 3 w 4"/>
                <a:gd name="T15" fmla="*/ 0 h 2"/>
                <a:gd name="T16" fmla="*/ 3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lnTo>
                    <a:pt x="4" y="1"/>
                  </a:lnTo>
                  <a:lnTo>
                    <a:pt x="2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44" name="Freeform 305">
              <a:extLst>
                <a:ext uri="{FF2B5EF4-FFF2-40B4-BE49-F238E27FC236}">
                  <a16:creationId xmlns:a16="http://schemas.microsoft.com/office/drawing/2014/main" id="{E398E8C4-A85D-4307-AB8B-637465CD3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5" y="4862513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1 h 3"/>
                <a:gd name="T4" fmla="*/ 2 w 3"/>
                <a:gd name="T5" fmla="*/ 3 h 3"/>
                <a:gd name="T6" fmla="*/ 1 w 3"/>
                <a:gd name="T7" fmla="*/ 3 h 3"/>
                <a:gd name="T8" fmla="*/ 0 w 3"/>
                <a:gd name="T9" fmla="*/ 2 h 3"/>
                <a:gd name="T10" fmla="*/ 2 w 3"/>
                <a:gd name="T11" fmla="*/ 0 h 3"/>
                <a:gd name="T12" fmla="*/ 2 w 3"/>
                <a:gd name="T13" fmla="*/ 0 h 3"/>
                <a:gd name="T14" fmla="*/ 2 w 3"/>
                <a:gd name="T15" fmla="*/ 0 h 3"/>
                <a:gd name="T16" fmla="*/ 2 w 3"/>
                <a:gd name="T17" fmla="*/ 0 h 3"/>
                <a:gd name="T18" fmla="*/ 2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1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45" name="Freeform 306">
              <a:extLst>
                <a:ext uri="{FF2B5EF4-FFF2-40B4-BE49-F238E27FC236}">
                  <a16:creationId xmlns:a16="http://schemas.microsoft.com/office/drawing/2014/main" id="{D45CC6D1-E27F-4E64-8C5A-32558AEC1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4862513"/>
              <a:ext cx="0" cy="1588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2 h 2"/>
                <a:gd name="T6" fmla="*/ 0 w 1"/>
                <a:gd name="T7" fmla="*/ 0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46" name="Freeform 307">
              <a:extLst>
                <a:ext uri="{FF2B5EF4-FFF2-40B4-BE49-F238E27FC236}">
                  <a16:creationId xmlns:a16="http://schemas.microsoft.com/office/drawing/2014/main" id="{741E66D5-27D2-4787-9F38-558C4306F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4864101"/>
              <a:ext cx="1588" cy="0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0 w 2"/>
                <a:gd name="T5" fmla="*/ 2 h 2"/>
                <a:gd name="T6" fmla="*/ 0 w 2"/>
                <a:gd name="T7" fmla="*/ 1 h 2"/>
                <a:gd name="T8" fmla="*/ 2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1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47" name="Freeform 308">
              <a:extLst>
                <a:ext uri="{FF2B5EF4-FFF2-40B4-BE49-F238E27FC236}">
                  <a16:creationId xmlns:a16="http://schemas.microsoft.com/office/drawing/2014/main" id="{0F9C581F-5879-49FD-A755-485B0C3A5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450" y="4864101"/>
              <a:ext cx="1588" cy="1588"/>
            </a:xfrm>
            <a:custGeom>
              <a:avLst/>
              <a:gdLst>
                <a:gd name="T0" fmla="*/ 1 w 3"/>
                <a:gd name="T1" fmla="*/ 0 h 4"/>
                <a:gd name="T2" fmla="*/ 3 w 3"/>
                <a:gd name="T3" fmla="*/ 1 h 4"/>
                <a:gd name="T4" fmla="*/ 0 w 3"/>
                <a:gd name="T5" fmla="*/ 4 h 4"/>
                <a:gd name="T6" fmla="*/ 0 w 3"/>
                <a:gd name="T7" fmla="*/ 1 h 4"/>
                <a:gd name="T8" fmla="*/ 1 w 3"/>
                <a:gd name="T9" fmla="*/ 0 h 4"/>
                <a:gd name="T10" fmla="*/ 1 w 3"/>
                <a:gd name="T11" fmla="*/ 0 h 4"/>
                <a:gd name="T12" fmla="*/ 1 w 3"/>
                <a:gd name="T13" fmla="*/ 0 h 4"/>
                <a:gd name="T14" fmla="*/ 1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3" y="1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48" name="Freeform 309">
              <a:extLst>
                <a:ext uri="{FF2B5EF4-FFF2-40B4-BE49-F238E27FC236}">
                  <a16:creationId xmlns:a16="http://schemas.microsoft.com/office/drawing/2014/main" id="{B83C7B1B-5133-4C08-B1EF-EB49DFD8F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4876801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1 w 3"/>
                <a:gd name="T7" fmla="*/ 2 h 2"/>
                <a:gd name="T8" fmla="*/ 0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49" name="Freeform 310">
              <a:extLst>
                <a:ext uri="{FF2B5EF4-FFF2-40B4-BE49-F238E27FC236}">
                  <a16:creationId xmlns:a16="http://schemas.microsoft.com/office/drawing/2014/main" id="{7F23C4E5-40C6-4CAF-B56E-B0D44060C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4886326"/>
              <a:ext cx="1588" cy="1588"/>
            </a:xfrm>
            <a:custGeom>
              <a:avLst/>
              <a:gdLst>
                <a:gd name="T0" fmla="*/ 3 w 4"/>
                <a:gd name="T1" fmla="*/ 0 h 2"/>
                <a:gd name="T2" fmla="*/ 4 w 4"/>
                <a:gd name="T3" fmla="*/ 1 h 2"/>
                <a:gd name="T4" fmla="*/ 3 w 4"/>
                <a:gd name="T5" fmla="*/ 2 h 2"/>
                <a:gd name="T6" fmla="*/ 0 w 4"/>
                <a:gd name="T7" fmla="*/ 1 h 2"/>
                <a:gd name="T8" fmla="*/ 3 w 4"/>
                <a:gd name="T9" fmla="*/ 0 h 2"/>
                <a:gd name="T10" fmla="*/ 3 w 4"/>
                <a:gd name="T11" fmla="*/ 0 h 2"/>
                <a:gd name="T12" fmla="*/ 3 w 4"/>
                <a:gd name="T13" fmla="*/ 0 h 2"/>
                <a:gd name="T14" fmla="*/ 3 w 4"/>
                <a:gd name="T15" fmla="*/ 0 h 2"/>
                <a:gd name="T16" fmla="*/ 3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50" name="Freeform 311">
              <a:extLst>
                <a:ext uri="{FF2B5EF4-FFF2-40B4-BE49-F238E27FC236}">
                  <a16:creationId xmlns:a16="http://schemas.microsoft.com/office/drawing/2014/main" id="{BAEADFB4-15DC-4077-8971-10B9944B5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63" y="4889501"/>
              <a:ext cx="1588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51" name="Freeform 312">
              <a:extLst>
                <a:ext uri="{FF2B5EF4-FFF2-40B4-BE49-F238E27FC236}">
                  <a16:creationId xmlns:a16="http://schemas.microsoft.com/office/drawing/2014/main" id="{C23CFE72-A39E-48D1-B9C9-14598E82B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4891088"/>
              <a:ext cx="1588" cy="0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1 h 2"/>
                <a:gd name="T4" fmla="*/ 2 w 4"/>
                <a:gd name="T5" fmla="*/ 2 h 2"/>
                <a:gd name="T6" fmla="*/ 0 w 4"/>
                <a:gd name="T7" fmla="*/ 1 h 2"/>
                <a:gd name="T8" fmla="*/ 0 w 4"/>
                <a:gd name="T9" fmla="*/ 0 h 2"/>
                <a:gd name="T10" fmla="*/ 0 w 4"/>
                <a:gd name="T11" fmla="*/ 0 h 2"/>
                <a:gd name="T12" fmla="*/ 0 w 4"/>
                <a:gd name="T13" fmla="*/ 0 h 2"/>
                <a:gd name="T14" fmla="*/ 0 w 4"/>
                <a:gd name="T15" fmla="*/ 0 h 2"/>
                <a:gd name="T16" fmla="*/ 0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1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52" name="Freeform 313">
              <a:extLst>
                <a:ext uri="{FF2B5EF4-FFF2-40B4-BE49-F238E27FC236}">
                  <a16:creationId xmlns:a16="http://schemas.microsoft.com/office/drawing/2014/main" id="{0BE8E980-85F7-488E-B671-4FC1AB478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0" y="4891088"/>
              <a:ext cx="9525" cy="4763"/>
            </a:xfrm>
            <a:custGeom>
              <a:avLst/>
              <a:gdLst>
                <a:gd name="T0" fmla="*/ 6 w 18"/>
                <a:gd name="T1" fmla="*/ 0 h 10"/>
                <a:gd name="T2" fmla="*/ 8 w 18"/>
                <a:gd name="T3" fmla="*/ 0 h 10"/>
                <a:gd name="T4" fmla="*/ 12 w 18"/>
                <a:gd name="T5" fmla="*/ 2 h 10"/>
                <a:gd name="T6" fmla="*/ 17 w 18"/>
                <a:gd name="T7" fmla="*/ 6 h 10"/>
                <a:gd name="T8" fmla="*/ 18 w 18"/>
                <a:gd name="T9" fmla="*/ 8 h 10"/>
                <a:gd name="T10" fmla="*/ 17 w 18"/>
                <a:gd name="T11" fmla="*/ 8 h 10"/>
                <a:gd name="T12" fmla="*/ 14 w 18"/>
                <a:gd name="T13" fmla="*/ 8 h 10"/>
                <a:gd name="T14" fmla="*/ 5 w 18"/>
                <a:gd name="T15" fmla="*/ 4 h 10"/>
                <a:gd name="T16" fmla="*/ 4 w 18"/>
                <a:gd name="T17" fmla="*/ 5 h 10"/>
                <a:gd name="T18" fmla="*/ 6 w 18"/>
                <a:gd name="T19" fmla="*/ 9 h 10"/>
                <a:gd name="T20" fmla="*/ 5 w 18"/>
                <a:gd name="T21" fmla="*/ 10 h 10"/>
                <a:gd name="T22" fmla="*/ 0 w 18"/>
                <a:gd name="T23" fmla="*/ 5 h 10"/>
                <a:gd name="T24" fmla="*/ 1 w 18"/>
                <a:gd name="T25" fmla="*/ 3 h 10"/>
                <a:gd name="T26" fmla="*/ 1 w 18"/>
                <a:gd name="T27" fmla="*/ 0 h 10"/>
                <a:gd name="T28" fmla="*/ 4 w 18"/>
                <a:gd name="T29" fmla="*/ 2 h 10"/>
                <a:gd name="T30" fmla="*/ 6 w 18"/>
                <a:gd name="T31" fmla="*/ 0 h 10"/>
                <a:gd name="T32" fmla="*/ 6 w 18"/>
                <a:gd name="T33" fmla="*/ 0 h 10"/>
                <a:gd name="T34" fmla="*/ 6 w 18"/>
                <a:gd name="T35" fmla="*/ 0 h 10"/>
                <a:gd name="T36" fmla="*/ 6 w 18"/>
                <a:gd name="T37" fmla="*/ 0 h 10"/>
                <a:gd name="T38" fmla="*/ 6 w 18"/>
                <a:gd name="T3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10">
                  <a:moveTo>
                    <a:pt x="6" y="0"/>
                  </a:moveTo>
                  <a:lnTo>
                    <a:pt x="8" y="0"/>
                  </a:lnTo>
                  <a:lnTo>
                    <a:pt x="12" y="2"/>
                  </a:lnTo>
                  <a:lnTo>
                    <a:pt x="17" y="6"/>
                  </a:lnTo>
                  <a:lnTo>
                    <a:pt x="18" y="8"/>
                  </a:lnTo>
                  <a:lnTo>
                    <a:pt x="17" y="8"/>
                  </a:lnTo>
                  <a:lnTo>
                    <a:pt x="14" y="8"/>
                  </a:lnTo>
                  <a:lnTo>
                    <a:pt x="5" y="4"/>
                  </a:lnTo>
                  <a:lnTo>
                    <a:pt x="4" y="5"/>
                  </a:lnTo>
                  <a:lnTo>
                    <a:pt x="6" y="9"/>
                  </a:lnTo>
                  <a:lnTo>
                    <a:pt x="5" y="10"/>
                  </a:lnTo>
                  <a:lnTo>
                    <a:pt x="0" y="5"/>
                  </a:lnTo>
                  <a:lnTo>
                    <a:pt x="1" y="3"/>
                  </a:lnTo>
                  <a:lnTo>
                    <a:pt x="1" y="0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53" name="Freeform 314">
              <a:extLst>
                <a:ext uri="{FF2B5EF4-FFF2-40B4-BE49-F238E27FC236}">
                  <a16:creationId xmlns:a16="http://schemas.microsoft.com/office/drawing/2014/main" id="{F871FF3E-3C7B-4AB8-B47F-58ED2A5D8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4891088"/>
              <a:ext cx="1588" cy="1588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3 w 3"/>
                <a:gd name="T5" fmla="*/ 1 h 2"/>
                <a:gd name="T6" fmla="*/ 1 w 3"/>
                <a:gd name="T7" fmla="*/ 2 h 2"/>
                <a:gd name="T8" fmla="*/ 0 w 3"/>
                <a:gd name="T9" fmla="*/ 1 h 2"/>
                <a:gd name="T10" fmla="*/ 0 w 3"/>
                <a:gd name="T11" fmla="*/ 0 h 2"/>
                <a:gd name="T12" fmla="*/ 0 w 3"/>
                <a:gd name="T13" fmla="*/ 0 h 2"/>
                <a:gd name="T14" fmla="*/ 0 w 3"/>
                <a:gd name="T15" fmla="*/ 0 h 2"/>
                <a:gd name="T16" fmla="*/ 0 w 3"/>
                <a:gd name="T17" fmla="*/ 0 h 2"/>
                <a:gd name="T18" fmla="*/ 0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54" name="Freeform 315">
              <a:extLst>
                <a:ext uri="{FF2B5EF4-FFF2-40B4-BE49-F238E27FC236}">
                  <a16:creationId xmlns:a16="http://schemas.microsoft.com/office/drawing/2014/main" id="{FEB8F7B4-C70C-48CD-8093-7D28AF30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4897438"/>
              <a:ext cx="1588" cy="1588"/>
            </a:xfrm>
            <a:custGeom>
              <a:avLst/>
              <a:gdLst>
                <a:gd name="T0" fmla="*/ 3 w 4"/>
                <a:gd name="T1" fmla="*/ 0 h 3"/>
                <a:gd name="T2" fmla="*/ 4 w 4"/>
                <a:gd name="T3" fmla="*/ 3 h 3"/>
                <a:gd name="T4" fmla="*/ 2 w 4"/>
                <a:gd name="T5" fmla="*/ 2 h 3"/>
                <a:gd name="T6" fmla="*/ 0 w 4"/>
                <a:gd name="T7" fmla="*/ 1 h 3"/>
                <a:gd name="T8" fmla="*/ 2 w 4"/>
                <a:gd name="T9" fmla="*/ 0 h 3"/>
                <a:gd name="T10" fmla="*/ 3 w 4"/>
                <a:gd name="T11" fmla="*/ 0 h 3"/>
                <a:gd name="T12" fmla="*/ 3 w 4"/>
                <a:gd name="T13" fmla="*/ 0 h 3"/>
                <a:gd name="T14" fmla="*/ 3 w 4"/>
                <a:gd name="T15" fmla="*/ 0 h 3"/>
                <a:gd name="T16" fmla="*/ 3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55" name="Freeform 316">
              <a:extLst>
                <a:ext uri="{FF2B5EF4-FFF2-40B4-BE49-F238E27FC236}">
                  <a16:creationId xmlns:a16="http://schemas.microsoft.com/office/drawing/2014/main" id="{3AA57E85-0CAB-469A-9D86-1C8479955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700" y="4921251"/>
              <a:ext cx="3175" cy="1588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0 h 4"/>
                <a:gd name="T4" fmla="*/ 5 w 5"/>
                <a:gd name="T5" fmla="*/ 3 h 4"/>
                <a:gd name="T6" fmla="*/ 2 w 5"/>
                <a:gd name="T7" fmla="*/ 4 h 4"/>
                <a:gd name="T8" fmla="*/ 0 w 5"/>
                <a:gd name="T9" fmla="*/ 4 h 4"/>
                <a:gd name="T10" fmla="*/ 0 w 5"/>
                <a:gd name="T11" fmla="*/ 2 h 4"/>
                <a:gd name="T12" fmla="*/ 2 w 5"/>
                <a:gd name="T13" fmla="*/ 0 h 4"/>
                <a:gd name="T14" fmla="*/ 2 w 5"/>
                <a:gd name="T15" fmla="*/ 0 h 4"/>
                <a:gd name="T16" fmla="*/ 2 w 5"/>
                <a:gd name="T17" fmla="*/ 0 h 4"/>
                <a:gd name="T18" fmla="*/ 2 w 5"/>
                <a:gd name="T19" fmla="*/ 0 h 4"/>
                <a:gd name="T20" fmla="*/ 2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5" y="0"/>
                  </a:lnTo>
                  <a:lnTo>
                    <a:pt x="5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56" name="Freeform 317">
              <a:extLst>
                <a:ext uri="{FF2B5EF4-FFF2-40B4-BE49-F238E27FC236}">
                  <a16:creationId xmlns:a16="http://schemas.microsoft.com/office/drawing/2014/main" id="{4D5E2AB3-7EE5-4C02-8D4E-5868A4F6D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5" y="4926013"/>
              <a:ext cx="0" cy="1588"/>
            </a:xfrm>
            <a:custGeom>
              <a:avLst/>
              <a:gdLst>
                <a:gd name="T0" fmla="*/ 0 w 1"/>
                <a:gd name="T1" fmla="*/ 2 h 3"/>
                <a:gd name="T2" fmla="*/ 1 w 1"/>
                <a:gd name="T3" fmla="*/ 0 h 3"/>
                <a:gd name="T4" fmla="*/ 1 w 1"/>
                <a:gd name="T5" fmla="*/ 2 h 3"/>
                <a:gd name="T6" fmla="*/ 0 w 1"/>
                <a:gd name="T7" fmla="*/ 3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57" name="Freeform 318">
              <a:extLst>
                <a:ext uri="{FF2B5EF4-FFF2-40B4-BE49-F238E27FC236}">
                  <a16:creationId xmlns:a16="http://schemas.microsoft.com/office/drawing/2014/main" id="{8FA1759C-1D5B-4EEE-B3E0-74999C152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5" y="4940301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0 h 2"/>
                <a:gd name="T4" fmla="*/ 2 w 3"/>
                <a:gd name="T5" fmla="*/ 2 h 2"/>
                <a:gd name="T6" fmla="*/ 0 w 3"/>
                <a:gd name="T7" fmla="*/ 1 h 2"/>
                <a:gd name="T8" fmla="*/ 1 w 3"/>
                <a:gd name="T9" fmla="*/ 0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0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758" name="Freeform 319">
              <a:extLst>
                <a:ext uri="{FF2B5EF4-FFF2-40B4-BE49-F238E27FC236}">
                  <a16:creationId xmlns:a16="http://schemas.microsoft.com/office/drawing/2014/main" id="{D7AD2874-A9B0-4703-9D68-3713F4D8A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4951413"/>
              <a:ext cx="3175" cy="6350"/>
            </a:xfrm>
            <a:custGeom>
              <a:avLst/>
              <a:gdLst>
                <a:gd name="T0" fmla="*/ 2 w 5"/>
                <a:gd name="T1" fmla="*/ 4 h 12"/>
                <a:gd name="T2" fmla="*/ 3 w 5"/>
                <a:gd name="T3" fmla="*/ 0 h 12"/>
                <a:gd name="T4" fmla="*/ 5 w 5"/>
                <a:gd name="T5" fmla="*/ 3 h 12"/>
                <a:gd name="T6" fmla="*/ 3 w 5"/>
                <a:gd name="T7" fmla="*/ 8 h 12"/>
                <a:gd name="T8" fmla="*/ 4 w 5"/>
                <a:gd name="T9" fmla="*/ 12 h 12"/>
                <a:gd name="T10" fmla="*/ 2 w 5"/>
                <a:gd name="T11" fmla="*/ 12 h 12"/>
                <a:gd name="T12" fmla="*/ 0 w 5"/>
                <a:gd name="T13" fmla="*/ 9 h 12"/>
                <a:gd name="T14" fmla="*/ 2 w 5"/>
                <a:gd name="T15" fmla="*/ 4 h 12"/>
                <a:gd name="T16" fmla="*/ 2 w 5"/>
                <a:gd name="T17" fmla="*/ 4 h 12"/>
                <a:gd name="T18" fmla="*/ 2 w 5"/>
                <a:gd name="T19" fmla="*/ 4 h 12"/>
                <a:gd name="T20" fmla="*/ 2 w 5"/>
                <a:gd name="T21" fmla="*/ 4 h 12"/>
                <a:gd name="T22" fmla="*/ 2 w 5"/>
                <a:gd name="T23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2">
                  <a:moveTo>
                    <a:pt x="2" y="4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8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9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grpSp>
        <p:nvGrpSpPr>
          <p:cNvPr id="67" name="福建">
            <a:extLst>
              <a:ext uri="{FF2B5EF4-FFF2-40B4-BE49-F238E27FC236}">
                <a16:creationId xmlns:a16="http://schemas.microsoft.com/office/drawing/2014/main" id="{CBE1962E-C93C-4F8C-A785-30980EB84E10}"/>
              </a:ext>
            </a:extLst>
          </p:cNvPr>
          <p:cNvGrpSpPr/>
          <p:nvPr/>
        </p:nvGrpSpPr>
        <p:grpSpPr>
          <a:xfrm>
            <a:off x="5489023" y="3585073"/>
            <a:ext cx="624667" cy="551766"/>
            <a:chOff x="5776913" y="4778376"/>
            <a:chExt cx="741363" cy="873125"/>
          </a:xfrm>
          <a:solidFill>
            <a:srgbClr val="B2DF89"/>
          </a:solidFill>
        </p:grpSpPr>
        <p:sp>
          <p:nvSpPr>
            <p:cNvPr id="446" name="Freeform 14">
              <a:extLst>
                <a:ext uri="{FF2B5EF4-FFF2-40B4-BE49-F238E27FC236}">
                  <a16:creationId xmlns:a16="http://schemas.microsoft.com/office/drawing/2014/main" id="{D3C4AAF0-2D7B-4B4F-BBFA-D6274202B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5" y="5468938"/>
              <a:ext cx="11113" cy="4763"/>
            </a:xfrm>
            <a:custGeom>
              <a:avLst/>
              <a:gdLst>
                <a:gd name="T0" fmla="*/ 6 w 23"/>
                <a:gd name="T1" fmla="*/ 1 h 9"/>
                <a:gd name="T2" fmla="*/ 12 w 23"/>
                <a:gd name="T3" fmla="*/ 5 h 9"/>
                <a:gd name="T4" fmla="*/ 21 w 23"/>
                <a:gd name="T5" fmla="*/ 4 h 9"/>
                <a:gd name="T6" fmla="*/ 23 w 23"/>
                <a:gd name="T7" fmla="*/ 7 h 9"/>
                <a:gd name="T8" fmla="*/ 22 w 23"/>
                <a:gd name="T9" fmla="*/ 9 h 9"/>
                <a:gd name="T10" fmla="*/ 22 w 23"/>
                <a:gd name="T11" fmla="*/ 9 h 9"/>
                <a:gd name="T12" fmla="*/ 14 w 23"/>
                <a:gd name="T13" fmla="*/ 9 h 9"/>
                <a:gd name="T14" fmla="*/ 10 w 23"/>
                <a:gd name="T15" fmla="*/ 9 h 9"/>
                <a:gd name="T16" fmla="*/ 0 w 23"/>
                <a:gd name="T17" fmla="*/ 1 h 9"/>
                <a:gd name="T18" fmla="*/ 1 w 23"/>
                <a:gd name="T19" fmla="*/ 0 h 9"/>
                <a:gd name="T20" fmla="*/ 4 w 23"/>
                <a:gd name="T21" fmla="*/ 2 h 9"/>
                <a:gd name="T22" fmla="*/ 7 w 23"/>
                <a:gd name="T23" fmla="*/ 1 h 9"/>
                <a:gd name="T24" fmla="*/ 6 w 23"/>
                <a:gd name="T25" fmla="*/ 1 h 9"/>
                <a:gd name="T26" fmla="*/ 6 w 23"/>
                <a:gd name="T27" fmla="*/ 1 h 9"/>
                <a:gd name="T28" fmla="*/ 6 w 23"/>
                <a:gd name="T2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9">
                  <a:moveTo>
                    <a:pt x="6" y="1"/>
                  </a:moveTo>
                  <a:lnTo>
                    <a:pt x="12" y="5"/>
                  </a:lnTo>
                  <a:lnTo>
                    <a:pt x="21" y="4"/>
                  </a:lnTo>
                  <a:lnTo>
                    <a:pt x="23" y="7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14" y="9"/>
                  </a:lnTo>
                  <a:lnTo>
                    <a:pt x="10" y="9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2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47" name="Freeform 17">
              <a:extLst>
                <a:ext uri="{FF2B5EF4-FFF2-40B4-BE49-F238E27FC236}">
                  <a16:creationId xmlns:a16="http://schemas.microsoft.com/office/drawing/2014/main" id="{6E141438-9B47-46E3-8384-48B3F2014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5475288"/>
              <a:ext cx="4763" cy="1588"/>
            </a:xfrm>
            <a:custGeom>
              <a:avLst/>
              <a:gdLst>
                <a:gd name="T0" fmla="*/ 4 w 9"/>
                <a:gd name="T1" fmla="*/ 1 h 4"/>
                <a:gd name="T2" fmla="*/ 8 w 9"/>
                <a:gd name="T3" fmla="*/ 0 h 4"/>
                <a:gd name="T4" fmla="*/ 9 w 9"/>
                <a:gd name="T5" fmla="*/ 4 h 4"/>
                <a:gd name="T6" fmla="*/ 7 w 9"/>
                <a:gd name="T7" fmla="*/ 4 h 4"/>
                <a:gd name="T8" fmla="*/ 0 w 9"/>
                <a:gd name="T9" fmla="*/ 1 h 4"/>
                <a:gd name="T10" fmla="*/ 4 w 9"/>
                <a:gd name="T11" fmla="*/ 1 h 4"/>
                <a:gd name="T12" fmla="*/ 4 w 9"/>
                <a:gd name="T13" fmla="*/ 1 h 4"/>
                <a:gd name="T14" fmla="*/ 4 w 9"/>
                <a:gd name="T15" fmla="*/ 1 h 4"/>
                <a:gd name="T16" fmla="*/ 4 w 9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4" y="1"/>
                  </a:moveTo>
                  <a:lnTo>
                    <a:pt x="8" y="0"/>
                  </a:lnTo>
                  <a:lnTo>
                    <a:pt x="9" y="4"/>
                  </a:lnTo>
                  <a:lnTo>
                    <a:pt x="7" y="4"/>
                  </a:ln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48" name="Freeform 18">
              <a:extLst>
                <a:ext uri="{FF2B5EF4-FFF2-40B4-BE49-F238E27FC236}">
                  <a16:creationId xmlns:a16="http://schemas.microsoft.com/office/drawing/2014/main" id="{BC14B517-085E-4096-ACE7-4DF8E3DD8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1588" y="5162551"/>
              <a:ext cx="6350" cy="1588"/>
            </a:xfrm>
            <a:custGeom>
              <a:avLst/>
              <a:gdLst>
                <a:gd name="T0" fmla="*/ 3 w 13"/>
                <a:gd name="T1" fmla="*/ 2 h 5"/>
                <a:gd name="T2" fmla="*/ 0 w 13"/>
                <a:gd name="T3" fmla="*/ 1 h 5"/>
                <a:gd name="T4" fmla="*/ 1 w 13"/>
                <a:gd name="T5" fmla="*/ 0 h 5"/>
                <a:gd name="T6" fmla="*/ 3 w 13"/>
                <a:gd name="T7" fmla="*/ 1 h 5"/>
                <a:gd name="T8" fmla="*/ 3 w 13"/>
                <a:gd name="T9" fmla="*/ 1 h 5"/>
                <a:gd name="T10" fmla="*/ 11 w 13"/>
                <a:gd name="T11" fmla="*/ 2 h 5"/>
                <a:gd name="T12" fmla="*/ 13 w 13"/>
                <a:gd name="T13" fmla="*/ 4 h 5"/>
                <a:gd name="T14" fmla="*/ 13 w 13"/>
                <a:gd name="T15" fmla="*/ 4 h 5"/>
                <a:gd name="T16" fmla="*/ 9 w 13"/>
                <a:gd name="T17" fmla="*/ 5 h 5"/>
                <a:gd name="T18" fmla="*/ 3 w 13"/>
                <a:gd name="T19" fmla="*/ 2 h 5"/>
                <a:gd name="T20" fmla="*/ 3 w 13"/>
                <a:gd name="T21" fmla="*/ 2 h 5"/>
                <a:gd name="T22" fmla="*/ 3 w 13"/>
                <a:gd name="T23" fmla="*/ 2 h 5"/>
                <a:gd name="T24" fmla="*/ 3 w 13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5">
                  <a:moveTo>
                    <a:pt x="3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1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49" name="Freeform 282">
              <a:extLst>
                <a:ext uri="{FF2B5EF4-FFF2-40B4-BE49-F238E27FC236}">
                  <a16:creationId xmlns:a16="http://schemas.microsoft.com/office/drawing/2014/main" id="{0EEC13AB-30B1-4BC6-AEAD-BBE8C7E77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4778376"/>
              <a:ext cx="695325" cy="852488"/>
            </a:xfrm>
            <a:custGeom>
              <a:avLst/>
              <a:gdLst>
                <a:gd name="T0" fmla="*/ 1254 w 1313"/>
                <a:gd name="T1" fmla="*/ 303 h 1611"/>
                <a:gd name="T2" fmla="*/ 1272 w 1313"/>
                <a:gd name="T3" fmla="*/ 325 h 1611"/>
                <a:gd name="T4" fmla="*/ 1277 w 1313"/>
                <a:gd name="T5" fmla="*/ 363 h 1611"/>
                <a:gd name="T6" fmla="*/ 1240 w 1313"/>
                <a:gd name="T7" fmla="*/ 409 h 1611"/>
                <a:gd name="T8" fmla="*/ 1200 w 1313"/>
                <a:gd name="T9" fmla="*/ 455 h 1611"/>
                <a:gd name="T10" fmla="*/ 1227 w 1313"/>
                <a:gd name="T11" fmla="*/ 528 h 1611"/>
                <a:gd name="T12" fmla="*/ 1153 w 1313"/>
                <a:gd name="T13" fmla="*/ 556 h 1611"/>
                <a:gd name="T14" fmla="*/ 1193 w 1313"/>
                <a:gd name="T15" fmla="*/ 476 h 1611"/>
                <a:gd name="T16" fmla="*/ 1151 w 1313"/>
                <a:gd name="T17" fmla="*/ 502 h 1611"/>
                <a:gd name="T18" fmla="*/ 1148 w 1313"/>
                <a:gd name="T19" fmla="*/ 457 h 1611"/>
                <a:gd name="T20" fmla="*/ 1120 w 1313"/>
                <a:gd name="T21" fmla="*/ 505 h 1611"/>
                <a:gd name="T22" fmla="*/ 1073 w 1313"/>
                <a:gd name="T23" fmla="*/ 511 h 1611"/>
                <a:gd name="T24" fmla="*/ 1084 w 1313"/>
                <a:gd name="T25" fmla="*/ 559 h 1611"/>
                <a:gd name="T26" fmla="*/ 1139 w 1313"/>
                <a:gd name="T27" fmla="*/ 609 h 1611"/>
                <a:gd name="T28" fmla="*/ 1084 w 1313"/>
                <a:gd name="T29" fmla="*/ 604 h 1611"/>
                <a:gd name="T30" fmla="*/ 1156 w 1313"/>
                <a:gd name="T31" fmla="*/ 601 h 1611"/>
                <a:gd name="T32" fmla="*/ 1156 w 1313"/>
                <a:gd name="T33" fmla="*/ 646 h 1611"/>
                <a:gd name="T34" fmla="*/ 1109 w 1313"/>
                <a:gd name="T35" fmla="*/ 739 h 1611"/>
                <a:gd name="T36" fmla="*/ 1113 w 1313"/>
                <a:gd name="T37" fmla="*/ 839 h 1611"/>
                <a:gd name="T38" fmla="*/ 1083 w 1313"/>
                <a:gd name="T39" fmla="*/ 880 h 1611"/>
                <a:gd name="T40" fmla="*/ 1117 w 1313"/>
                <a:gd name="T41" fmla="*/ 913 h 1611"/>
                <a:gd name="T42" fmla="*/ 1119 w 1313"/>
                <a:gd name="T43" fmla="*/ 967 h 1611"/>
                <a:gd name="T44" fmla="*/ 1113 w 1313"/>
                <a:gd name="T45" fmla="*/ 948 h 1611"/>
                <a:gd name="T46" fmla="*/ 1070 w 1313"/>
                <a:gd name="T47" fmla="*/ 929 h 1611"/>
                <a:gd name="T48" fmla="*/ 1033 w 1313"/>
                <a:gd name="T49" fmla="*/ 889 h 1611"/>
                <a:gd name="T50" fmla="*/ 1019 w 1313"/>
                <a:gd name="T51" fmla="*/ 906 h 1611"/>
                <a:gd name="T52" fmla="*/ 1009 w 1313"/>
                <a:gd name="T53" fmla="*/ 990 h 1611"/>
                <a:gd name="T54" fmla="*/ 1033 w 1313"/>
                <a:gd name="T55" fmla="*/ 1014 h 1611"/>
                <a:gd name="T56" fmla="*/ 974 w 1313"/>
                <a:gd name="T57" fmla="*/ 1030 h 1611"/>
                <a:gd name="T58" fmla="*/ 967 w 1313"/>
                <a:gd name="T59" fmla="*/ 1055 h 1611"/>
                <a:gd name="T60" fmla="*/ 959 w 1313"/>
                <a:gd name="T61" fmla="*/ 1002 h 1611"/>
                <a:gd name="T62" fmla="*/ 932 w 1313"/>
                <a:gd name="T63" fmla="*/ 1057 h 1611"/>
                <a:gd name="T64" fmla="*/ 961 w 1313"/>
                <a:gd name="T65" fmla="*/ 1111 h 1611"/>
                <a:gd name="T66" fmla="*/ 902 w 1313"/>
                <a:gd name="T67" fmla="*/ 1135 h 1611"/>
                <a:gd name="T68" fmla="*/ 863 w 1313"/>
                <a:gd name="T69" fmla="*/ 1127 h 1611"/>
                <a:gd name="T70" fmla="*/ 874 w 1313"/>
                <a:gd name="T71" fmla="*/ 1173 h 1611"/>
                <a:gd name="T72" fmla="*/ 861 w 1313"/>
                <a:gd name="T73" fmla="*/ 1248 h 1611"/>
                <a:gd name="T74" fmla="*/ 799 w 1313"/>
                <a:gd name="T75" fmla="*/ 1208 h 1611"/>
                <a:gd name="T76" fmla="*/ 720 w 1313"/>
                <a:gd name="T77" fmla="*/ 1251 h 1611"/>
                <a:gd name="T78" fmla="*/ 695 w 1313"/>
                <a:gd name="T79" fmla="*/ 1265 h 1611"/>
                <a:gd name="T80" fmla="*/ 688 w 1313"/>
                <a:gd name="T81" fmla="*/ 1289 h 1611"/>
                <a:gd name="T82" fmla="*/ 608 w 1313"/>
                <a:gd name="T83" fmla="*/ 1301 h 1611"/>
                <a:gd name="T84" fmla="*/ 686 w 1313"/>
                <a:gd name="T85" fmla="*/ 1338 h 1611"/>
                <a:gd name="T86" fmla="*/ 668 w 1313"/>
                <a:gd name="T87" fmla="*/ 1403 h 1611"/>
                <a:gd name="T88" fmla="*/ 621 w 1313"/>
                <a:gd name="T89" fmla="*/ 1458 h 1611"/>
                <a:gd name="T90" fmla="*/ 590 w 1313"/>
                <a:gd name="T91" fmla="*/ 1449 h 1611"/>
                <a:gd name="T92" fmla="*/ 492 w 1313"/>
                <a:gd name="T93" fmla="*/ 1489 h 1611"/>
                <a:gd name="T94" fmla="*/ 540 w 1313"/>
                <a:gd name="T95" fmla="*/ 1560 h 1611"/>
                <a:gd name="T96" fmla="*/ 497 w 1313"/>
                <a:gd name="T97" fmla="*/ 1590 h 1611"/>
                <a:gd name="T98" fmla="*/ 468 w 1313"/>
                <a:gd name="T99" fmla="*/ 1547 h 1611"/>
                <a:gd name="T100" fmla="*/ 412 w 1313"/>
                <a:gd name="T101" fmla="*/ 1592 h 1611"/>
                <a:gd name="T102" fmla="*/ 310 w 1313"/>
                <a:gd name="T103" fmla="*/ 1264 h 1611"/>
                <a:gd name="T104" fmla="*/ 115 w 1313"/>
                <a:gd name="T105" fmla="*/ 1217 h 1611"/>
                <a:gd name="T106" fmla="*/ 3 w 1313"/>
                <a:gd name="T107" fmla="*/ 1122 h 1611"/>
                <a:gd name="T108" fmla="*/ 107 w 1313"/>
                <a:gd name="T109" fmla="*/ 855 h 1611"/>
                <a:gd name="T110" fmla="*/ 200 w 1313"/>
                <a:gd name="T111" fmla="*/ 662 h 1611"/>
                <a:gd name="T112" fmla="*/ 325 w 1313"/>
                <a:gd name="T113" fmla="*/ 355 h 1611"/>
                <a:gd name="T114" fmla="*/ 379 w 1313"/>
                <a:gd name="T115" fmla="*/ 181 h 1611"/>
                <a:gd name="T116" fmla="*/ 670 w 1313"/>
                <a:gd name="T117" fmla="*/ 77 h 1611"/>
                <a:gd name="T118" fmla="*/ 774 w 1313"/>
                <a:gd name="T119" fmla="*/ 14 h 1611"/>
                <a:gd name="T120" fmla="*/ 845 w 1313"/>
                <a:gd name="T121" fmla="*/ 230 h 1611"/>
                <a:gd name="T122" fmla="*/ 1013 w 1313"/>
                <a:gd name="T123" fmla="*/ 239 h 1611"/>
                <a:gd name="T124" fmla="*/ 1191 w 1313"/>
                <a:gd name="T125" fmla="*/ 28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3" h="1611">
                  <a:moveTo>
                    <a:pt x="1310" y="335"/>
                  </a:moveTo>
                  <a:lnTo>
                    <a:pt x="1310" y="336"/>
                  </a:lnTo>
                  <a:lnTo>
                    <a:pt x="1307" y="338"/>
                  </a:lnTo>
                  <a:lnTo>
                    <a:pt x="1305" y="339"/>
                  </a:lnTo>
                  <a:lnTo>
                    <a:pt x="1304" y="338"/>
                  </a:lnTo>
                  <a:lnTo>
                    <a:pt x="1296" y="324"/>
                  </a:lnTo>
                  <a:lnTo>
                    <a:pt x="1297" y="317"/>
                  </a:lnTo>
                  <a:lnTo>
                    <a:pt x="1289" y="312"/>
                  </a:lnTo>
                  <a:lnTo>
                    <a:pt x="1286" y="312"/>
                  </a:lnTo>
                  <a:lnTo>
                    <a:pt x="1269" y="319"/>
                  </a:lnTo>
                  <a:lnTo>
                    <a:pt x="1267" y="318"/>
                  </a:lnTo>
                  <a:lnTo>
                    <a:pt x="1265" y="313"/>
                  </a:lnTo>
                  <a:lnTo>
                    <a:pt x="1264" y="309"/>
                  </a:lnTo>
                  <a:lnTo>
                    <a:pt x="1275" y="302"/>
                  </a:lnTo>
                  <a:lnTo>
                    <a:pt x="1275" y="298"/>
                  </a:lnTo>
                  <a:lnTo>
                    <a:pt x="1271" y="294"/>
                  </a:lnTo>
                  <a:lnTo>
                    <a:pt x="1267" y="294"/>
                  </a:lnTo>
                  <a:lnTo>
                    <a:pt x="1264" y="299"/>
                  </a:lnTo>
                  <a:lnTo>
                    <a:pt x="1262" y="299"/>
                  </a:lnTo>
                  <a:lnTo>
                    <a:pt x="1260" y="298"/>
                  </a:lnTo>
                  <a:lnTo>
                    <a:pt x="1262" y="293"/>
                  </a:lnTo>
                  <a:lnTo>
                    <a:pt x="1262" y="291"/>
                  </a:lnTo>
                  <a:lnTo>
                    <a:pt x="1259" y="294"/>
                  </a:lnTo>
                  <a:lnTo>
                    <a:pt x="1259" y="299"/>
                  </a:lnTo>
                  <a:lnTo>
                    <a:pt x="1257" y="302"/>
                  </a:lnTo>
                  <a:lnTo>
                    <a:pt x="1254" y="303"/>
                  </a:lnTo>
                  <a:lnTo>
                    <a:pt x="1249" y="300"/>
                  </a:lnTo>
                  <a:lnTo>
                    <a:pt x="1251" y="310"/>
                  </a:lnTo>
                  <a:lnTo>
                    <a:pt x="1250" y="313"/>
                  </a:lnTo>
                  <a:lnTo>
                    <a:pt x="1248" y="313"/>
                  </a:lnTo>
                  <a:lnTo>
                    <a:pt x="1247" y="314"/>
                  </a:lnTo>
                  <a:lnTo>
                    <a:pt x="1246" y="309"/>
                  </a:lnTo>
                  <a:lnTo>
                    <a:pt x="1242" y="305"/>
                  </a:lnTo>
                  <a:lnTo>
                    <a:pt x="1238" y="302"/>
                  </a:lnTo>
                  <a:lnTo>
                    <a:pt x="1238" y="307"/>
                  </a:lnTo>
                  <a:lnTo>
                    <a:pt x="1233" y="309"/>
                  </a:lnTo>
                  <a:lnTo>
                    <a:pt x="1238" y="314"/>
                  </a:lnTo>
                  <a:lnTo>
                    <a:pt x="1239" y="317"/>
                  </a:lnTo>
                  <a:lnTo>
                    <a:pt x="1235" y="321"/>
                  </a:lnTo>
                  <a:lnTo>
                    <a:pt x="1232" y="321"/>
                  </a:lnTo>
                  <a:lnTo>
                    <a:pt x="1231" y="322"/>
                  </a:lnTo>
                  <a:lnTo>
                    <a:pt x="1236" y="331"/>
                  </a:lnTo>
                  <a:lnTo>
                    <a:pt x="1238" y="331"/>
                  </a:lnTo>
                  <a:lnTo>
                    <a:pt x="1240" y="329"/>
                  </a:lnTo>
                  <a:lnTo>
                    <a:pt x="1242" y="320"/>
                  </a:lnTo>
                  <a:lnTo>
                    <a:pt x="1244" y="318"/>
                  </a:lnTo>
                  <a:lnTo>
                    <a:pt x="1250" y="318"/>
                  </a:lnTo>
                  <a:lnTo>
                    <a:pt x="1258" y="313"/>
                  </a:lnTo>
                  <a:lnTo>
                    <a:pt x="1259" y="319"/>
                  </a:lnTo>
                  <a:lnTo>
                    <a:pt x="1261" y="321"/>
                  </a:lnTo>
                  <a:lnTo>
                    <a:pt x="1267" y="324"/>
                  </a:lnTo>
                  <a:lnTo>
                    <a:pt x="1272" y="325"/>
                  </a:lnTo>
                  <a:lnTo>
                    <a:pt x="1285" y="316"/>
                  </a:lnTo>
                  <a:lnTo>
                    <a:pt x="1290" y="320"/>
                  </a:lnTo>
                  <a:lnTo>
                    <a:pt x="1293" y="325"/>
                  </a:lnTo>
                  <a:lnTo>
                    <a:pt x="1292" y="329"/>
                  </a:lnTo>
                  <a:lnTo>
                    <a:pt x="1286" y="337"/>
                  </a:lnTo>
                  <a:lnTo>
                    <a:pt x="1289" y="337"/>
                  </a:lnTo>
                  <a:lnTo>
                    <a:pt x="1295" y="335"/>
                  </a:lnTo>
                  <a:lnTo>
                    <a:pt x="1299" y="337"/>
                  </a:lnTo>
                  <a:lnTo>
                    <a:pt x="1301" y="342"/>
                  </a:lnTo>
                  <a:lnTo>
                    <a:pt x="1313" y="341"/>
                  </a:lnTo>
                  <a:lnTo>
                    <a:pt x="1312" y="345"/>
                  </a:lnTo>
                  <a:lnTo>
                    <a:pt x="1310" y="347"/>
                  </a:lnTo>
                  <a:lnTo>
                    <a:pt x="1304" y="345"/>
                  </a:lnTo>
                  <a:lnTo>
                    <a:pt x="1297" y="348"/>
                  </a:lnTo>
                  <a:lnTo>
                    <a:pt x="1297" y="349"/>
                  </a:lnTo>
                  <a:lnTo>
                    <a:pt x="1299" y="350"/>
                  </a:lnTo>
                  <a:lnTo>
                    <a:pt x="1307" y="353"/>
                  </a:lnTo>
                  <a:lnTo>
                    <a:pt x="1305" y="354"/>
                  </a:lnTo>
                  <a:lnTo>
                    <a:pt x="1297" y="354"/>
                  </a:lnTo>
                  <a:lnTo>
                    <a:pt x="1295" y="356"/>
                  </a:lnTo>
                  <a:lnTo>
                    <a:pt x="1295" y="362"/>
                  </a:lnTo>
                  <a:lnTo>
                    <a:pt x="1296" y="363"/>
                  </a:lnTo>
                  <a:lnTo>
                    <a:pt x="1301" y="362"/>
                  </a:lnTo>
                  <a:lnTo>
                    <a:pt x="1300" y="365"/>
                  </a:lnTo>
                  <a:lnTo>
                    <a:pt x="1298" y="366"/>
                  </a:lnTo>
                  <a:lnTo>
                    <a:pt x="1277" y="363"/>
                  </a:lnTo>
                  <a:lnTo>
                    <a:pt x="1277" y="363"/>
                  </a:lnTo>
                  <a:lnTo>
                    <a:pt x="1266" y="364"/>
                  </a:lnTo>
                  <a:lnTo>
                    <a:pt x="1263" y="362"/>
                  </a:lnTo>
                  <a:lnTo>
                    <a:pt x="1259" y="357"/>
                  </a:lnTo>
                  <a:lnTo>
                    <a:pt x="1256" y="358"/>
                  </a:lnTo>
                  <a:lnTo>
                    <a:pt x="1259" y="364"/>
                  </a:lnTo>
                  <a:lnTo>
                    <a:pt x="1257" y="367"/>
                  </a:lnTo>
                  <a:lnTo>
                    <a:pt x="1260" y="368"/>
                  </a:lnTo>
                  <a:lnTo>
                    <a:pt x="1265" y="367"/>
                  </a:lnTo>
                  <a:lnTo>
                    <a:pt x="1267" y="368"/>
                  </a:lnTo>
                  <a:lnTo>
                    <a:pt x="1270" y="381"/>
                  </a:lnTo>
                  <a:lnTo>
                    <a:pt x="1270" y="381"/>
                  </a:lnTo>
                  <a:lnTo>
                    <a:pt x="1268" y="382"/>
                  </a:lnTo>
                  <a:lnTo>
                    <a:pt x="1262" y="378"/>
                  </a:lnTo>
                  <a:lnTo>
                    <a:pt x="1260" y="379"/>
                  </a:lnTo>
                  <a:lnTo>
                    <a:pt x="1257" y="380"/>
                  </a:lnTo>
                  <a:lnTo>
                    <a:pt x="1262" y="383"/>
                  </a:lnTo>
                  <a:lnTo>
                    <a:pt x="1258" y="389"/>
                  </a:lnTo>
                  <a:lnTo>
                    <a:pt x="1264" y="388"/>
                  </a:lnTo>
                  <a:lnTo>
                    <a:pt x="1265" y="390"/>
                  </a:lnTo>
                  <a:lnTo>
                    <a:pt x="1266" y="398"/>
                  </a:lnTo>
                  <a:lnTo>
                    <a:pt x="1264" y="402"/>
                  </a:lnTo>
                  <a:lnTo>
                    <a:pt x="1260" y="404"/>
                  </a:lnTo>
                  <a:lnTo>
                    <a:pt x="1256" y="407"/>
                  </a:lnTo>
                  <a:lnTo>
                    <a:pt x="1243" y="407"/>
                  </a:lnTo>
                  <a:lnTo>
                    <a:pt x="1240" y="409"/>
                  </a:lnTo>
                  <a:lnTo>
                    <a:pt x="1241" y="410"/>
                  </a:lnTo>
                  <a:lnTo>
                    <a:pt x="1250" y="412"/>
                  </a:lnTo>
                  <a:lnTo>
                    <a:pt x="1259" y="410"/>
                  </a:lnTo>
                  <a:lnTo>
                    <a:pt x="1261" y="411"/>
                  </a:lnTo>
                  <a:lnTo>
                    <a:pt x="1262" y="412"/>
                  </a:lnTo>
                  <a:lnTo>
                    <a:pt x="1261" y="421"/>
                  </a:lnTo>
                  <a:lnTo>
                    <a:pt x="1259" y="427"/>
                  </a:lnTo>
                  <a:lnTo>
                    <a:pt x="1258" y="428"/>
                  </a:lnTo>
                  <a:lnTo>
                    <a:pt x="1256" y="426"/>
                  </a:lnTo>
                  <a:lnTo>
                    <a:pt x="1248" y="427"/>
                  </a:lnTo>
                  <a:lnTo>
                    <a:pt x="1238" y="425"/>
                  </a:lnTo>
                  <a:lnTo>
                    <a:pt x="1227" y="427"/>
                  </a:lnTo>
                  <a:lnTo>
                    <a:pt x="1225" y="428"/>
                  </a:lnTo>
                  <a:lnTo>
                    <a:pt x="1224" y="430"/>
                  </a:lnTo>
                  <a:lnTo>
                    <a:pt x="1227" y="437"/>
                  </a:lnTo>
                  <a:lnTo>
                    <a:pt x="1223" y="443"/>
                  </a:lnTo>
                  <a:lnTo>
                    <a:pt x="1218" y="445"/>
                  </a:lnTo>
                  <a:lnTo>
                    <a:pt x="1216" y="443"/>
                  </a:lnTo>
                  <a:lnTo>
                    <a:pt x="1214" y="439"/>
                  </a:lnTo>
                  <a:lnTo>
                    <a:pt x="1208" y="440"/>
                  </a:lnTo>
                  <a:lnTo>
                    <a:pt x="1207" y="442"/>
                  </a:lnTo>
                  <a:lnTo>
                    <a:pt x="1211" y="445"/>
                  </a:lnTo>
                  <a:lnTo>
                    <a:pt x="1212" y="447"/>
                  </a:lnTo>
                  <a:lnTo>
                    <a:pt x="1203" y="446"/>
                  </a:lnTo>
                  <a:lnTo>
                    <a:pt x="1202" y="450"/>
                  </a:lnTo>
                  <a:lnTo>
                    <a:pt x="1200" y="455"/>
                  </a:lnTo>
                  <a:lnTo>
                    <a:pt x="1204" y="463"/>
                  </a:lnTo>
                  <a:lnTo>
                    <a:pt x="1207" y="464"/>
                  </a:lnTo>
                  <a:lnTo>
                    <a:pt x="1214" y="462"/>
                  </a:lnTo>
                  <a:lnTo>
                    <a:pt x="1217" y="463"/>
                  </a:lnTo>
                  <a:lnTo>
                    <a:pt x="1221" y="465"/>
                  </a:lnTo>
                  <a:lnTo>
                    <a:pt x="1222" y="470"/>
                  </a:lnTo>
                  <a:lnTo>
                    <a:pt x="1224" y="471"/>
                  </a:lnTo>
                  <a:lnTo>
                    <a:pt x="1226" y="471"/>
                  </a:lnTo>
                  <a:lnTo>
                    <a:pt x="1231" y="468"/>
                  </a:lnTo>
                  <a:lnTo>
                    <a:pt x="1234" y="469"/>
                  </a:lnTo>
                  <a:lnTo>
                    <a:pt x="1233" y="472"/>
                  </a:lnTo>
                  <a:lnTo>
                    <a:pt x="1224" y="484"/>
                  </a:lnTo>
                  <a:lnTo>
                    <a:pt x="1226" y="487"/>
                  </a:lnTo>
                  <a:lnTo>
                    <a:pt x="1229" y="491"/>
                  </a:lnTo>
                  <a:lnTo>
                    <a:pt x="1236" y="488"/>
                  </a:lnTo>
                  <a:lnTo>
                    <a:pt x="1244" y="491"/>
                  </a:lnTo>
                  <a:lnTo>
                    <a:pt x="1242" y="494"/>
                  </a:lnTo>
                  <a:lnTo>
                    <a:pt x="1233" y="497"/>
                  </a:lnTo>
                  <a:lnTo>
                    <a:pt x="1229" y="504"/>
                  </a:lnTo>
                  <a:lnTo>
                    <a:pt x="1229" y="506"/>
                  </a:lnTo>
                  <a:lnTo>
                    <a:pt x="1232" y="512"/>
                  </a:lnTo>
                  <a:lnTo>
                    <a:pt x="1239" y="517"/>
                  </a:lnTo>
                  <a:lnTo>
                    <a:pt x="1239" y="519"/>
                  </a:lnTo>
                  <a:lnTo>
                    <a:pt x="1238" y="522"/>
                  </a:lnTo>
                  <a:lnTo>
                    <a:pt x="1228" y="528"/>
                  </a:lnTo>
                  <a:lnTo>
                    <a:pt x="1227" y="528"/>
                  </a:lnTo>
                  <a:lnTo>
                    <a:pt x="1224" y="526"/>
                  </a:lnTo>
                  <a:lnTo>
                    <a:pt x="1227" y="523"/>
                  </a:lnTo>
                  <a:lnTo>
                    <a:pt x="1227" y="521"/>
                  </a:lnTo>
                  <a:lnTo>
                    <a:pt x="1226" y="519"/>
                  </a:lnTo>
                  <a:lnTo>
                    <a:pt x="1224" y="519"/>
                  </a:lnTo>
                  <a:lnTo>
                    <a:pt x="1221" y="523"/>
                  </a:lnTo>
                  <a:lnTo>
                    <a:pt x="1212" y="532"/>
                  </a:lnTo>
                  <a:lnTo>
                    <a:pt x="1200" y="539"/>
                  </a:lnTo>
                  <a:lnTo>
                    <a:pt x="1196" y="540"/>
                  </a:lnTo>
                  <a:lnTo>
                    <a:pt x="1190" y="538"/>
                  </a:lnTo>
                  <a:lnTo>
                    <a:pt x="1188" y="539"/>
                  </a:lnTo>
                  <a:lnTo>
                    <a:pt x="1184" y="542"/>
                  </a:lnTo>
                  <a:lnTo>
                    <a:pt x="1182" y="546"/>
                  </a:lnTo>
                  <a:lnTo>
                    <a:pt x="1182" y="550"/>
                  </a:lnTo>
                  <a:lnTo>
                    <a:pt x="1185" y="554"/>
                  </a:lnTo>
                  <a:lnTo>
                    <a:pt x="1184" y="556"/>
                  </a:lnTo>
                  <a:lnTo>
                    <a:pt x="1180" y="559"/>
                  </a:lnTo>
                  <a:lnTo>
                    <a:pt x="1174" y="561"/>
                  </a:lnTo>
                  <a:lnTo>
                    <a:pt x="1171" y="569"/>
                  </a:lnTo>
                  <a:lnTo>
                    <a:pt x="1168" y="571"/>
                  </a:lnTo>
                  <a:lnTo>
                    <a:pt x="1164" y="572"/>
                  </a:lnTo>
                  <a:lnTo>
                    <a:pt x="1156" y="570"/>
                  </a:lnTo>
                  <a:lnTo>
                    <a:pt x="1154" y="569"/>
                  </a:lnTo>
                  <a:lnTo>
                    <a:pt x="1153" y="566"/>
                  </a:lnTo>
                  <a:lnTo>
                    <a:pt x="1152" y="560"/>
                  </a:lnTo>
                  <a:lnTo>
                    <a:pt x="1153" y="556"/>
                  </a:lnTo>
                  <a:lnTo>
                    <a:pt x="1154" y="555"/>
                  </a:lnTo>
                  <a:lnTo>
                    <a:pt x="1158" y="558"/>
                  </a:lnTo>
                  <a:lnTo>
                    <a:pt x="1161" y="557"/>
                  </a:lnTo>
                  <a:lnTo>
                    <a:pt x="1156" y="552"/>
                  </a:lnTo>
                  <a:lnTo>
                    <a:pt x="1157" y="545"/>
                  </a:lnTo>
                  <a:lnTo>
                    <a:pt x="1168" y="537"/>
                  </a:lnTo>
                  <a:lnTo>
                    <a:pt x="1172" y="535"/>
                  </a:lnTo>
                  <a:lnTo>
                    <a:pt x="1176" y="535"/>
                  </a:lnTo>
                  <a:lnTo>
                    <a:pt x="1180" y="538"/>
                  </a:lnTo>
                  <a:lnTo>
                    <a:pt x="1185" y="536"/>
                  </a:lnTo>
                  <a:lnTo>
                    <a:pt x="1190" y="523"/>
                  </a:lnTo>
                  <a:lnTo>
                    <a:pt x="1190" y="518"/>
                  </a:lnTo>
                  <a:lnTo>
                    <a:pt x="1195" y="512"/>
                  </a:lnTo>
                  <a:lnTo>
                    <a:pt x="1195" y="512"/>
                  </a:lnTo>
                  <a:lnTo>
                    <a:pt x="1191" y="511"/>
                  </a:lnTo>
                  <a:lnTo>
                    <a:pt x="1191" y="509"/>
                  </a:lnTo>
                  <a:lnTo>
                    <a:pt x="1193" y="507"/>
                  </a:lnTo>
                  <a:lnTo>
                    <a:pt x="1203" y="502"/>
                  </a:lnTo>
                  <a:lnTo>
                    <a:pt x="1205" y="499"/>
                  </a:lnTo>
                  <a:lnTo>
                    <a:pt x="1215" y="481"/>
                  </a:lnTo>
                  <a:lnTo>
                    <a:pt x="1220" y="475"/>
                  </a:lnTo>
                  <a:lnTo>
                    <a:pt x="1220" y="471"/>
                  </a:lnTo>
                  <a:lnTo>
                    <a:pt x="1216" y="469"/>
                  </a:lnTo>
                  <a:lnTo>
                    <a:pt x="1215" y="468"/>
                  </a:lnTo>
                  <a:lnTo>
                    <a:pt x="1206" y="474"/>
                  </a:lnTo>
                  <a:lnTo>
                    <a:pt x="1193" y="476"/>
                  </a:lnTo>
                  <a:lnTo>
                    <a:pt x="1187" y="481"/>
                  </a:lnTo>
                  <a:lnTo>
                    <a:pt x="1185" y="481"/>
                  </a:lnTo>
                  <a:lnTo>
                    <a:pt x="1184" y="480"/>
                  </a:lnTo>
                  <a:lnTo>
                    <a:pt x="1188" y="475"/>
                  </a:lnTo>
                  <a:lnTo>
                    <a:pt x="1188" y="474"/>
                  </a:lnTo>
                  <a:lnTo>
                    <a:pt x="1186" y="473"/>
                  </a:lnTo>
                  <a:lnTo>
                    <a:pt x="1179" y="475"/>
                  </a:lnTo>
                  <a:lnTo>
                    <a:pt x="1172" y="479"/>
                  </a:lnTo>
                  <a:lnTo>
                    <a:pt x="1171" y="481"/>
                  </a:lnTo>
                  <a:lnTo>
                    <a:pt x="1171" y="484"/>
                  </a:lnTo>
                  <a:lnTo>
                    <a:pt x="1175" y="488"/>
                  </a:lnTo>
                  <a:lnTo>
                    <a:pt x="1176" y="492"/>
                  </a:lnTo>
                  <a:lnTo>
                    <a:pt x="1167" y="505"/>
                  </a:lnTo>
                  <a:lnTo>
                    <a:pt x="1167" y="510"/>
                  </a:lnTo>
                  <a:lnTo>
                    <a:pt x="1169" y="521"/>
                  </a:lnTo>
                  <a:lnTo>
                    <a:pt x="1163" y="525"/>
                  </a:lnTo>
                  <a:lnTo>
                    <a:pt x="1160" y="526"/>
                  </a:lnTo>
                  <a:lnTo>
                    <a:pt x="1158" y="525"/>
                  </a:lnTo>
                  <a:lnTo>
                    <a:pt x="1157" y="522"/>
                  </a:lnTo>
                  <a:lnTo>
                    <a:pt x="1160" y="518"/>
                  </a:lnTo>
                  <a:lnTo>
                    <a:pt x="1159" y="517"/>
                  </a:lnTo>
                  <a:lnTo>
                    <a:pt x="1151" y="511"/>
                  </a:lnTo>
                  <a:lnTo>
                    <a:pt x="1151" y="507"/>
                  </a:lnTo>
                  <a:lnTo>
                    <a:pt x="1154" y="503"/>
                  </a:lnTo>
                  <a:lnTo>
                    <a:pt x="1154" y="502"/>
                  </a:lnTo>
                  <a:lnTo>
                    <a:pt x="1151" y="502"/>
                  </a:lnTo>
                  <a:lnTo>
                    <a:pt x="1148" y="504"/>
                  </a:lnTo>
                  <a:lnTo>
                    <a:pt x="1145" y="510"/>
                  </a:lnTo>
                  <a:lnTo>
                    <a:pt x="1142" y="514"/>
                  </a:lnTo>
                  <a:lnTo>
                    <a:pt x="1138" y="515"/>
                  </a:lnTo>
                  <a:lnTo>
                    <a:pt x="1136" y="514"/>
                  </a:lnTo>
                  <a:lnTo>
                    <a:pt x="1136" y="514"/>
                  </a:lnTo>
                  <a:lnTo>
                    <a:pt x="1135" y="508"/>
                  </a:lnTo>
                  <a:lnTo>
                    <a:pt x="1140" y="503"/>
                  </a:lnTo>
                  <a:lnTo>
                    <a:pt x="1139" y="500"/>
                  </a:lnTo>
                  <a:lnTo>
                    <a:pt x="1135" y="494"/>
                  </a:lnTo>
                  <a:lnTo>
                    <a:pt x="1136" y="489"/>
                  </a:lnTo>
                  <a:lnTo>
                    <a:pt x="1141" y="484"/>
                  </a:lnTo>
                  <a:lnTo>
                    <a:pt x="1152" y="483"/>
                  </a:lnTo>
                  <a:lnTo>
                    <a:pt x="1150" y="480"/>
                  </a:lnTo>
                  <a:lnTo>
                    <a:pt x="1149" y="472"/>
                  </a:lnTo>
                  <a:lnTo>
                    <a:pt x="1148" y="472"/>
                  </a:lnTo>
                  <a:lnTo>
                    <a:pt x="1141" y="479"/>
                  </a:lnTo>
                  <a:lnTo>
                    <a:pt x="1135" y="482"/>
                  </a:lnTo>
                  <a:lnTo>
                    <a:pt x="1133" y="482"/>
                  </a:lnTo>
                  <a:lnTo>
                    <a:pt x="1132" y="481"/>
                  </a:lnTo>
                  <a:lnTo>
                    <a:pt x="1131" y="476"/>
                  </a:lnTo>
                  <a:lnTo>
                    <a:pt x="1134" y="470"/>
                  </a:lnTo>
                  <a:lnTo>
                    <a:pt x="1144" y="466"/>
                  </a:lnTo>
                  <a:lnTo>
                    <a:pt x="1146" y="464"/>
                  </a:lnTo>
                  <a:lnTo>
                    <a:pt x="1150" y="460"/>
                  </a:lnTo>
                  <a:lnTo>
                    <a:pt x="1148" y="457"/>
                  </a:lnTo>
                  <a:lnTo>
                    <a:pt x="1146" y="457"/>
                  </a:lnTo>
                  <a:lnTo>
                    <a:pt x="1138" y="466"/>
                  </a:lnTo>
                  <a:lnTo>
                    <a:pt x="1126" y="467"/>
                  </a:lnTo>
                  <a:lnTo>
                    <a:pt x="1127" y="472"/>
                  </a:lnTo>
                  <a:lnTo>
                    <a:pt x="1123" y="481"/>
                  </a:lnTo>
                  <a:lnTo>
                    <a:pt x="1125" y="486"/>
                  </a:lnTo>
                  <a:lnTo>
                    <a:pt x="1125" y="494"/>
                  </a:lnTo>
                  <a:lnTo>
                    <a:pt x="1124" y="499"/>
                  </a:lnTo>
                  <a:lnTo>
                    <a:pt x="1122" y="501"/>
                  </a:lnTo>
                  <a:lnTo>
                    <a:pt x="1118" y="499"/>
                  </a:lnTo>
                  <a:lnTo>
                    <a:pt x="1119" y="492"/>
                  </a:lnTo>
                  <a:lnTo>
                    <a:pt x="1118" y="489"/>
                  </a:lnTo>
                  <a:lnTo>
                    <a:pt x="1110" y="480"/>
                  </a:lnTo>
                  <a:lnTo>
                    <a:pt x="1101" y="473"/>
                  </a:lnTo>
                  <a:lnTo>
                    <a:pt x="1101" y="467"/>
                  </a:lnTo>
                  <a:lnTo>
                    <a:pt x="1097" y="457"/>
                  </a:lnTo>
                  <a:lnTo>
                    <a:pt x="1095" y="455"/>
                  </a:lnTo>
                  <a:lnTo>
                    <a:pt x="1094" y="455"/>
                  </a:lnTo>
                  <a:lnTo>
                    <a:pt x="1094" y="460"/>
                  </a:lnTo>
                  <a:lnTo>
                    <a:pt x="1096" y="468"/>
                  </a:lnTo>
                  <a:lnTo>
                    <a:pt x="1102" y="481"/>
                  </a:lnTo>
                  <a:lnTo>
                    <a:pt x="1101" y="491"/>
                  </a:lnTo>
                  <a:lnTo>
                    <a:pt x="1102" y="494"/>
                  </a:lnTo>
                  <a:lnTo>
                    <a:pt x="1107" y="500"/>
                  </a:lnTo>
                  <a:lnTo>
                    <a:pt x="1116" y="502"/>
                  </a:lnTo>
                  <a:lnTo>
                    <a:pt x="1120" y="505"/>
                  </a:lnTo>
                  <a:lnTo>
                    <a:pt x="1118" y="508"/>
                  </a:lnTo>
                  <a:lnTo>
                    <a:pt x="1114" y="511"/>
                  </a:lnTo>
                  <a:lnTo>
                    <a:pt x="1109" y="511"/>
                  </a:lnTo>
                  <a:lnTo>
                    <a:pt x="1098" y="505"/>
                  </a:lnTo>
                  <a:lnTo>
                    <a:pt x="1095" y="494"/>
                  </a:lnTo>
                  <a:lnTo>
                    <a:pt x="1092" y="497"/>
                  </a:lnTo>
                  <a:lnTo>
                    <a:pt x="1092" y="497"/>
                  </a:lnTo>
                  <a:lnTo>
                    <a:pt x="1086" y="498"/>
                  </a:lnTo>
                  <a:lnTo>
                    <a:pt x="1082" y="497"/>
                  </a:lnTo>
                  <a:lnTo>
                    <a:pt x="1084" y="493"/>
                  </a:lnTo>
                  <a:lnTo>
                    <a:pt x="1083" y="486"/>
                  </a:lnTo>
                  <a:lnTo>
                    <a:pt x="1082" y="485"/>
                  </a:lnTo>
                  <a:lnTo>
                    <a:pt x="1080" y="485"/>
                  </a:lnTo>
                  <a:lnTo>
                    <a:pt x="1076" y="489"/>
                  </a:lnTo>
                  <a:lnTo>
                    <a:pt x="1073" y="489"/>
                  </a:lnTo>
                  <a:lnTo>
                    <a:pt x="1073" y="489"/>
                  </a:lnTo>
                  <a:lnTo>
                    <a:pt x="1068" y="487"/>
                  </a:lnTo>
                  <a:lnTo>
                    <a:pt x="1070" y="493"/>
                  </a:lnTo>
                  <a:lnTo>
                    <a:pt x="1068" y="498"/>
                  </a:lnTo>
                  <a:lnTo>
                    <a:pt x="1065" y="506"/>
                  </a:lnTo>
                  <a:lnTo>
                    <a:pt x="1064" y="508"/>
                  </a:lnTo>
                  <a:lnTo>
                    <a:pt x="1064" y="515"/>
                  </a:lnTo>
                  <a:lnTo>
                    <a:pt x="1064" y="516"/>
                  </a:lnTo>
                  <a:lnTo>
                    <a:pt x="1066" y="517"/>
                  </a:lnTo>
                  <a:lnTo>
                    <a:pt x="1072" y="514"/>
                  </a:lnTo>
                  <a:lnTo>
                    <a:pt x="1073" y="511"/>
                  </a:lnTo>
                  <a:lnTo>
                    <a:pt x="1073" y="509"/>
                  </a:lnTo>
                  <a:lnTo>
                    <a:pt x="1068" y="506"/>
                  </a:lnTo>
                  <a:lnTo>
                    <a:pt x="1069" y="503"/>
                  </a:lnTo>
                  <a:lnTo>
                    <a:pt x="1076" y="502"/>
                  </a:lnTo>
                  <a:lnTo>
                    <a:pt x="1080" y="503"/>
                  </a:lnTo>
                  <a:lnTo>
                    <a:pt x="1086" y="500"/>
                  </a:lnTo>
                  <a:lnTo>
                    <a:pt x="1087" y="501"/>
                  </a:lnTo>
                  <a:lnTo>
                    <a:pt x="1087" y="503"/>
                  </a:lnTo>
                  <a:lnTo>
                    <a:pt x="1084" y="508"/>
                  </a:lnTo>
                  <a:lnTo>
                    <a:pt x="1077" y="512"/>
                  </a:lnTo>
                  <a:lnTo>
                    <a:pt x="1081" y="519"/>
                  </a:lnTo>
                  <a:lnTo>
                    <a:pt x="1084" y="533"/>
                  </a:lnTo>
                  <a:lnTo>
                    <a:pt x="1082" y="535"/>
                  </a:lnTo>
                  <a:lnTo>
                    <a:pt x="1079" y="535"/>
                  </a:lnTo>
                  <a:lnTo>
                    <a:pt x="1072" y="529"/>
                  </a:lnTo>
                  <a:lnTo>
                    <a:pt x="1064" y="526"/>
                  </a:lnTo>
                  <a:lnTo>
                    <a:pt x="1063" y="530"/>
                  </a:lnTo>
                  <a:lnTo>
                    <a:pt x="1059" y="533"/>
                  </a:lnTo>
                  <a:lnTo>
                    <a:pt x="1061" y="535"/>
                  </a:lnTo>
                  <a:lnTo>
                    <a:pt x="1065" y="538"/>
                  </a:lnTo>
                  <a:lnTo>
                    <a:pt x="1066" y="541"/>
                  </a:lnTo>
                  <a:lnTo>
                    <a:pt x="1066" y="541"/>
                  </a:lnTo>
                  <a:lnTo>
                    <a:pt x="1068" y="545"/>
                  </a:lnTo>
                  <a:lnTo>
                    <a:pt x="1081" y="555"/>
                  </a:lnTo>
                  <a:lnTo>
                    <a:pt x="1083" y="560"/>
                  </a:lnTo>
                  <a:lnTo>
                    <a:pt x="1084" y="559"/>
                  </a:lnTo>
                  <a:lnTo>
                    <a:pt x="1085" y="556"/>
                  </a:lnTo>
                  <a:lnTo>
                    <a:pt x="1087" y="553"/>
                  </a:lnTo>
                  <a:lnTo>
                    <a:pt x="1104" y="541"/>
                  </a:lnTo>
                  <a:lnTo>
                    <a:pt x="1108" y="544"/>
                  </a:lnTo>
                  <a:lnTo>
                    <a:pt x="1122" y="543"/>
                  </a:lnTo>
                  <a:lnTo>
                    <a:pt x="1127" y="547"/>
                  </a:lnTo>
                  <a:lnTo>
                    <a:pt x="1136" y="550"/>
                  </a:lnTo>
                  <a:lnTo>
                    <a:pt x="1138" y="551"/>
                  </a:lnTo>
                  <a:lnTo>
                    <a:pt x="1139" y="556"/>
                  </a:lnTo>
                  <a:lnTo>
                    <a:pt x="1142" y="562"/>
                  </a:lnTo>
                  <a:lnTo>
                    <a:pt x="1140" y="562"/>
                  </a:lnTo>
                  <a:lnTo>
                    <a:pt x="1137" y="558"/>
                  </a:lnTo>
                  <a:lnTo>
                    <a:pt x="1133" y="564"/>
                  </a:lnTo>
                  <a:lnTo>
                    <a:pt x="1139" y="566"/>
                  </a:lnTo>
                  <a:lnTo>
                    <a:pt x="1141" y="569"/>
                  </a:lnTo>
                  <a:lnTo>
                    <a:pt x="1142" y="573"/>
                  </a:lnTo>
                  <a:lnTo>
                    <a:pt x="1146" y="577"/>
                  </a:lnTo>
                  <a:lnTo>
                    <a:pt x="1148" y="587"/>
                  </a:lnTo>
                  <a:lnTo>
                    <a:pt x="1153" y="587"/>
                  </a:lnTo>
                  <a:lnTo>
                    <a:pt x="1155" y="594"/>
                  </a:lnTo>
                  <a:lnTo>
                    <a:pt x="1153" y="597"/>
                  </a:lnTo>
                  <a:lnTo>
                    <a:pt x="1145" y="598"/>
                  </a:lnTo>
                  <a:lnTo>
                    <a:pt x="1145" y="599"/>
                  </a:lnTo>
                  <a:lnTo>
                    <a:pt x="1148" y="601"/>
                  </a:lnTo>
                  <a:lnTo>
                    <a:pt x="1143" y="608"/>
                  </a:lnTo>
                  <a:lnTo>
                    <a:pt x="1139" y="609"/>
                  </a:lnTo>
                  <a:lnTo>
                    <a:pt x="1135" y="608"/>
                  </a:lnTo>
                  <a:lnTo>
                    <a:pt x="1140" y="604"/>
                  </a:lnTo>
                  <a:lnTo>
                    <a:pt x="1139" y="600"/>
                  </a:lnTo>
                  <a:lnTo>
                    <a:pt x="1137" y="598"/>
                  </a:lnTo>
                  <a:lnTo>
                    <a:pt x="1131" y="596"/>
                  </a:lnTo>
                  <a:lnTo>
                    <a:pt x="1124" y="597"/>
                  </a:lnTo>
                  <a:lnTo>
                    <a:pt x="1120" y="592"/>
                  </a:lnTo>
                  <a:lnTo>
                    <a:pt x="1116" y="593"/>
                  </a:lnTo>
                  <a:lnTo>
                    <a:pt x="1112" y="593"/>
                  </a:lnTo>
                  <a:lnTo>
                    <a:pt x="1108" y="590"/>
                  </a:lnTo>
                  <a:lnTo>
                    <a:pt x="1106" y="584"/>
                  </a:lnTo>
                  <a:lnTo>
                    <a:pt x="1103" y="581"/>
                  </a:lnTo>
                  <a:lnTo>
                    <a:pt x="1100" y="581"/>
                  </a:lnTo>
                  <a:lnTo>
                    <a:pt x="1099" y="583"/>
                  </a:lnTo>
                  <a:lnTo>
                    <a:pt x="1097" y="587"/>
                  </a:lnTo>
                  <a:lnTo>
                    <a:pt x="1097" y="591"/>
                  </a:lnTo>
                  <a:lnTo>
                    <a:pt x="1092" y="595"/>
                  </a:lnTo>
                  <a:lnTo>
                    <a:pt x="1089" y="595"/>
                  </a:lnTo>
                  <a:lnTo>
                    <a:pt x="1086" y="591"/>
                  </a:lnTo>
                  <a:lnTo>
                    <a:pt x="1084" y="590"/>
                  </a:lnTo>
                  <a:lnTo>
                    <a:pt x="1079" y="590"/>
                  </a:lnTo>
                  <a:lnTo>
                    <a:pt x="1077" y="592"/>
                  </a:lnTo>
                  <a:lnTo>
                    <a:pt x="1079" y="602"/>
                  </a:lnTo>
                  <a:lnTo>
                    <a:pt x="1082" y="608"/>
                  </a:lnTo>
                  <a:lnTo>
                    <a:pt x="1084" y="608"/>
                  </a:lnTo>
                  <a:lnTo>
                    <a:pt x="1084" y="604"/>
                  </a:lnTo>
                  <a:lnTo>
                    <a:pt x="1095" y="608"/>
                  </a:lnTo>
                  <a:lnTo>
                    <a:pt x="1099" y="600"/>
                  </a:lnTo>
                  <a:lnTo>
                    <a:pt x="1101" y="600"/>
                  </a:lnTo>
                  <a:lnTo>
                    <a:pt x="1103" y="601"/>
                  </a:lnTo>
                  <a:lnTo>
                    <a:pt x="1108" y="615"/>
                  </a:lnTo>
                  <a:lnTo>
                    <a:pt x="1105" y="629"/>
                  </a:lnTo>
                  <a:lnTo>
                    <a:pt x="1107" y="630"/>
                  </a:lnTo>
                  <a:lnTo>
                    <a:pt x="1110" y="634"/>
                  </a:lnTo>
                  <a:lnTo>
                    <a:pt x="1121" y="632"/>
                  </a:lnTo>
                  <a:lnTo>
                    <a:pt x="1120" y="634"/>
                  </a:lnTo>
                  <a:lnTo>
                    <a:pt x="1116" y="640"/>
                  </a:lnTo>
                  <a:lnTo>
                    <a:pt x="1116" y="642"/>
                  </a:lnTo>
                  <a:lnTo>
                    <a:pt x="1118" y="643"/>
                  </a:lnTo>
                  <a:lnTo>
                    <a:pt x="1122" y="644"/>
                  </a:lnTo>
                  <a:lnTo>
                    <a:pt x="1126" y="643"/>
                  </a:lnTo>
                  <a:lnTo>
                    <a:pt x="1140" y="634"/>
                  </a:lnTo>
                  <a:lnTo>
                    <a:pt x="1140" y="631"/>
                  </a:lnTo>
                  <a:lnTo>
                    <a:pt x="1136" y="626"/>
                  </a:lnTo>
                  <a:lnTo>
                    <a:pt x="1134" y="623"/>
                  </a:lnTo>
                  <a:lnTo>
                    <a:pt x="1137" y="622"/>
                  </a:lnTo>
                  <a:lnTo>
                    <a:pt x="1142" y="623"/>
                  </a:lnTo>
                  <a:lnTo>
                    <a:pt x="1145" y="622"/>
                  </a:lnTo>
                  <a:lnTo>
                    <a:pt x="1145" y="617"/>
                  </a:lnTo>
                  <a:lnTo>
                    <a:pt x="1143" y="614"/>
                  </a:lnTo>
                  <a:lnTo>
                    <a:pt x="1143" y="613"/>
                  </a:lnTo>
                  <a:lnTo>
                    <a:pt x="1156" y="601"/>
                  </a:lnTo>
                  <a:lnTo>
                    <a:pt x="1158" y="601"/>
                  </a:lnTo>
                  <a:lnTo>
                    <a:pt x="1160" y="602"/>
                  </a:lnTo>
                  <a:lnTo>
                    <a:pt x="1163" y="609"/>
                  </a:lnTo>
                  <a:lnTo>
                    <a:pt x="1164" y="612"/>
                  </a:lnTo>
                  <a:lnTo>
                    <a:pt x="1162" y="615"/>
                  </a:lnTo>
                  <a:lnTo>
                    <a:pt x="1170" y="615"/>
                  </a:lnTo>
                  <a:lnTo>
                    <a:pt x="1172" y="616"/>
                  </a:lnTo>
                  <a:lnTo>
                    <a:pt x="1171" y="619"/>
                  </a:lnTo>
                  <a:lnTo>
                    <a:pt x="1168" y="623"/>
                  </a:lnTo>
                  <a:lnTo>
                    <a:pt x="1169" y="625"/>
                  </a:lnTo>
                  <a:lnTo>
                    <a:pt x="1179" y="624"/>
                  </a:lnTo>
                  <a:lnTo>
                    <a:pt x="1193" y="615"/>
                  </a:lnTo>
                  <a:lnTo>
                    <a:pt x="1195" y="615"/>
                  </a:lnTo>
                  <a:lnTo>
                    <a:pt x="1192" y="623"/>
                  </a:lnTo>
                  <a:lnTo>
                    <a:pt x="1186" y="629"/>
                  </a:lnTo>
                  <a:lnTo>
                    <a:pt x="1179" y="637"/>
                  </a:lnTo>
                  <a:lnTo>
                    <a:pt x="1170" y="638"/>
                  </a:lnTo>
                  <a:lnTo>
                    <a:pt x="1169" y="634"/>
                  </a:lnTo>
                  <a:lnTo>
                    <a:pt x="1164" y="632"/>
                  </a:lnTo>
                  <a:lnTo>
                    <a:pt x="1155" y="635"/>
                  </a:lnTo>
                  <a:lnTo>
                    <a:pt x="1150" y="641"/>
                  </a:lnTo>
                  <a:lnTo>
                    <a:pt x="1149" y="642"/>
                  </a:lnTo>
                  <a:lnTo>
                    <a:pt x="1150" y="644"/>
                  </a:lnTo>
                  <a:lnTo>
                    <a:pt x="1152" y="645"/>
                  </a:lnTo>
                  <a:lnTo>
                    <a:pt x="1155" y="645"/>
                  </a:lnTo>
                  <a:lnTo>
                    <a:pt x="1156" y="646"/>
                  </a:lnTo>
                  <a:lnTo>
                    <a:pt x="1153" y="653"/>
                  </a:lnTo>
                  <a:lnTo>
                    <a:pt x="1149" y="652"/>
                  </a:lnTo>
                  <a:lnTo>
                    <a:pt x="1146" y="647"/>
                  </a:lnTo>
                  <a:lnTo>
                    <a:pt x="1144" y="647"/>
                  </a:lnTo>
                  <a:lnTo>
                    <a:pt x="1130" y="653"/>
                  </a:lnTo>
                  <a:lnTo>
                    <a:pt x="1109" y="658"/>
                  </a:lnTo>
                  <a:lnTo>
                    <a:pt x="1100" y="664"/>
                  </a:lnTo>
                  <a:lnTo>
                    <a:pt x="1098" y="666"/>
                  </a:lnTo>
                  <a:lnTo>
                    <a:pt x="1099" y="668"/>
                  </a:lnTo>
                  <a:lnTo>
                    <a:pt x="1101" y="668"/>
                  </a:lnTo>
                  <a:lnTo>
                    <a:pt x="1104" y="665"/>
                  </a:lnTo>
                  <a:lnTo>
                    <a:pt x="1106" y="664"/>
                  </a:lnTo>
                  <a:lnTo>
                    <a:pt x="1116" y="668"/>
                  </a:lnTo>
                  <a:lnTo>
                    <a:pt x="1113" y="672"/>
                  </a:lnTo>
                  <a:lnTo>
                    <a:pt x="1112" y="679"/>
                  </a:lnTo>
                  <a:lnTo>
                    <a:pt x="1097" y="691"/>
                  </a:lnTo>
                  <a:lnTo>
                    <a:pt x="1097" y="696"/>
                  </a:lnTo>
                  <a:lnTo>
                    <a:pt x="1099" y="701"/>
                  </a:lnTo>
                  <a:lnTo>
                    <a:pt x="1085" y="707"/>
                  </a:lnTo>
                  <a:lnTo>
                    <a:pt x="1080" y="714"/>
                  </a:lnTo>
                  <a:lnTo>
                    <a:pt x="1073" y="725"/>
                  </a:lnTo>
                  <a:lnTo>
                    <a:pt x="1075" y="727"/>
                  </a:lnTo>
                  <a:lnTo>
                    <a:pt x="1086" y="733"/>
                  </a:lnTo>
                  <a:lnTo>
                    <a:pt x="1090" y="734"/>
                  </a:lnTo>
                  <a:lnTo>
                    <a:pt x="1098" y="734"/>
                  </a:lnTo>
                  <a:lnTo>
                    <a:pt x="1109" y="739"/>
                  </a:lnTo>
                  <a:lnTo>
                    <a:pt x="1118" y="742"/>
                  </a:lnTo>
                  <a:lnTo>
                    <a:pt x="1122" y="742"/>
                  </a:lnTo>
                  <a:lnTo>
                    <a:pt x="1126" y="738"/>
                  </a:lnTo>
                  <a:lnTo>
                    <a:pt x="1132" y="737"/>
                  </a:lnTo>
                  <a:lnTo>
                    <a:pt x="1135" y="740"/>
                  </a:lnTo>
                  <a:lnTo>
                    <a:pt x="1136" y="745"/>
                  </a:lnTo>
                  <a:lnTo>
                    <a:pt x="1136" y="751"/>
                  </a:lnTo>
                  <a:lnTo>
                    <a:pt x="1135" y="757"/>
                  </a:lnTo>
                  <a:lnTo>
                    <a:pt x="1131" y="762"/>
                  </a:lnTo>
                  <a:lnTo>
                    <a:pt x="1132" y="774"/>
                  </a:lnTo>
                  <a:lnTo>
                    <a:pt x="1131" y="777"/>
                  </a:lnTo>
                  <a:lnTo>
                    <a:pt x="1127" y="779"/>
                  </a:lnTo>
                  <a:lnTo>
                    <a:pt x="1119" y="777"/>
                  </a:lnTo>
                  <a:lnTo>
                    <a:pt x="1115" y="777"/>
                  </a:lnTo>
                  <a:lnTo>
                    <a:pt x="1113" y="781"/>
                  </a:lnTo>
                  <a:lnTo>
                    <a:pt x="1107" y="798"/>
                  </a:lnTo>
                  <a:lnTo>
                    <a:pt x="1106" y="799"/>
                  </a:lnTo>
                  <a:lnTo>
                    <a:pt x="1104" y="797"/>
                  </a:lnTo>
                  <a:lnTo>
                    <a:pt x="1102" y="799"/>
                  </a:lnTo>
                  <a:lnTo>
                    <a:pt x="1103" y="807"/>
                  </a:lnTo>
                  <a:lnTo>
                    <a:pt x="1105" y="809"/>
                  </a:lnTo>
                  <a:lnTo>
                    <a:pt x="1109" y="810"/>
                  </a:lnTo>
                  <a:lnTo>
                    <a:pt x="1110" y="811"/>
                  </a:lnTo>
                  <a:lnTo>
                    <a:pt x="1114" y="825"/>
                  </a:lnTo>
                  <a:lnTo>
                    <a:pt x="1118" y="829"/>
                  </a:lnTo>
                  <a:lnTo>
                    <a:pt x="1113" y="839"/>
                  </a:lnTo>
                  <a:lnTo>
                    <a:pt x="1113" y="847"/>
                  </a:lnTo>
                  <a:lnTo>
                    <a:pt x="1112" y="850"/>
                  </a:lnTo>
                  <a:lnTo>
                    <a:pt x="1108" y="853"/>
                  </a:lnTo>
                  <a:lnTo>
                    <a:pt x="1105" y="855"/>
                  </a:lnTo>
                  <a:lnTo>
                    <a:pt x="1102" y="852"/>
                  </a:lnTo>
                  <a:lnTo>
                    <a:pt x="1097" y="849"/>
                  </a:lnTo>
                  <a:lnTo>
                    <a:pt x="1092" y="849"/>
                  </a:lnTo>
                  <a:lnTo>
                    <a:pt x="1089" y="851"/>
                  </a:lnTo>
                  <a:lnTo>
                    <a:pt x="1083" y="857"/>
                  </a:lnTo>
                  <a:lnTo>
                    <a:pt x="1080" y="855"/>
                  </a:lnTo>
                  <a:lnTo>
                    <a:pt x="1078" y="855"/>
                  </a:lnTo>
                  <a:lnTo>
                    <a:pt x="1075" y="857"/>
                  </a:lnTo>
                  <a:lnTo>
                    <a:pt x="1071" y="864"/>
                  </a:lnTo>
                  <a:lnTo>
                    <a:pt x="1066" y="868"/>
                  </a:lnTo>
                  <a:lnTo>
                    <a:pt x="1065" y="870"/>
                  </a:lnTo>
                  <a:lnTo>
                    <a:pt x="1065" y="873"/>
                  </a:lnTo>
                  <a:lnTo>
                    <a:pt x="1067" y="875"/>
                  </a:lnTo>
                  <a:lnTo>
                    <a:pt x="1072" y="870"/>
                  </a:lnTo>
                  <a:lnTo>
                    <a:pt x="1073" y="870"/>
                  </a:lnTo>
                  <a:lnTo>
                    <a:pt x="1073" y="875"/>
                  </a:lnTo>
                  <a:lnTo>
                    <a:pt x="1071" y="880"/>
                  </a:lnTo>
                  <a:lnTo>
                    <a:pt x="1072" y="882"/>
                  </a:lnTo>
                  <a:lnTo>
                    <a:pt x="1076" y="881"/>
                  </a:lnTo>
                  <a:lnTo>
                    <a:pt x="1079" y="876"/>
                  </a:lnTo>
                  <a:lnTo>
                    <a:pt x="1081" y="877"/>
                  </a:lnTo>
                  <a:lnTo>
                    <a:pt x="1083" y="880"/>
                  </a:lnTo>
                  <a:lnTo>
                    <a:pt x="1079" y="886"/>
                  </a:lnTo>
                  <a:lnTo>
                    <a:pt x="1079" y="892"/>
                  </a:lnTo>
                  <a:lnTo>
                    <a:pt x="1082" y="896"/>
                  </a:lnTo>
                  <a:lnTo>
                    <a:pt x="1089" y="899"/>
                  </a:lnTo>
                  <a:lnTo>
                    <a:pt x="1092" y="899"/>
                  </a:lnTo>
                  <a:lnTo>
                    <a:pt x="1094" y="892"/>
                  </a:lnTo>
                  <a:lnTo>
                    <a:pt x="1096" y="888"/>
                  </a:lnTo>
                  <a:lnTo>
                    <a:pt x="1099" y="888"/>
                  </a:lnTo>
                  <a:lnTo>
                    <a:pt x="1103" y="889"/>
                  </a:lnTo>
                  <a:lnTo>
                    <a:pt x="1100" y="894"/>
                  </a:lnTo>
                  <a:lnTo>
                    <a:pt x="1102" y="895"/>
                  </a:lnTo>
                  <a:lnTo>
                    <a:pt x="1105" y="893"/>
                  </a:lnTo>
                  <a:lnTo>
                    <a:pt x="1109" y="885"/>
                  </a:lnTo>
                  <a:lnTo>
                    <a:pt x="1112" y="884"/>
                  </a:lnTo>
                  <a:lnTo>
                    <a:pt x="1115" y="884"/>
                  </a:lnTo>
                  <a:lnTo>
                    <a:pt x="1114" y="888"/>
                  </a:lnTo>
                  <a:lnTo>
                    <a:pt x="1108" y="896"/>
                  </a:lnTo>
                  <a:lnTo>
                    <a:pt x="1107" y="902"/>
                  </a:lnTo>
                  <a:lnTo>
                    <a:pt x="1108" y="906"/>
                  </a:lnTo>
                  <a:lnTo>
                    <a:pt x="1115" y="907"/>
                  </a:lnTo>
                  <a:lnTo>
                    <a:pt x="1117" y="909"/>
                  </a:lnTo>
                  <a:lnTo>
                    <a:pt x="1104" y="915"/>
                  </a:lnTo>
                  <a:lnTo>
                    <a:pt x="1104" y="918"/>
                  </a:lnTo>
                  <a:lnTo>
                    <a:pt x="1105" y="918"/>
                  </a:lnTo>
                  <a:lnTo>
                    <a:pt x="1112" y="913"/>
                  </a:lnTo>
                  <a:lnTo>
                    <a:pt x="1117" y="913"/>
                  </a:lnTo>
                  <a:lnTo>
                    <a:pt x="1119" y="914"/>
                  </a:lnTo>
                  <a:lnTo>
                    <a:pt x="1114" y="918"/>
                  </a:lnTo>
                  <a:lnTo>
                    <a:pt x="1114" y="921"/>
                  </a:lnTo>
                  <a:lnTo>
                    <a:pt x="1120" y="919"/>
                  </a:lnTo>
                  <a:lnTo>
                    <a:pt x="1124" y="918"/>
                  </a:lnTo>
                  <a:lnTo>
                    <a:pt x="1120" y="922"/>
                  </a:lnTo>
                  <a:lnTo>
                    <a:pt x="1121" y="925"/>
                  </a:lnTo>
                  <a:lnTo>
                    <a:pt x="1124" y="927"/>
                  </a:lnTo>
                  <a:lnTo>
                    <a:pt x="1132" y="922"/>
                  </a:lnTo>
                  <a:lnTo>
                    <a:pt x="1130" y="930"/>
                  </a:lnTo>
                  <a:lnTo>
                    <a:pt x="1124" y="936"/>
                  </a:lnTo>
                  <a:lnTo>
                    <a:pt x="1127" y="938"/>
                  </a:lnTo>
                  <a:lnTo>
                    <a:pt x="1133" y="937"/>
                  </a:lnTo>
                  <a:lnTo>
                    <a:pt x="1135" y="937"/>
                  </a:lnTo>
                  <a:lnTo>
                    <a:pt x="1137" y="941"/>
                  </a:lnTo>
                  <a:lnTo>
                    <a:pt x="1137" y="947"/>
                  </a:lnTo>
                  <a:lnTo>
                    <a:pt x="1138" y="952"/>
                  </a:lnTo>
                  <a:lnTo>
                    <a:pt x="1134" y="957"/>
                  </a:lnTo>
                  <a:lnTo>
                    <a:pt x="1125" y="961"/>
                  </a:lnTo>
                  <a:lnTo>
                    <a:pt x="1128" y="963"/>
                  </a:lnTo>
                  <a:lnTo>
                    <a:pt x="1139" y="959"/>
                  </a:lnTo>
                  <a:lnTo>
                    <a:pt x="1137" y="964"/>
                  </a:lnTo>
                  <a:lnTo>
                    <a:pt x="1134" y="967"/>
                  </a:lnTo>
                  <a:lnTo>
                    <a:pt x="1123" y="969"/>
                  </a:lnTo>
                  <a:lnTo>
                    <a:pt x="1121" y="969"/>
                  </a:lnTo>
                  <a:lnTo>
                    <a:pt x="1119" y="967"/>
                  </a:lnTo>
                  <a:lnTo>
                    <a:pt x="1118" y="965"/>
                  </a:lnTo>
                  <a:lnTo>
                    <a:pt x="1123" y="964"/>
                  </a:lnTo>
                  <a:lnTo>
                    <a:pt x="1124" y="961"/>
                  </a:lnTo>
                  <a:lnTo>
                    <a:pt x="1122" y="954"/>
                  </a:lnTo>
                  <a:lnTo>
                    <a:pt x="1116" y="945"/>
                  </a:lnTo>
                  <a:lnTo>
                    <a:pt x="1115" y="941"/>
                  </a:lnTo>
                  <a:lnTo>
                    <a:pt x="1116" y="940"/>
                  </a:lnTo>
                  <a:lnTo>
                    <a:pt x="1120" y="939"/>
                  </a:lnTo>
                  <a:lnTo>
                    <a:pt x="1121" y="937"/>
                  </a:lnTo>
                  <a:lnTo>
                    <a:pt x="1119" y="936"/>
                  </a:lnTo>
                  <a:lnTo>
                    <a:pt x="1115" y="938"/>
                  </a:lnTo>
                  <a:lnTo>
                    <a:pt x="1114" y="938"/>
                  </a:lnTo>
                  <a:lnTo>
                    <a:pt x="1113" y="936"/>
                  </a:lnTo>
                  <a:lnTo>
                    <a:pt x="1116" y="931"/>
                  </a:lnTo>
                  <a:lnTo>
                    <a:pt x="1109" y="929"/>
                  </a:lnTo>
                  <a:lnTo>
                    <a:pt x="1107" y="930"/>
                  </a:lnTo>
                  <a:lnTo>
                    <a:pt x="1103" y="933"/>
                  </a:lnTo>
                  <a:lnTo>
                    <a:pt x="1102" y="933"/>
                  </a:lnTo>
                  <a:lnTo>
                    <a:pt x="1102" y="940"/>
                  </a:lnTo>
                  <a:lnTo>
                    <a:pt x="1098" y="948"/>
                  </a:lnTo>
                  <a:lnTo>
                    <a:pt x="1099" y="950"/>
                  </a:lnTo>
                  <a:lnTo>
                    <a:pt x="1103" y="950"/>
                  </a:lnTo>
                  <a:lnTo>
                    <a:pt x="1106" y="948"/>
                  </a:lnTo>
                  <a:lnTo>
                    <a:pt x="1110" y="945"/>
                  </a:lnTo>
                  <a:lnTo>
                    <a:pt x="1113" y="945"/>
                  </a:lnTo>
                  <a:lnTo>
                    <a:pt x="1113" y="948"/>
                  </a:lnTo>
                  <a:lnTo>
                    <a:pt x="1109" y="954"/>
                  </a:lnTo>
                  <a:lnTo>
                    <a:pt x="1107" y="956"/>
                  </a:lnTo>
                  <a:lnTo>
                    <a:pt x="1103" y="957"/>
                  </a:lnTo>
                  <a:lnTo>
                    <a:pt x="1103" y="957"/>
                  </a:lnTo>
                  <a:lnTo>
                    <a:pt x="1096" y="956"/>
                  </a:lnTo>
                  <a:lnTo>
                    <a:pt x="1089" y="964"/>
                  </a:lnTo>
                  <a:lnTo>
                    <a:pt x="1088" y="964"/>
                  </a:lnTo>
                  <a:lnTo>
                    <a:pt x="1087" y="960"/>
                  </a:lnTo>
                  <a:lnTo>
                    <a:pt x="1094" y="954"/>
                  </a:lnTo>
                  <a:lnTo>
                    <a:pt x="1092" y="951"/>
                  </a:lnTo>
                  <a:lnTo>
                    <a:pt x="1090" y="946"/>
                  </a:lnTo>
                  <a:lnTo>
                    <a:pt x="1094" y="945"/>
                  </a:lnTo>
                  <a:lnTo>
                    <a:pt x="1094" y="941"/>
                  </a:lnTo>
                  <a:lnTo>
                    <a:pt x="1086" y="938"/>
                  </a:lnTo>
                  <a:lnTo>
                    <a:pt x="1087" y="935"/>
                  </a:lnTo>
                  <a:lnTo>
                    <a:pt x="1091" y="931"/>
                  </a:lnTo>
                  <a:lnTo>
                    <a:pt x="1091" y="929"/>
                  </a:lnTo>
                  <a:lnTo>
                    <a:pt x="1087" y="930"/>
                  </a:lnTo>
                  <a:lnTo>
                    <a:pt x="1078" y="930"/>
                  </a:lnTo>
                  <a:lnTo>
                    <a:pt x="1077" y="932"/>
                  </a:lnTo>
                  <a:lnTo>
                    <a:pt x="1077" y="937"/>
                  </a:lnTo>
                  <a:lnTo>
                    <a:pt x="1073" y="940"/>
                  </a:lnTo>
                  <a:lnTo>
                    <a:pt x="1070" y="940"/>
                  </a:lnTo>
                  <a:lnTo>
                    <a:pt x="1070" y="938"/>
                  </a:lnTo>
                  <a:lnTo>
                    <a:pt x="1073" y="933"/>
                  </a:lnTo>
                  <a:lnTo>
                    <a:pt x="1070" y="929"/>
                  </a:lnTo>
                  <a:lnTo>
                    <a:pt x="1073" y="925"/>
                  </a:lnTo>
                  <a:lnTo>
                    <a:pt x="1076" y="923"/>
                  </a:lnTo>
                  <a:lnTo>
                    <a:pt x="1076" y="919"/>
                  </a:lnTo>
                  <a:lnTo>
                    <a:pt x="1075" y="915"/>
                  </a:lnTo>
                  <a:lnTo>
                    <a:pt x="1072" y="914"/>
                  </a:lnTo>
                  <a:lnTo>
                    <a:pt x="1067" y="917"/>
                  </a:lnTo>
                  <a:lnTo>
                    <a:pt x="1063" y="917"/>
                  </a:lnTo>
                  <a:lnTo>
                    <a:pt x="1055" y="914"/>
                  </a:lnTo>
                  <a:lnTo>
                    <a:pt x="1048" y="913"/>
                  </a:lnTo>
                  <a:lnTo>
                    <a:pt x="1045" y="911"/>
                  </a:lnTo>
                  <a:lnTo>
                    <a:pt x="1043" y="909"/>
                  </a:lnTo>
                  <a:lnTo>
                    <a:pt x="1043" y="907"/>
                  </a:lnTo>
                  <a:lnTo>
                    <a:pt x="1047" y="900"/>
                  </a:lnTo>
                  <a:lnTo>
                    <a:pt x="1048" y="892"/>
                  </a:lnTo>
                  <a:lnTo>
                    <a:pt x="1047" y="892"/>
                  </a:lnTo>
                  <a:lnTo>
                    <a:pt x="1045" y="895"/>
                  </a:lnTo>
                  <a:lnTo>
                    <a:pt x="1043" y="896"/>
                  </a:lnTo>
                  <a:lnTo>
                    <a:pt x="1042" y="894"/>
                  </a:lnTo>
                  <a:lnTo>
                    <a:pt x="1046" y="889"/>
                  </a:lnTo>
                  <a:lnTo>
                    <a:pt x="1040" y="888"/>
                  </a:lnTo>
                  <a:lnTo>
                    <a:pt x="1040" y="885"/>
                  </a:lnTo>
                  <a:lnTo>
                    <a:pt x="1037" y="884"/>
                  </a:lnTo>
                  <a:lnTo>
                    <a:pt x="1031" y="884"/>
                  </a:lnTo>
                  <a:lnTo>
                    <a:pt x="1030" y="885"/>
                  </a:lnTo>
                  <a:lnTo>
                    <a:pt x="1030" y="886"/>
                  </a:lnTo>
                  <a:lnTo>
                    <a:pt x="1033" y="889"/>
                  </a:lnTo>
                  <a:lnTo>
                    <a:pt x="1035" y="895"/>
                  </a:lnTo>
                  <a:lnTo>
                    <a:pt x="1040" y="898"/>
                  </a:lnTo>
                  <a:lnTo>
                    <a:pt x="1040" y="903"/>
                  </a:lnTo>
                  <a:lnTo>
                    <a:pt x="1041" y="906"/>
                  </a:lnTo>
                  <a:lnTo>
                    <a:pt x="1041" y="913"/>
                  </a:lnTo>
                  <a:lnTo>
                    <a:pt x="1035" y="935"/>
                  </a:lnTo>
                  <a:lnTo>
                    <a:pt x="1037" y="938"/>
                  </a:lnTo>
                  <a:lnTo>
                    <a:pt x="1043" y="943"/>
                  </a:lnTo>
                  <a:lnTo>
                    <a:pt x="1043" y="943"/>
                  </a:lnTo>
                  <a:lnTo>
                    <a:pt x="1040" y="945"/>
                  </a:lnTo>
                  <a:lnTo>
                    <a:pt x="1034" y="943"/>
                  </a:lnTo>
                  <a:lnTo>
                    <a:pt x="1032" y="949"/>
                  </a:lnTo>
                  <a:lnTo>
                    <a:pt x="1030" y="950"/>
                  </a:lnTo>
                  <a:lnTo>
                    <a:pt x="1028" y="947"/>
                  </a:lnTo>
                  <a:lnTo>
                    <a:pt x="1027" y="941"/>
                  </a:lnTo>
                  <a:lnTo>
                    <a:pt x="1024" y="939"/>
                  </a:lnTo>
                  <a:lnTo>
                    <a:pt x="1022" y="935"/>
                  </a:lnTo>
                  <a:lnTo>
                    <a:pt x="1025" y="925"/>
                  </a:lnTo>
                  <a:lnTo>
                    <a:pt x="1027" y="912"/>
                  </a:lnTo>
                  <a:lnTo>
                    <a:pt x="1029" y="906"/>
                  </a:lnTo>
                  <a:lnTo>
                    <a:pt x="1033" y="900"/>
                  </a:lnTo>
                  <a:lnTo>
                    <a:pt x="1030" y="898"/>
                  </a:lnTo>
                  <a:lnTo>
                    <a:pt x="1026" y="902"/>
                  </a:lnTo>
                  <a:lnTo>
                    <a:pt x="1022" y="900"/>
                  </a:lnTo>
                  <a:lnTo>
                    <a:pt x="1021" y="900"/>
                  </a:lnTo>
                  <a:lnTo>
                    <a:pt x="1019" y="906"/>
                  </a:lnTo>
                  <a:lnTo>
                    <a:pt x="1023" y="913"/>
                  </a:lnTo>
                  <a:lnTo>
                    <a:pt x="1019" y="917"/>
                  </a:lnTo>
                  <a:lnTo>
                    <a:pt x="1010" y="928"/>
                  </a:lnTo>
                  <a:lnTo>
                    <a:pt x="1006" y="934"/>
                  </a:lnTo>
                  <a:lnTo>
                    <a:pt x="1003" y="935"/>
                  </a:lnTo>
                  <a:lnTo>
                    <a:pt x="998" y="938"/>
                  </a:lnTo>
                  <a:lnTo>
                    <a:pt x="992" y="939"/>
                  </a:lnTo>
                  <a:lnTo>
                    <a:pt x="990" y="941"/>
                  </a:lnTo>
                  <a:lnTo>
                    <a:pt x="979" y="956"/>
                  </a:lnTo>
                  <a:lnTo>
                    <a:pt x="979" y="959"/>
                  </a:lnTo>
                  <a:lnTo>
                    <a:pt x="980" y="965"/>
                  </a:lnTo>
                  <a:lnTo>
                    <a:pt x="985" y="969"/>
                  </a:lnTo>
                  <a:lnTo>
                    <a:pt x="988" y="969"/>
                  </a:lnTo>
                  <a:lnTo>
                    <a:pt x="989" y="968"/>
                  </a:lnTo>
                  <a:lnTo>
                    <a:pt x="990" y="965"/>
                  </a:lnTo>
                  <a:lnTo>
                    <a:pt x="991" y="966"/>
                  </a:lnTo>
                  <a:lnTo>
                    <a:pt x="990" y="973"/>
                  </a:lnTo>
                  <a:lnTo>
                    <a:pt x="996" y="975"/>
                  </a:lnTo>
                  <a:lnTo>
                    <a:pt x="998" y="979"/>
                  </a:lnTo>
                  <a:lnTo>
                    <a:pt x="1000" y="979"/>
                  </a:lnTo>
                  <a:lnTo>
                    <a:pt x="1003" y="977"/>
                  </a:lnTo>
                  <a:lnTo>
                    <a:pt x="1004" y="971"/>
                  </a:lnTo>
                  <a:lnTo>
                    <a:pt x="1007" y="972"/>
                  </a:lnTo>
                  <a:lnTo>
                    <a:pt x="1008" y="979"/>
                  </a:lnTo>
                  <a:lnTo>
                    <a:pt x="1012" y="989"/>
                  </a:lnTo>
                  <a:lnTo>
                    <a:pt x="1009" y="990"/>
                  </a:lnTo>
                  <a:lnTo>
                    <a:pt x="1001" y="992"/>
                  </a:lnTo>
                  <a:lnTo>
                    <a:pt x="1000" y="993"/>
                  </a:lnTo>
                  <a:lnTo>
                    <a:pt x="1004" y="1001"/>
                  </a:lnTo>
                  <a:lnTo>
                    <a:pt x="1009" y="1005"/>
                  </a:lnTo>
                  <a:lnTo>
                    <a:pt x="1011" y="1006"/>
                  </a:lnTo>
                  <a:lnTo>
                    <a:pt x="1012" y="1005"/>
                  </a:lnTo>
                  <a:lnTo>
                    <a:pt x="1013" y="997"/>
                  </a:lnTo>
                  <a:lnTo>
                    <a:pt x="1019" y="993"/>
                  </a:lnTo>
                  <a:lnTo>
                    <a:pt x="1018" y="985"/>
                  </a:lnTo>
                  <a:lnTo>
                    <a:pt x="1019" y="983"/>
                  </a:lnTo>
                  <a:lnTo>
                    <a:pt x="1026" y="987"/>
                  </a:lnTo>
                  <a:lnTo>
                    <a:pt x="1028" y="985"/>
                  </a:lnTo>
                  <a:lnTo>
                    <a:pt x="1030" y="983"/>
                  </a:lnTo>
                  <a:lnTo>
                    <a:pt x="1031" y="982"/>
                  </a:lnTo>
                  <a:lnTo>
                    <a:pt x="1034" y="990"/>
                  </a:lnTo>
                  <a:lnTo>
                    <a:pt x="1041" y="992"/>
                  </a:lnTo>
                  <a:lnTo>
                    <a:pt x="1046" y="996"/>
                  </a:lnTo>
                  <a:lnTo>
                    <a:pt x="1055" y="999"/>
                  </a:lnTo>
                  <a:lnTo>
                    <a:pt x="1057" y="1000"/>
                  </a:lnTo>
                  <a:lnTo>
                    <a:pt x="1054" y="1003"/>
                  </a:lnTo>
                  <a:lnTo>
                    <a:pt x="1047" y="1009"/>
                  </a:lnTo>
                  <a:lnTo>
                    <a:pt x="1045" y="1010"/>
                  </a:lnTo>
                  <a:lnTo>
                    <a:pt x="1039" y="1008"/>
                  </a:lnTo>
                  <a:lnTo>
                    <a:pt x="1031" y="1010"/>
                  </a:lnTo>
                  <a:lnTo>
                    <a:pt x="1031" y="1012"/>
                  </a:lnTo>
                  <a:lnTo>
                    <a:pt x="1033" y="1014"/>
                  </a:lnTo>
                  <a:lnTo>
                    <a:pt x="1034" y="1020"/>
                  </a:lnTo>
                  <a:lnTo>
                    <a:pt x="1039" y="1024"/>
                  </a:lnTo>
                  <a:lnTo>
                    <a:pt x="1037" y="1026"/>
                  </a:lnTo>
                  <a:lnTo>
                    <a:pt x="1034" y="1027"/>
                  </a:lnTo>
                  <a:lnTo>
                    <a:pt x="1032" y="1032"/>
                  </a:lnTo>
                  <a:lnTo>
                    <a:pt x="1030" y="1033"/>
                  </a:lnTo>
                  <a:lnTo>
                    <a:pt x="1028" y="1032"/>
                  </a:lnTo>
                  <a:lnTo>
                    <a:pt x="1026" y="1030"/>
                  </a:lnTo>
                  <a:lnTo>
                    <a:pt x="1022" y="1029"/>
                  </a:lnTo>
                  <a:lnTo>
                    <a:pt x="1012" y="1030"/>
                  </a:lnTo>
                  <a:lnTo>
                    <a:pt x="1004" y="1032"/>
                  </a:lnTo>
                  <a:lnTo>
                    <a:pt x="1000" y="1032"/>
                  </a:lnTo>
                  <a:lnTo>
                    <a:pt x="996" y="1029"/>
                  </a:lnTo>
                  <a:lnTo>
                    <a:pt x="992" y="1023"/>
                  </a:lnTo>
                  <a:lnTo>
                    <a:pt x="993" y="1021"/>
                  </a:lnTo>
                  <a:lnTo>
                    <a:pt x="997" y="1015"/>
                  </a:lnTo>
                  <a:lnTo>
                    <a:pt x="993" y="1013"/>
                  </a:lnTo>
                  <a:lnTo>
                    <a:pt x="990" y="1008"/>
                  </a:lnTo>
                  <a:lnTo>
                    <a:pt x="987" y="1008"/>
                  </a:lnTo>
                  <a:lnTo>
                    <a:pt x="985" y="1009"/>
                  </a:lnTo>
                  <a:lnTo>
                    <a:pt x="983" y="1013"/>
                  </a:lnTo>
                  <a:lnTo>
                    <a:pt x="980" y="1014"/>
                  </a:lnTo>
                  <a:lnTo>
                    <a:pt x="983" y="1021"/>
                  </a:lnTo>
                  <a:lnTo>
                    <a:pt x="982" y="1024"/>
                  </a:lnTo>
                  <a:lnTo>
                    <a:pt x="978" y="1028"/>
                  </a:lnTo>
                  <a:lnTo>
                    <a:pt x="974" y="1030"/>
                  </a:lnTo>
                  <a:lnTo>
                    <a:pt x="973" y="1033"/>
                  </a:lnTo>
                  <a:lnTo>
                    <a:pt x="975" y="1037"/>
                  </a:lnTo>
                  <a:lnTo>
                    <a:pt x="977" y="1038"/>
                  </a:lnTo>
                  <a:lnTo>
                    <a:pt x="985" y="1037"/>
                  </a:lnTo>
                  <a:lnTo>
                    <a:pt x="989" y="1038"/>
                  </a:lnTo>
                  <a:lnTo>
                    <a:pt x="995" y="1045"/>
                  </a:lnTo>
                  <a:lnTo>
                    <a:pt x="996" y="1048"/>
                  </a:lnTo>
                  <a:lnTo>
                    <a:pt x="996" y="1050"/>
                  </a:lnTo>
                  <a:lnTo>
                    <a:pt x="994" y="1053"/>
                  </a:lnTo>
                  <a:lnTo>
                    <a:pt x="991" y="1049"/>
                  </a:lnTo>
                  <a:lnTo>
                    <a:pt x="983" y="1050"/>
                  </a:lnTo>
                  <a:lnTo>
                    <a:pt x="980" y="1048"/>
                  </a:lnTo>
                  <a:lnTo>
                    <a:pt x="978" y="1051"/>
                  </a:lnTo>
                  <a:lnTo>
                    <a:pt x="982" y="1053"/>
                  </a:lnTo>
                  <a:lnTo>
                    <a:pt x="983" y="1054"/>
                  </a:lnTo>
                  <a:lnTo>
                    <a:pt x="982" y="1057"/>
                  </a:lnTo>
                  <a:lnTo>
                    <a:pt x="981" y="1058"/>
                  </a:lnTo>
                  <a:lnTo>
                    <a:pt x="976" y="1054"/>
                  </a:lnTo>
                  <a:lnTo>
                    <a:pt x="972" y="1051"/>
                  </a:lnTo>
                  <a:lnTo>
                    <a:pt x="972" y="1050"/>
                  </a:lnTo>
                  <a:lnTo>
                    <a:pt x="974" y="1049"/>
                  </a:lnTo>
                  <a:lnTo>
                    <a:pt x="975" y="1048"/>
                  </a:lnTo>
                  <a:lnTo>
                    <a:pt x="974" y="1043"/>
                  </a:lnTo>
                  <a:lnTo>
                    <a:pt x="971" y="1042"/>
                  </a:lnTo>
                  <a:lnTo>
                    <a:pt x="963" y="1046"/>
                  </a:lnTo>
                  <a:lnTo>
                    <a:pt x="967" y="1055"/>
                  </a:lnTo>
                  <a:lnTo>
                    <a:pt x="967" y="1058"/>
                  </a:lnTo>
                  <a:lnTo>
                    <a:pt x="961" y="1056"/>
                  </a:lnTo>
                  <a:lnTo>
                    <a:pt x="957" y="1054"/>
                  </a:lnTo>
                  <a:lnTo>
                    <a:pt x="957" y="1051"/>
                  </a:lnTo>
                  <a:lnTo>
                    <a:pt x="960" y="1050"/>
                  </a:lnTo>
                  <a:lnTo>
                    <a:pt x="961" y="1049"/>
                  </a:lnTo>
                  <a:lnTo>
                    <a:pt x="957" y="1046"/>
                  </a:lnTo>
                  <a:lnTo>
                    <a:pt x="956" y="1044"/>
                  </a:lnTo>
                  <a:lnTo>
                    <a:pt x="958" y="1041"/>
                  </a:lnTo>
                  <a:lnTo>
                    <a:pt x="964" y="1042"/>
                  </a:lnTo>
                  <a:lnTo>
                    <a:pt x="965" y="1040"/>
                  </a:lnTo>
                  <a:lnTo>
                    <a:pt x="970" y="1023"/>
                  </a:lnTo>
                  <a:lnTo>
                    <a:pt x="969" y="1017"/>
                  </a:lnTo>
                  <a:lnTo>
                    <a:pt x="967" y="1015"/>
                  </a:lnTo>
                  <a:lnTo>
                    <a:pt x="952" y="1021"/>
                  </a:lnTo>
                  <a:lnTo>
                    <a:pt x="949" y="1024"/>
                  </a:lnTo>
                  <a:lnTo>
                    <a:pt x="944" y="1029"/>
                  </a:lnTo>
                  <a:lnTo>
                    <a:pt x="941" y="1028"/>
                  </a:lnTo>
                  <a:lnTo>
                    <a:pt x="940" y="1026"/>
                  </a:lnTo>
                  <a:lnTo>
                    <a:pt x="942" y="1010"/>
                  </a:lnTo>
                  <a:lnTo>
                    <a:pt x="945" y="1013"/>
                  </a:lnTo>
                  <a:lnTo>
                    <a:pt x="957" y="1011"/>
                  </a:lnTo>
                  <a:lnTo>
                    <a:pt x="961" y="1007"/>
                  </a:lnTo>
                  <a:lnTo>
                    <a:pt x="963" y="1003"/>
                  </a:lnTo>
                  <a:lnTo>
                    <a:pt x="963" y="1001"/>
                  </a:lnTo>
                  <a:lnTo>
                    <a:pt x="959" y="1002"/>
                  </a:lnTo>
                  <a:lnTo>
                    <a:pt x="957" y="1000"/>
                  </a:lnTo>
                  <a:lnTo>
                    <a:pt x="954" y="1004"/>
                  </a:lnTo>
                  <a:lnTo>
                    <a:pt x="946" y="1001"/>
                  </a:lnTo>
                  <a:lnTo>
                    <a:pt x="939" y="1002"/>
                  </a:lnTo>
                  <a:lnTo>
                    <a:pt x="933" y="1005"/>
                  </a:lnTo>
                  <a:lnTo>
                    <a:pt x="922" y="1012"/>
                  </a:lnTo>
                  <a:lnTo>
                    <a:pt x="915" y="1015"/>
                  </a:lnTo>
                  <a:lnTo>
                    <a:pt x="907" y="1020"/>
                  </a:lnTo>
                  <a:lnTo>
                    <a:pt x="907" y="1020"/>
                  </a:lnTo>
                  <a:lnTo>
                    <a:pt x="909" y="1021"/>
                  </a:lnTo>
                  <a:lnTo>
                    <a:pt x="921" y="1020"/>
                  </a:lnTo>
                  <a:lnTo>
                    <a:pt x="927" y="1025"/>
                  </a:lnTo>
                  <a:lnTo>
                    <a:pt x="927" y="1026"/>
                  </a:lnTo>
                  <a:lnTo>
                    <a:pt x="924" y="1028"/>
                  </a:lnTo>
                  <a:lnTo>
                    <a:pt x="921" y="1035"/>
                  </a:lnTo>
                  <a:lnTo>
                    <a:pt x="920" y="1037"/>
                  </a:lnTo>
                  <a:lnTo>
                    <a:pt x="924" y="1036"/>
                  </a:lnTo>
                  <a:lnTo>
                    <a:pt x="927" y="1030"/>
                  </a:lnTo>
                  <a:lnTo>
                    <a:pt x="929" y="1030"/>
                  </a:lnTo>
                  <a:lnTo>
                    <a:pt x="939" y="1033"/>
                  </a:lnTo>
                  <a:lnTo>
                    <a:pt x="941" y="1036"/>
                  </a:lnTo>
                  <a:lnTo>
                    <a:pt x="941" y="1040"/>
                  </a:lnTo>
                  <a:lnTo>
                    <a:pt x="940" y="1043"/>
                  </a:lnTo>
                  <a:lnTo>
                    <a:pt x="933" y="1046"/>
                  </a:lnTo>
                  <a:lnTo>
                    <a:pt x="931" y="1050"/>
                  </a:lnTo>
                  <a:lnTo>
                    <a:pt x="932" y="1057"/>
                  </a:lnTo>
                  <a:lnTo>
                    <a:pt x="939" y="1058"/>
                  </a:lnTo>
                  <a:lnTo>
                    <a:pt x="940" y="1058"/>
                  </a:lnTo>
                  <a:lnTo>
                    <a:pt x="939" y="1059"/>
                  </a:lnTo>
                  <a:lnTo>
                    <a:pt x="933" y="1063"/>
                  </a:lnTo>
                  <a:lnTo>
                    <a:pt x="920" y="1066"/>
                  </a:lnTo>
                  <a:lnTo>
                    <a:pt x="916" y="1067"/>
                  </a:lnTo>
                  <a:lnTo>
                    <a:pt x="911" y="1065"/>
                  </a:lnTo>
                  <a:lnTo>
                    <a:pt x="906" y="1071"/>
                  </a:lnTo>
                  <a:lnTo>
                    <a:pt x="905" y="1073"/>
                  </a:lnTo>
                  <a:lnTo>
                    <a:pt x="905" y="1074"/>
                  </a:lnTo>
                  <a:lnTo>
                    <a:pt x="911" y="1077"/>
                  </a:lnTo>
                  <a:lnTo>
                    <a:pt x="925" y="1093"/>
                  </a:lnTo>
                  <a:lnTo>
                    <a:pt x="936" y="1096"/>
                  </a:lnTo>
                  <a:lnTo>
                    <a:pt x="945" y="1095"/>
                  </a:lnTo>
                  <a:lnTo>
                    <a:pt x="947" y="1089"/>
                  </a:lnTo>
                  <a:lnTo>
                    <a:pt x="951" y="1082"/>
                  </a:lnTo>
                  <a:lnTo>
                    <a:pt x="953" y="1080"/>
                  </a:lnTo>
                  <a:lnTo>
                    <a:pt x="956" y="1079"/>
                  </a:lnTo>
                  <a:lnTo>
                    <a:pt x="956" y="1081"/>
                  </a:lnTo>
                  <a:lnTo>
                    <a:pt x="953" y="1086"/>
                  </a:lnTo>
                  <a:lnTo>
                    <a:pt x="952" y="1095"/>
                  </a:lnTo>
                  <a:lnTo>
                    <a:pt x="951" y="1097"/>
                  </a:lnTo>
                  <a:lnTo>
                    <a:pt x="947" y="1099"/>
                  </a:lnTo>
                  <a:lnTo>
                    <a:pt x="947" y="1101"/>
                  </a:lnTo>
                  <a:lnTo>
                    <a:pt x="951" y="1107"/>
                  </a:lnTo>
                  <a:lnTo>
                    <a:pt x="961" y="1111"/>
                  </a:lnTo>
                  <a:lnTo>
                    <a:pt x="957" y="1115"/>
                  </a:lnTo>
                  <a:lnTo>
                    <a:pt x="952" y="1117"/>
                  </a:lnTo>
                  <a:lnTo>
                    <a:pt x="950" y="1115"/>
                  </a:lnTo>
                  <a:lnTo>
                    <a:pt x="946" y="1110"/>
                  </a:lnTo>
                  <a:lnTo>
                    <a:pt x="942" y="1109"/>
                  </a:lnTo>
                  <a:lnTo>
                    <a:pt x="931" y="1112"/>
                  </a:lnTo>
                  <a:lnTo>
                    <a:pt x="925" y="1117"/>
                  </a:lnTo>
                  <a:lnTo>
                    <a:pt x="921" y="1119"/>
                  </a:lnTo>
                  <a:lnTo>
                    <a:pt x="922" y="1120"/>
                  </a:lnTo>
                  <a:lnTo>
                    <a:pt x="927" y="1121"/>
                  </a:lnTo>
                  <a:lnTo>
                    <a:pt x="929" y="1127"/>
                  </a:lnTo>
                  <a:lnTo>
                    <a:pt x="935" y="1131"/>
                  </a:lnTo>
                  <a:lnTo>
                    <a:pt x="941" y="1133"/>
                  </a:lnTo>
                  <a:lnTo>
                    <a:pt x="952" y="1132"/>
                  </a:lnTo>
                  <a:lnTo>
                    <a:pt x="952" y="1135"/>
                  </a:lnTo>
                  <a:lnTo>
                    <a:pt x="949" y="1138"/>
                  </a:lnTo>
                  <a:lnTo>
                    <a:pt x="942" y="1140"/>
                  </a:lnTo>
                  <a:lnTo>
                    <a:pt x="936" y="1140"/>
                  </a:lnTo>
                  <a:lnTo>
                    <a:pt x="922" y="1136"/>
                  </a:lnTo>
                  <a:lnTo>
                    <a:pt x="918" y="1135"/>
                  </a:lnTo>
                  <a:lnTo>
                    <a:pt x="916" y="1136"/>
                  </a:lnTo>
                  <a:lnTo>
                    <a:pt x="911" y="1141"/>
                  </a:lnTo>
                  <a:lnTo>
                    <a:pt x="908" y="1141"/>
                  </a:lnTo>
                  <a:lnTo>
                    <a:pt x="907" y="1140"/>
                  </a:lnTo>
                  <a:lnTo>
                    <a:pt x="905" y="1136"/>
                  </a:lnTo>
                  <a:lnTo>
                    <a:pt x="902" y="1135"/>
                  </a:lnTo>
                  <a:lnTo>
                    <a:pt x="899" y="1135"/>
                  </a:lnTo>
                  <a:lnTo>
                    <a:pt x="895" y="1137"/>
                  </a:lnTo>
                  <a:lnTo>
                    <a:pt x="893" y="1143"/>
                  </a:lnTo>
                  <a:lnTo>
                    <a:pt x="896" y="1144"/>
                  </a:lnTo>
                  <a:lnTo>
                    <a:pt x="901" y="1143"/>
                  </a:lnTo>
                  <a:lnTo>
                    <a:pt x="900" y="1145"/>
                  </a:lnTo>
                  <a:lnTo>
                    <a:pt x="890" y="1151"/>
                  </a:lnTo>
                  <a:lnTo>
                    <a:pt x="872" y="1156"/>
                  </a:lnTo>
                  <a:lnTo>
                    <a:pt x="869" y="1155"/>
                  </a:lnTo>
                  <a:lnTo>
                    <a:pt x="866" y="1153"/>
                  </a:lnTo>
                  <a:lnTo>
                    <a:pt x="865" y="1144"/>
                  </a:lnTo>
                  <a:lnTo>
                    <a:pt x="868" y="1141"/>
                  </a:lnTo>
                  <a:lnTo>
                    <a:pt x="878" y="1141"/>
                  </a:lnTo>
                  <a:lnTo>
                    <a:pt x="880" y="1139"/>
                  </a:lnTo>
                  <a:lnTo>
                    <a:pt x="880" y="1135"/>
                  </a:lnTo>
                  <a:lnTo>
                    <a:pt x="875" y="1131"/>
                  </a:lnTo>
                  <a:lnTo>
                    <a:pt x="873" y="1136"/>
                  </a:lnTo>
                  <a:lnTo>
                    <a:pt x="871" y="1136"/>
                  </a:lnTo>
                  <a:lnTo>
                    <a:pt x="872" y="1127"/>
                  </a:lnTo>
                  <a:lnTo>
                    <a:pt x="872" y="1125"/>
                  </a:lnTo>
                  <a:lnTo>
                    <a:pt x="870" y="1125"/>
                  </a:lnTo>
                  <a:lnTo>
                    <a:pt x="868" y="1137"/>
                  </a:lnTo>
                  <a:lnTo>
                    <a:pt x="867" y="1138"/>
                  </a:lnTo>
                  <a:lnTo>
                    <a:pt x="864" y="1139"/>
                  </a:lnTo>
                  <a:lnTo>
                    <a:pt x="863" y="1136"/>
                  </a:lnTo>
                  <a:lnTo>
                    <a:pt x="863" y="1127"/>
                  </a:lnTo>
                  <a:lnTo>
                    <a:pt x="862" y="1122"/>
                  </a:lnTo>
                  <a:lnTo>
                    <a:pt x="861" y="1119"/>
                  </a:lnTo>
                  <a:lnTo>
                    <a:pt x="851" y="1113"/>
                  </a:lnTo>
                  <a:lnTo>
                    <a:pt x="851" y="1117"/>
                  </a:lnTo>
                  <a:lnTo>
                    <a:pt x="855" y="1122"/>
                  </a:lnTo>
                  <a:lnTo>
                    <a:pt x="856" y="1125"/>
                  </a:lnTo>
                  <a:lnTo>
                    <a:pt x="853" y="1129"/>
                  </a:lnTo>
                  <a:lnTo>
                    <a:pt x="849" y="1130"/>
                  </a:lnTo>
                  <a:lnTo>
                    <a:pt x="848" y="1132"/>
                  </a:lnTo>
                  <a:lnTo>
                    <a:pt x="851" y="1138"/>
                  </a:lnTo>
                  <a:lnTo>
                    <a:pt x="857" y="1140"/>
                  </a:lnTo>
                  <a:lnTo>
                    <a:pt x="860" y="1143"/>
                  </a:lnTo>
                  <a:lnTo>
                    <a:pt x="860" y="1144"/>
                  </a:lnTo>
                  <a:lnTo>
                    <a:pt x="857" y="1150"/>
                  </a:lnTo>
                  <a:lnTo>
                    <a:pt x="846" y="1162"/>
                  </a:lnTo>
                  <a:lnTo>
                    <a:pt x="846" y="1165"/>
                  </a:lnTo>
                  <a:lnTo>
                    <a:pt x="849" y="1170"/>
                  </a:lnTo>
                  <a:lnTo>
                    <a:pt x="855" y="1176"/>
                  </a:lnTo>
                  <a:lnTo>
                    <a:pt x="859" y="1177"/>
                  </a:lnTo>
                  <a:lnTo>
                    <a:pt x="863" y="1177"/>
                  </a:lnTo>
                  <a:lnTo>
                    <a:pt x="868" y="1175"/>
                  </a:lnTo>
                  <a:lnTo>
                    <a:pt x="872" y="1168"/>
                  </a:lnTo>
                  <a:lnTo>
                    <a:pt x="875" y="1168"/>
                  </a:lnTo>
                  <a:lnTo>
                    <a:pt x="877" y="1169"/>
                  </a:lnTo>
                  <a:lnTo>
                    <a:pt x="874" y="1171"/>
                  </a:lnTo>
                  <a:lnTo>
                    <a:pt x="874" y="1173"/>
                  </a:lnTo>
                  <a:lnTo>
                    <a:pt x="880" y="1180"/>
                  </a:lnTo>
                  <a:lnTo>
                    <a:pt x="882" y="1181"/>
                  </a:lnTo>
                  <a:lnTo>
                    <a:pt x="885" y="1177"/>
                  </a:lnTo>
                  <a:lnTo>
                    <a:pt x="888" y="1177"/>
                  </a:lnTo>
                  <a:lnTo>
                    <a:pt x="893" y="1179"/>
                  </a:lnTo>
                  <a:lnTo>
                    <a:pt x="895" y="1180"/>
                  </a:lnTo>
                  <a:lnTo>
                    <a:pt x="889" y="1193"/>
                  </a:lnTo>
                  <a:lnTo>
                    <a:pt x="884" y="1194"/>
                  </a:lnTo>
                  <a:lnTo>
                    <a:pt x="882" y="1195"/>
                  </a:lnTo>
                  <a:lnTo>
                    <a:pt x="882" y="1206"/>
                  </a:lnTo>
                  <a:lnTo>
                    <a:pt x="878" y="1211"/>
                  </a:lnTo>
                  <a:lnTo>
                    <a:pt x="873" y="1215"/>
                  </a:lnTo>
                  <a:lnTo>
                    <a:pt x="869" y="1216"/>
                  </a:lnTo>
                  <a:lnTo>
                    <a:pt x="867" y="1215"/>
                  </a:lnTo>
                  <a:lnTo>
                    <a:pt x="864" y="1209"/>
                  </a:lnTo>
                  <a:lnTo>
                    <a:pt x="862" y="1208"/>
                  </a:lnTo>
                  <a:lnTo>
                    <a:pt x="860" y="1209"/>
                  </a:lnTo>
                  <a:lnTo>
                    <a:pt x="857" y="1213"/>
                  </a:lnTo>
                  <a:lnTo>
                    <a:pt x="855" y="1221"/>
                  </a:lnTo>
                  <a:lnTo>
                    <a:pt x="859" y="1229"/>
                  </a:lnTo>
                  <a:lnTo>
                    <a:pt x="862" y="1233"/>
                  </a:lnTo>
                  <a:lnTo>
                    <a:pt x="866" y="1228"/>
                  </a:lnTo>
                  <a:lnTo>
                    <a:pt x="868" y="1229"/>
                  </a:lnTo>
                  <a:lnTo>
                    <a:pt x="869" y="1233"/>
                  </a:lnTo>
                  <a:lnTo>
                    <a:pt x="866" y="1243"/>
                  </a:lnTo>
                  <a:lnTo>
                    <a:pt x="861" y="1248"/>
                  </a:lnTo>
                  <a:lnTo>
                    <a:pt x="861" y="1254"/>
                  </a:lnTo>
                  <a:lnTo>
                    <a:pt x="861" y="1255"/>
                  </a:lnTo>
                  <a:lnTo>
                    <a:pt x="859" y="1256"/>
                  </a:lnTo>
                  <a:lnTo>
                    <a:pt x="855" y="1254"/>
                  </a:lnTo>
                  <a:lnTo>
                    <a:pt x="848" y="1263"/>
                  </a:lnTo>
                  <a:lnTo>
                    <a:pt x="847" y="1264"/>
                  </a:lnTo>
                  <a:lnTo>
                    <a:pt x="842" y="1263"/>
                  </a:lnTo>
                  <a:lnTo>
                    <a:pt x="839" y="1266"/>
                  </a:lnTo>
                  <a:lnTo>
                    <a:pt x="838" y="1270"/>
                  </a:lnTo>
                  <a:lnTo>
                    <a:pt x="837" y="1270"/>
                  </a:lnTo>
                  <a:lnTo>
                    <a:pt x="836" y="1269"/>
                  </a:lnTo>
                  <a:lnTo>
                    <a:pt x="837" y="1261"/>
                  </a:lnTo>
                  <a:lnTo>
                    <a:pt x="831" y="1257"/>
                  </a:lnTo>
                  <a:lnTo>
                    <a:pt x="841" y="1254"/>
                  </a:lnTo>
                  <a:lnTo>
                    <a:pt x="841" y="1247"/>
                  </a:lnTo>
                  <a:lnTo>
                    <a:pt x="833" y="1246"/>
                  </a:lnTo>
                  <a:lnTo>
                    <a:pt x="824" y="1240"/>
                  </a:lnTo>
                  <a:lnTo>
                    <a:pt x="814" y="1237"/>
                  </a:lnTo>
                  <a:lnTo>
                    <a:pt x="810" y="1235"/>
                  </a:lnTo>
                  <a:lnTo>
                    <a:pt x="795" y="1236"/>
                  </a:lnTo>
                  <a:lnTo>
                    <a:pt x="795" y="1234"/>
                  </a:lnTo>
                  <a:lnTo>
                    <a:pt x="800" y="1230"/>
                  </a:lnTo>
                  <a:lnTo>
                    <a:pt x="797" y="1224"/>
                  </a:lnTo>
                  <a:lnTo>
                    <a:pt x="796" y="1218"/>
                  </a:lnTo>
                  <a:lnTo>
                    <a:pt x="796" y="1213"/>
                  </a:lnTo>
                  <a:lnTo>
                    <a:pt x="799" y="1208"/>
                  </a:lnTo>
                  <a:lnTo>
                    <a:pt x="798" y="1207"/>
                  </a:lnTo>
                  <a:lnTo>
                    <a:pt x="793" y="1210"/>
                  </a:lnTo>
                  <a:lnTo>
                    <a:pt x="792" y="1204"/>
                  </a:lnTo>
                  <a:lnTo>
                    <a:pt x="790" y="1202"/>
                  </a:lnTo>
                  <a:lnTo>
                    <a:pt x="788" y="1202"/>
                  </a:lnTo>
                  <a:lnTo>
                    <a:pt x="787" y="1203"/>
                  </a:lnTo>
                  <a:lnTo>
                    <a:pt x="790" y="1207"/>
                  </a:lnTo>
                  <a:lnTo>
                    <a:pt x="791" y="1210"/>
                  </a:lnTo>
                  <a:lnTo>
                    <a:pt x="790" y="1221"/>
                  </a:lnTo>
                  <a:lnTo>
                    <a:pt x="787" y="1226"/>
                  </a:lnTo>
                  <a:lnTo>
                    <a:pt x="792" y="1237"/>
                  </a:lnTo>
                  <a:lnTo>
                    <a:pt x="791" y="1241"/>
                  </a:lnTo>
                  <a:lnTo>
                    <a:pt x="787" y="1245"/>
                  </a:lnTo>
                  <a:lnTo>
                    <a:pt x="779" y="1246"/>
                  </a:lnTo>
                  <a:lnTo>
                    <a:pt x="776" y="1250"/>
                  </a:lnTo>
                  <a:lnTo>
                    <a:pt x="774" y="1251"/>
                  </a:lnTo>
                  <a:lnTo>
                    <a:pt x="761" y="1253"/>
                  </a:lnTo>
                  <a:lnTo>
                    <a:pt x="757" y="1253"/>
                  </a:lnTo>
                  <a:lnTo>
                    <a:pt x="753" y="1250"/>
                  </a:lnTo>
                  <a:lnTo>
                    <a:pt x="748" y="1251"/>
                  </a:lnTo>
                  <a:lnTo>
                    <a:pt x="747" y="1258"/>
                  </a:lnTo>
                  <a:lnTo>
                    <a:pt x="743" y="1260"/>
                  </a:lnTo>
                  <a:lnTo>
                    <a:pt x="738" y="1270"/>
                  </a:lnTo>
                  <a:lnTo>
                    <a:pt x="735" y="1271"/>
                  </a:lnTo>
                  <a:lnTo>
                    <a:pt x="720" y="1260"/>
                  </a:lnTo>
                  <a:lnTo>
                    <a:pt x="720" y="1251"/>
                  </a:lnTo>
                  <a:lnTo>
                    <a:pt x="726" y="1247"/>
                  </a:lnTo>
                  <a:lnTo>
                    <a:pt x="729" y="1250"/>
                  </a:lnTo>
                  <a:lnTo>
                    <a:pt x="730" y="1250"/>
                  </a:lnTo>
                  <a:lnTo>
                    <a:pt x="731" y="1247"/>
                  </a:lnTo>
                  <a:lnTo>
                    <a:pt x="731" y="1244"/>
                  </a:lnTo>
                  <a:lnTo>
                    <a:pt x="729" y="1242"/>
                  </a:lnTo>
                  <a:lnTo>
                    <a:pt x="719" y="1244"/>
                  </a:lnTo>
                  <a:lnTo>
                    <a:pt x="716" y="1243"/>
                  </a:lnTo>
                  <a:lnTo>
                    <a:pt x="723" y="1236"/>
                  </a:lnTo>
                  <a:lnTo>
                    <a:pt x="725" y="1233"/>
                  </a:lnTo>
                  <a:lnTo>
                    <a:pt x="718" y="1232"/>
                  </a:lnTo>
                  <a:lnTo>
                    <a:pt x="717" y="1228"/>
                  </a:lnTo>
                  <a:lnTo>
                    <a:pt x="718" y="1223"/>
                  </a:lnTo>
                  <a:lnTo>
                    <a:pt x="712" y="1222"/>
                  </a:lnTo>
                  <a:lnTo>
                    <a:pt x="707" y="1212"/>
                  </a:lnTo>
                  <a:lnTo>
                    <a:pt x="706" y="1215"/>
                  </a:lnTo>
                  <a:lnTo>
                    <a:pt x="706" y="1217"/>
                  </a:lnTo>
                  <a:lnTo>
                    <a:pt x="710" y="1230"/>
                  </a:lnTo>
                  <a:lnTo>
                    <a:pt x="708" y="1233"/>
                  </a:lnTo>
                  <a:lnTo>
                    <a:pt x="704" y="1234"/>
                  </a:lnTo>
                  <a:lnTo>
                    <a:pt x="704" y="1239"/>
                  </a:lnTo>
                  <a:lnTo>
                    <a:pt x="704" y="1243"/>
                  </a:lnTo>
                  <a:lnTo>
                    <a:pt x="699" y="1251"/>
                  </a:lnTo>
                  <a:lnTo>
                    <a:pt x="694" y="1257"/>
                  </a:lnTo>
                  <a:lnTo>
                    <a:pt x="693" y="1260"/>
                  </a:lnTo>
                  <a:lnTo>
                    <a:pt x="695" y="1265"/>
                  </a:lnTo>
                  <a:lnTo>
                    <a:pt x="703" y="1274"/>
                  </a:lnTo>
                  <a:lnTo>
                    <a:pt x="705" y="1274"/>
                  </a:lnTo>
                  <a:lnTo>
                    <a:pt x="711" y="1271"/>
                  </a:lnTo>
                  <a:lnTo>
                    <a:pt x="713" y="1276"/>
                  </a:lnTo>
                  <a:lnTo>
                    <a:pt x="715" y="1278"/>
                  </a:lnTo>
                  <a:lnTo>
                    <a:pt x="717" y="1277"/>
                  </a:lnTo>
                  <a:lnTo>
                    <a:pt x="721" y="1275"/>
                  </a:lnTo>
                  <a:lnTo>
                    <a:pt x="723" y="1276"/>
                  </a:lnTo>
                  <a:lnTo>
                    <a:pt x="724" y="1288"/>
                  </a:lnTo>
                  <a:lnTo>
                    <a:pt x="720" y="1292"/>
                  </a:lnTo>
                  <a:lnTo>
                    <a:pt x="718" y="1300"/>
                  </a:lnTo>
                  <a:lnTo>
                    <a:pt x="710" y="1310"/>
                  </a:lnTo>
                  <a:lnTo>
                    <a:pt x="708" y="1311"/>
                  </a:lnTo>
                  <a:lnTo>
                    <a:pt x="705" y="1311"/>
                  </a:lnTo>
                  <a:lnTo>
                    <a:pt x="694" y="1309"/>
                  </a:lnTo>
                  <a:lnTo>
                    <a:pt x="691" y="1307"/>
                  </a:lnTo>
                  <a:lnTo>
                    <a:pt x="688" y="1301"/>
                  </a:lnTo>
                  <a:lnTo>
                    <a:pt x="688" y="1298"/>
                  </a:lnTo>
                  <a:lnTo>
                    <a:pt x="699" y="1293"/>
                  </a:lnTo>
                  <a:lnTo>
                    <a:pt x="701" y="1291"/>
                  </a:lnTo>
                  <a:lnTo>
                    <a:pt x="702" y="1288"/>
                  </a:lnTo>
                  <a:lnTo>
                    <a:pt x="701" y="1288"/>
                  </a:lnTo>
                  <a:lnTo>
                    <a:pt x="698" y="1288"/>
                  </a:lnTo>
                  <a:lnTo>
                    <a:pt x="689" y="1294"/>
                  </a:lnTo>
                  <a:lnTo>
                    <a:pt x="688" y="1294"/>
                  </a:lnTo>
                  <a:lnTo>
                    <a:pt x="688" y="1289"/>
                  </a:lnTo>
                  <a:lnTo>
                    <a:pt x="692" y="1283"/>
                  </a:lnTo>
                  <a:lnTo>
                    <a:pt x="693" y="1276"/>
                  </a:lnTo>
                  <a:lnTo>
                    <a:pt x="697" y="1274"/>
                  </a:lnTo>
                  <a:lnTo>
                    <a:pt x="695" y="1272"/>
                  </a:lnTo>
                  <a:lnTo>
                    <a:pt x="690" y="1266"/>
                  </a:lnTo>
                  <a:lnTo>
                    <a:pt x="686" y="1265"/>
                  </a:lnTo>
                  <a:lnTo>
                    <a:pt x="679" y="1268"/>
                  </a:lnTo>
                  <a:lnTo>
                    <a:pt x="673" y="1266"/>
                  </a:lnTo>
                  <a:lnTo>
                    <a:pt x="672" y="1268"/>
                  </a:lnTo>
                  <a:lnTo>
                    <a:pt x="674" y="1276"/>
                  </a:lnTo>
                  <a:lnTo>
                    <a:pt x="682" y="1277"/>
                  </a:lnTo>
                  <a:lnTo>
                    <a:pt x="684" y="1279"/>
                  </a:lnTo>
                  <a:lnTo>
                    <a:pt x="685" y="1283"/>
                  </a:lnTo>
                  <a:lnTo>
                    <a:pt x="684" y="1289"/>
                  </a:lnTo>
                  <a:lnTo>
                    <a:pt x="679" y="1293"/>
                  </a:lnTo>
                  <a:lnTo>
                    <a:pt x="675" y="1294"/>
                  </a:lnTo>
                  <a:lnTo>
                    <a:pt x="669" y="1293"/>
                  </a:lnTo>
                  <a:lnTo>
                    <a:pt x="668" y="1294"/>
                  </a:lnTo>
                  <a:lnTo>
                    <a:pt x="668" y="1296"/>
                  </a:lnTo>
                  <a:lnTo>
                    <a:pt x="671" y="1299"/>
                  </a:lnTo>
                  <a:lnTo>
                    <a:pt x="679" y="1302"/>
                  </a:lnTo>
                  <a:lnTo>
                    <a:pt x="677" y="1306"/>
                  </a:lnTo>
                  <a:lnTo>
                    <a:pt x="665" y="1305"/>
                  </a:lnTo>
                  <a:lnTo>
                    <a:pt x="631" y="1297"/>
                  </a:lnTo>
                  <a:lnTo>
                    <a:pt x="619" y="1298"/>
                  </a:lnTo>
                  <a:lnTo>
                    <a:pt x="608" y="1301"/>
                  </a:lnTo>
                  <a:lnTo>
                    <a:pt x="604" y="1300"/>
                  </a:lnTo>
                  <a:lnTo>
                    <a:pt x="600" y="1296"/>
                  </a:lnTo>
                  <a:lnTo>
                    <a:pt x="598" y="1302"/>
                  </a:lnTo>
                  <a:lnTo>
                    <a:pt x="604" y="1306"/>
                  </a:lnTo>
                  <a:lnTo>
                    <a:pt x="603" y="1306"/>
                  </a:lnTo>
                  <a:lnTo>
                    <a:pt x="614" y="1315"/>
                  </a:lnTo>
                  <a:lnTo>
                    <a:pt x="634" y="1324"/>
                  </a:lnTo>
                  <a:lnTo>
                    <a:pt x="636" y="1330"/>
                  </a:lnTo>
                  <a:lnTo>
                    <a:pt x="639" y="1334"/>
                  </a:lnTo>
                  <a:lnTo>
                    <a:pt x="640" y="1332"/>
                  </a:lnTo>
                  <a:lnTo>
                    <a:pt x="640" y="1325"/>
                  </a:lnTo>
                  <a:lnTo>
                    <a:pt x="654" y="1318"/>
                  </a:lnTo>
                  <a:lnTo>
                    <a:pt x="658" y="1319"/>
                  </a:lnTo>
                  <a:lnTo>
                    <a:pt x="659" y="1323"/>
                  </a:lnTo>
                  <a:lnTo>
                    <a:pt x="664" y="1324"/>
                  </a:lnTo>
                  <a:lnTo>
                    <a:pt x="675" y="1317"/>
                  </a:lnTo>
                  <a:lnTo>
                    <a:pt x="682" y="1317"/>
                  </a:lnTo>
                  <a:lnTo>
                    <a:pt x="686" y="1318"/>
                  </a:lnTo>
                  <a:lnTo>
                    <a:pt x="687" y="1320"/>
                  </a:lnTo>
                  <a:lnTo>
                    <a:pt x="684" y="1327"/>
                  </a:lnTo>
                  <a:lnTo>
                    <a:pt x="684" y="1332"/>
                  </a:lnTo>
                  <a:lnTo>
                    <a:pt x="675" y="1341"/>
                  </a:lnTo>
                  <a:lnTo>
                    <a:pt x="675" y="1344"/>
                  </a:lnTo>
                  <a:lnTo>
                    <a:pt x="676" y="1345"/>
                  </a:lnTo>
                  <a:lnTo>
                    <a:pt x="679" y="1345"/>
                  </a:lnTo>
                  <a:lnTo>
                    <a:pt x="686" y="1338"/>
                  </a:lnTo>
                  <a:lnTo>
                    <a:pt x="700" y="1333"/>
                  </a:lnTo>
                  <a:lnTo>
                    <a:pt x="708" y="1347"/>
                  </a:lnTo>
                  <a:lnTo>
                    <a:pt x="711" y="1360"/>
                  </a:lnTo>
                  <a:lnTo>
                    <a:pt x="711" y="1364"/>
                  </a:lnTo>
                  <a:lnTo>
                    <a:pt x="707" y="1363"/>
                  </a:lnTo>
                  <a:lnTo>
                    <a:pt x="703" y="1365"/>
                  </a:lnTo>
                  <a:lnTo>
                    <a:pt x="702" y="1367"/>
                  </a:lnTo>
                  <a:lnTo>
                    <a:pt x="703" y="1370"/>
                  </a:lnTo>
                  <a:lnTo>
                    <a:pt x="702" y="1372"/>
                  </a:lnTo>
                  <a:lnTo>
                    <a:pt x="695" y="1367"/>
                  </a:lnTo>
                  <a:lnTo>
                    <a:pt x="694" y="1368"/>
                  </a:lnTo>
                  <a:lnTo>
                    <a:pt x="686" y="1376"/>
                  </a:lnTo>
                  <a:lnTo>
                    <a:pt x="684" y="1382"/>
                  </a:lnTo>
                  <a:lnTo>
                    <a:pt x="681" y="1385"/>
                  </a:lnTo>
                  <a:lnTo>
                    <a:pt x="677" y="1385"/>
                  </a:lnTo>
                  <a:lnTo>
                    <a:pt x="676" y="1384"/>
                  </a:lnTo>
                  <a:lnTo>
                    <a:pt x="677" y="1376"/>
                  </a:lnTo>
                  <a:lnTo>
                    <a:pt x="672" y="1379"/>
                  </a:lnTo>
                  <a:lnTo>
                    <a:pt x="671" y="1383"/>
                  </a:lnTo>
                  <a:lnTo>
                    <a:pt x="672" y="1384"/>
                  </a:lnTo>
                  <a:lnTo>
                    <a:pt x="674" y="1386"/>
                  </a:lnTo>
                  <a:lnTo>
                    <a:pt x="675" y="1388"/>
                  </a:lnTo>
                  <a:lnTo>
                    <a:pt x="673" y="1391"/>
                  </a:lnTo>
                  <a:lnTo>
                    <a:pt x="670" y="1395"/>
                  </a:lnTo>
                  <a:lnTo>
                    <a:pt x="669" y="1401"/>
                  </a:lnTo>
                  <a:lnTo>
                    <a:pt x="668" y="1403"/>
                  </a:lnTo>
                  <a:lnTo>
                    <a:pt x="665" y="1403"/>
                  </a:lnTo>
                  <a:lnTo>
                    <a:pt x="663" y="1400"/>
                  </a:lnTo>
                  <a:lnTo>
                    <a:pt x="667" y="1389"/>
                  </a:lnTo>
                  <a:lnTo>
                    <a:pt x="666" y="1386"/>
                  </a:lnTo>
                  <a:lnTo>
                    <a:pt x="659" y="1382"/>
                  </a:lnTo>
                  <a:lnTo>
                    <a:pt x="657" y="1382"/>
                  </a:lnTo>
                  <a:lnTo>
                    <a:pt x="655" y="1384"/>
                  </a:lnTo>
                  <a:lnTo>
                    <a:pt x="650" y="1392"/>
                  </a:lnTo>
                  <a:lnTo>
                    <a:pt x="649" y="1395"/>
                  </a:lnTo>
                  <a:lnTo>
                    <a:pt x="651" y="1397"/>
                  </a:lnTo>
                  <a:lnTo>
                    <a:pt x="657" y="1399"/>
                  </a:lnTo>
                  <a:lnTo>
                    <a:pt x="658" y="1402"/>
                  </a:lnTo>
                  <a:lnTo>
                    <a:pt x="655" y="1407"/>
                  </a:lnTo>
                  <a:lnTo>
                    <a:pt x="653" y="1415"/>
                  </a:lnTo>
                  <a:lnTo>
                    <a:pt x="649" y="1418"/>
                  </a:lnTo>
                  <a:lnTo>
                    <a:pt x="647" y="1422"/>
                  </a:lnTo>
                  <a:lnTo>
                    <a:pt x="646" y="1431"/>
                  </a:lnTo>
                  <a:lnTo>
                    <a:pt x="648" y="1445"/>
                  </a:lnTo>
                  <a:lnTo>
                    <a:pt x="645" y="1448"/>
                  </a:lnTo>
                  <a:lnTo>
                    <a:pt x="640" y="1445"/>
                  </a:lnTo>
                  <a:lnTo>
                    <a:pt x="638" y="1444"/>
                  </a:lnTo>
                  <a:lnTo>
                    <a:pt x="629" y="1449"/>
                  </a:lnTo>
                  <a:lnTo>
                    <a:pt x="628" y="1453"/>
                  </a:lnTo>
                  <a:lnTo>
                    <a:pt x="628" y="1460"/>
                  </a:lnTo>
                  <a:lnTo>
                    <a:pt x="626" y="1461"/>
                  </a:lnTo>
                  <a:lnTo>
                    <a:pt x="621" y="1458"/>
                  </a:lnTo>
                  <a:lnTo>
                    <a:pt x="620" y="1460"/>
                  </a:lnTo>
                  <a:lnTo>
                    <a:pt x="618" y="1471"/>
                  </a:lnTo>
                  <a:lnTo>
                    <a:pt x="616" y="1473"/>
                  </a:lnTo>
                  <a:lnTo>
                    <a:pt x="613" y="1473"/>
                  </a:lnTo>
                  <a:lnTo>
                    <a:pt x="611" y="1476"/>
                  </a:lnTo>
                  <a:lnTo>
                    <a:pt x="611" y="1488"/>
                  </a:lnTo>
                  <a:lnTo>
                    <a:pt x="607" y="1490"/>
                  </a:lnTo>
                  <a:lnTo>
                    <a:pt x="604" y="1493"/>
                  </a:lnTo>
                  <a:lnTo>
                    <a:pt x="602" y="1493"/>
                  </a:lnTo>
                  <a:lnTo>
                    <a:pt x="600" y="1491"/>
                  </a:lnTo>
                  <a:lnTo>
                    <a:pt x="601" y="1487"/>
                  </a:lnTo>
                  <a:lnTo>
                    <a:pt x="598" y="1482"/>
                  </a:lnTo>
                  <a:lnTo>
                    <a:pt x="604" y="1479"/>
                  </a:lnTo>
                  <a:lnTo>
                    <a:pt x="614" y="1460"/>
                  </a:lnTo>
                  <a:lnTo>
                    <a:pt x="614" y="1456"/>
                  </a:lnTo>
                  <a:lnTo>
                    <a:pt x="613" y="1454"/>
                  </a:lnTo>
                  <a:lnTo>
                    <a:pt x="611" y="1453"/>
                  </a:lnTo>
                  <a:lnTo>
                    <a:pt x="605" y="1454"/>
                  </a:lnTo>
                  <a:lnTo>
                    <a:pt x="604" y="1454"/>
                  </a:lnTo>
                  <a:lnTo>
                    <a:pt x="605" y="1451"/>
                  </a:lnTo>
                  <a:lnTo>
                    <a:pt x="610" y="1445"/>
                  </a:lnTo>
                  <a:lnTo>
                    <a:pt x="608" y="1443"/>
                  </a:lnTo>
                  <a:lnTo>
                    <a:pt x="607" y="1443"/>
                  </a:lnTo>
                  <a:lnTo>
                    <a:pt x="603" y="1450"/>
                  </a:lnTo>
                  <a:lnTo>
                    <a:pt x="601" y="1452"/>
                  </a:lnTo>
                  <a:lnTo>
                    <a:pt x="590" y="1449"/>
                  </a:lnTo>
                  <a:lnTo>
                    <a:pt x="589" y="1449"/>
                  </a:lnTo>
                  <a:lnTo>
                    <a:pt x="585" y="1456"/>
                  </a:lnTo>
                  <a:lnTo>
                    <a:pt x="583" y="1466"/>
                  </a:lnTo>
                  <a:lnTo>
                    <a:pt x="584" y="1469"/>
                  </a:lnTo>
                  <a:lnTo>
                    <a:pt x="587" y="1473"/>
                  </a:lnTo>
                  <a:lnTo>
                    <a:pt x="590" y="1477"/>
                  </a:lnTo>
                  <a:lnTo>
                    <a:pt x="576" y="1490"/>
                  </a:lnTo>
                  <a:lnTo>
                    <a:pt x="572" y="1496"/>
                  </a:lnTo>
                  <a:lnTo>
                    <a:pt x="568" y="1508"/>
                  </a:lnTo>
                  <a:lnTo>
                    <a:pt x="568" y="1522"/>
                  </a:lnTo>
                  <a:lnTo>
                    <a:pt x="569" y="1526"/>
                  </a:lnTo>
                  <a:lnTo>
                    <a:pt x="575" y="1531"/>
                  </a:lnTo>
                  <a:lnTo>
                    <a:pt x="575" y="1532"/>
                  </a:lnTo>
                  <a:lnTo>
                    <a:pt x="560" y="1557"/>
                  </a:lnTo>
                  <a:lnTo>
                    <a:pt x="558" y="1554"/>
                  </a:lnTo>
                  <a:lnTo>
                    <a:pt x="557" y="1549"/>
                  </a:lnTo>
                  <a:lnTo>
                    <a:pt x="564" y="1528"/>
                  </a:lnTo>
                  <a:lnTo>
                    <a:pt x="565" y="1525"/>
                  </a:lnTo>
                  <a:lnTo>
                    <a:pt x="559" y="1507"/>
                  </a:lnTo>
                  <a:lnTo>
                    <a:pt x="557" y="1502"/>
                  </a:lnTo>
                  <a:lnTo>
                    <a:pt x="555" y="1498"/>
                  </a:lnTo>
                  <a:lnTo>
                    <a:pt x="550" y="1496"/>
                  </a:lnTo>
                  <a:lnTo>
                    <a:pt x="544" y="1496"/>
                  </a:lnTo>
                  <a:lnTo>
                    <a:pt x="522" y="1494"/>
                  </a:lnTo>
                  <a:lnTo>
                    <a:pt x="505" y="1488"/>
                  </a:lnTo>
                  <a:lnTo>
                    <a:pt x="492" y="1489"/>
                  </a:lnTo>
                  <a:lnTo>
                    <a:pt x="492" y="1491"/>
                  </a:lnTo>
                  <a:lnTo>
                    <a:pt x="491" y="1493"/>
                  </a:lnTo>
                  <a:lnTo>
                    <a:pt x="495" y="1495"/>
                  </a:lnTo>
                  <a:lnTo>
                    <a:pt x="504" y="1496"/>
                  </a:lnTo>
                  <a:lnTo>
                    <a:pt x="519" y="1496"/>
                  </a:lnTo>
                  <a:lnTo>
                    <a:pt x="522" y="1498"/>
                  </a:lnTo>
                  <a:lnTo>
                    <a:pt x="527" y="1504"/>
                  </a:lnTo>
                  <a:lnTo>
                    <a:pt x="529" y="1513"/>
                  </a:lnTo>
                  <a:lnTo>
                    <a:pt x="528" y="1523"/>
                  </a:lnTo>
                  <a:lnTo>
                    <a:pt x="524" y="1527"/>
                  </a:lnTo>
                  <a:lnTo>
                    <a:pt x="522" y="1535"/>
                  </a:lnTo>
                  <a:lnTo>
                    <a:pt x="517" y="1540"/>
                  </a:lnTo>
                  <a:lnTo>
                    <a:pt x="514" y="1547"/>
                  </a:lnTo>
                  <a:lnTo>
                    <a:pt x="512" y="1548"/>
                  </a:lnTo>
                  <a:lnTo>
                    <a:pt x="505" y="1544"/>
                  </a:lnTo>
                  <a:lnTo>
                    <a:pt x="504" y="1545"/>
                  </a:lnTo>
                  <a:lnTo>
                    <a:pt x="504" y="1546"/>
                  </a:lnTo>
                  <a:lnTo>
                    <a:pt x="508" y="1548"/>
                  </a:lnTo>
                  <a:lnTo>
                    <a:pt x="513" y="1554"/>
                  </a:lnTo>
                  <a:lnTo>
                    <a:pt x="518" y="1553"/>
                  </a:lnTo>
                  <a:lnTo>
                    <a:pt x="525" y="1549"/>
                  </a:lnTo>
                  <a:lnTo>
                    <a:pt x="528" y="1548"/>
                  </a:lnTo>
                  <a:lnTo>
                    <a:pt x="539" y="1550"/>
                  </a:lnTo>
                  <a:lnTo>
                    <a:pt x="542" y="1553"/>
                  </a:lnTo>
                  <a:lnTo>
                    <a:pt x="542" y="1557"/>
                  </a:lnTo>
                  <a:lnTo>
                    <a:pt x="540" y="1560"/>
                  </a:lnTo>
                  <a:lnTo>
                    <a:pt x="538" y="1560"/>
                  </a:lnTo>
                  <a:lnTo>
                    <a:pt x="532" y="1558"/>
                  </a:lnTo>
                  <a:lnTo>
                    <a:pt x="531" y="1559"/>
                  </a:lnTo>
                  <a:lnTo>
                    <a:pt x="529" y="1561"/>
                  </a:lnTo>
                  <a:lnTo>
                    <a:pt x="526" y="1575"/>
                  </a:lnTo>
                  <a:lnTo>
                    <a:pt x="527" y="1577"/>
                  </a:lnTo>
                  <a:lnTo>
                    <a:pt x="531" y="1579"/>
                  </a:lnTo>
                  <a:lnTo>
                    <a:pt x="530" y="1580"/>
                  </a:lnTo>
                  <a:lnTo>
                    <a:pt x="526" y="1581"/>
                  </a:lnTo>
                  <a:lnTo>
                    <a:pt x="517" y="1579"/>
                  </a:lnTo>
                  <a:lnTo>
                    <a:pt x="513" y="1581"/>
                  </a:lnTo>
                  <a:lnTo>
                    <a:pt x="510" y="1585"/>
                  </a:lnTo>
                  <a:lnTo>
                    <a:pt x="509" y="1590"/>
                  </a:lnTo>
                  <a:lnTo>
                    <a:pt x="510" y="1597"/>
                  </a:lnTo>
                  <a:lnTo>
                    <a:pt x="513" y="1602"/>
                  </a:lnTo>
                  <a:lnTo>
                    <a:pt x="519" y="1603"/>
                  </a:lnTo>
                  <a:lnTo>
                    <a:pt x="519" y="1605"/>
                  </a:lnTo>
                  <a:lnTo>
                    <a:pt x="519" y="1606"/>
                  </a:lnTo>
                  <a:lnTo>
                    <a:pt x="512" y="1606"/>
                  </a:lnTo>
                  <a:lnTo>
                    <a:pt x="508" y="1608"/>
                  </a:lnTo>
                  <a:lnTo>
                    <a:pt x="500" y="1611"/>
                  </a:lnTo>
                  <a:lnTo>
                    <a:pt x="492" y="1608"/>
                  </a:lnTo>
                  <a:lnTo>
                    <a:pt x="479" y="1611"/>
                  </a:lnTo>
                  <a:lnTo>
                    <a:pt x="481" y="1607"/>
                  </a:lnTo>
                  <a:lnTo>
                    <a:pt x="482" y="1605"/>
                  </a:lnTo>
                  <a:lnTo>
                    <a:pt x="497" y="1590"/>
                  </a:lnTo>
                  <a:lnTo>
                    <a:pt x="504" y="1584"/>
                  </a:lnTo>
                  <a:lnTo>
                    <a:pt x="507" y="1579"/>
                  </a:lnTo>
                  <a:lnTo>
                    <a:pt x="507" y="1577"/>
                  </a:lnTo>
                  <a:lnTo>
                    <a:pt x="504" y="1575"/>
                  </a:lnTo>
                  <a:lnTo>
                    <a:pt x="496" y="1576"/>
                  </a:lnTo>
                  <a:lnTo>
                    <a:pt x="491" y="1578"/>
                  </a:lnTo>
                  <a:lnTo>
                    <a:pt x="486" y="1577"/>
                  </a:lnTo>
                  <a:lnTo>
                    <a:pt x="484" y="1576"/>
                  </a:lnTo>
                  <a:lnTo>
                    <a:pt x="485" y="1572"/>
                  </a:lnTo>
                  <a:lnTo>
                    <a:pt x="491" y="1565"/>
                  </a:lnTo>
                  <a:lnTo>
                    <a:pt x="490" y="1561"/>
                  </a:lnTo>
                  <a:lnTo>
                    <a:pt x="487" y="1557"/>
                  </a:lnTo>
                  <a:lnTo>
                    <a:pt x="487" y="1554"/>
                  </a:lnTo>
                  <a:lnTo>
                    <a:pt x="494" y="1546"/>
                  </a:lnTo>
                  <a:lnTo>
                    <a:pt x="500" y="1542"/>
                  </a:lnTo>
                  <a:lnTo>
                    <a:pt x="501" y="1540"/>
                  </a:lnTo>
                  <a:lnTo>
                    <a:pt x="499" y="1539"/>
                  </a:lnTo>
                  <a:lnTo>
                    <a:pt x="492" y="1542"/>
                  </a:lnTo>
                  <a:lnTo>
                    <a:pt x="486" y="1551"/>
                  </a:lnTo>
                  <a:lnTo>
                    <a:pt x="484" y="1552"/>
                  </a:lnTo>
                  <a:lnTo>
                    <a:pt x="479" y="1552"/>
                  </a:lnTo>
                  <a:lnTo>
                    <a:pt x="476" y="1551"/>
                  </a:lnTo>
                  <a:lnTo>
                    <a:pt x="473" y="1546"/>
                  </a:lnTo>
                  <a:lnTo>
                    <a:pt x="471" y="1542"/>
                  </a:lnTo>
                  <a:lnTo>
                    <a:pt x="467" y="1545"/>
                  </a:lnTo>
                  <a:lnTo>
                    <a:pt x="468" y="1547"/>
                  </a:lnTo>
                  <a:lnTo>
                    <a:pt x="473" y="1550"/>
                  </a:lnTo>
                  <a:lnTo>
                    <a:pt x="473" y="1552"/>
                  </a:lnTo>
                  <a:lnTo>
                    <a:pt x="472" y="1554"/>
                  </a:lnTo>
                  <a:lnTo>
                    <a:pt x="464" y="1557"/>
                  </a:lnTo>
                  <a:lnTo>
                    <a:pt x="461" y="1560"/>
                  </a:lnTo>
                  <a:lnTo>
                    <a:pt x="461" y="1565"/>
                  </a:lnTo>
                  <a:lnTo>
                    <a:pt x="465" y="1577"/>
                  </a:lnTo>
                  <a:lnTo>
                    <a:pt x="464" y="1585"/>
                  </a:lnTo>
                  <a:lnTo>
                    <a:pt x="465" y="1588"/>
                  </a:lnTo>
                  <a:lnTo>
                    <a:pt x="467" y="1590"/>
                  </a:lnTo>
                  <a:lnTo>
                    <a:pt x="468" y="1592"/>
                  </a:lnTo>
                  <a:lnTo>
                    <a:pt x="467" y="1594"/>
                  </a:lnTo>
                  <a:lnTo>
                    <a:pt x="458" y="1602"/>
                  </a:lnTo>
                  <a:lnTo>
                    <a:pt x="456" y="1603"/>
                  </a:lnTo>
                  <a:lnTo>
                    <a:pt x="454" y="1602"/>
                  </a:lnTo>
                  <a:lnTo>
                    <a:pt x="454" y="1588"/>
                  </a:lnTo>
                  <a:lnTo>
                    <a:pt x="456" y="1580"/>
                  </a:lnTo>
                  <a:lnTo>
                    <a:pt x="451" y="1576"/>
                  </a:lnTo>
                  <a:lnTo>
                    <a:pt x="449" y="1577"/>
                  </a:lnTo>
                  <a:lnTo>
                    <a:pt x="446" y="1584"/>
                  </a:lnTo>
                  <a:lnTo>
                    <a:pt x="449" y="1593"/>
                  </a:lnTo>
                  <a:lnTo>
                    <a:pt x="450" y="1598"/>
                  </a:lnTo>
                  <a:lnTo>
                    <a:pt x="436" y="1600"/>
                  </a:lnTo>
                  <a:lnTo>
                    <a:pt x="436" y="1600"/>
                  </a:lnTo>
                  <a:lnTo>
                    <a:pt x="424" y="1597"/>
                  </a:lnTo>
                  <a:lnTo>
                    <a:pt x="412" y="1592"/>
                  </a:lnTo>
                  <a:lnTo>
                    <a:pt x="404" y="1587"/>
                  </a:lnTo>
                  <a:lnTo>
                    <a:pt x="399" y="1583"/>
                  </a:lnTo>
                  <a:lnTo>
                    <a:pt x="392" y="1572"/>
                  </a:lnTo>
                  <a:lnTo>
                    <a:pt x="381" y="1545"/>
                  </a:lnTo>
                  <a:lnTo>
                    <a:pt x="369" y="1525"/>
                  </a:lnTo>
                  <a:lnTo>
                    <a:pt x="365" y="1507"/>
                  </a:lnTo>
                  <a:lnTo>
                    <a:pt x="368" y="1478"/>
                  </a:lnTo>
                  <a:lnTo>
                    <a:pt x="359" y="1460"/>
                  </a:lnTo>
                  <a:lnTo>
                    <a:pt x="363" y="1442"/>
                  </a:lnTo>
                  <a:lnTo>
                    <a:pt x="373" y="1422"/>
                  </a:lnTo>
                  <a:lnTo>
                    <a:pt x="373" y="1418"/>
                  </a:lnTo>
                  <a:lnTo>
                    <a:pt x="369" y="1412"/>
                  </a:lnTo>
                  <a:lnTo>
                    <a:pt x="363" y="1404"/>
                  </a:lnTo>
                  <a:lnTo>
                    <a:pt x="360" y="1400"/>
                  </a:lnTo>
                  <a:lnTo>
                    <a:pt x="358" y="1395"/>
                  </a:lnTo>
                  <a:lnTo>
                    <a:pt x="356" y="1382"/>
                  </a:lnTo>
                  <a:lnTo>
                    <a:pt x="348" y="1376"/>
                  </a:lnTo>
                  <a:lnTo>
                    <a:pt x="343" y="1352"/>
                  </a:lnTo>
                  <a:lnTo>
                    <a:pt x="328" y="1340"/>
                  </a:lnTo>
                  <a:lnTo>
                    <a:pt x="324" y="1320"/>
                  </a:lnTo>
                  <a:lnTo>
                    <a:pt x="319" y="1315"/>
                  </a:lnTo>
                  <a:lnTo>
                    <a:pt x="305" y="1305"/>
                  </a:lnTo>
                  <a:lnTo>
                    <a:pt x="301" y="1299"/>
                  </a:lnTo>
                  <a:lnTo>
                    <a:pt x="299" y="1293"/>
                  </a:lnTo>
                  <a:lnTo>
                    <a:pt x="301" y="1284"/>
                  </a:lnTo>
                  <a:lnTo>
                    <a:pt x="310" y="1264"/>
                  </a:lnTo>
                  <a:lnTo>
                    <a:pt x="307" y="1259"/>
                  </a:lnTo>
                  <a:lnTo>
                    <a:pt x="301" y="1256"/>
                  </a:lnTo>
                  <a:lnTo>
                    <a:pt x="293" y="1257"/>
                  </a:lnTo>
                  <a:lnTo>
                    <a:pt x="270" y="1264"/>
                  </a:lnTo>
                  <a:lnTo>
                    <a:pt x="251" y="1270"/>
                  </a:lnTo>
                  <a:lnTo>
                    <a:pt x="220" y="1281"/>
                  </a:lnTo>
                  <a:lnTo>
                    <a:pt x="215" y="1282"/>
                  </a:lnTo>
                  <a:lnTo>
                    <a:pt x="211" y="1280"/>
                  </a:lnTo>
                  <a:lnTo>
                    <a:pt x="208" y="1277"/>
                  </a:lnTo>
                  <a:lnTo>
                    <a:pt x="204" y="1261"/>
                  </a:lnTo>
                  <a:lnTo>
                    <a:pt x="201" y="1256"/>
                  </a:lnTo>
                  <a:lnTo>
                    <a:pt x="183" y="1240"/>
                  </a:lnTo>
                  <a:lnTo>
                    <a:pt x="164" y="1222"/>
                  </a:lnTo>
                  <a:lnTo>
                    <a:pt x="164" y="1220"/>
                  </a:lnTo>
                  <a:lnTo>
                    <a:pt x="170" y="1210"/>
                  </a:lnTo>
                  <a:lnTo>
                    <a:pt x="169" y="1205"/>
                  </a:lnTo>
                  <a:lnTo>
                    <a:pt x="167" y="1203"/>
                  </a:lnTo>
                  <a:lnTo>
                    <a:pt x="162" y="1202"/>
                  </a:lnTo>
                  <a:lnTo>
                    <a:pt x="159" y="1203"/>
                  </a:lnTo>
                  <a:lnTo>
                    <a:pt x="137" y="1228"/>
                  </a:lnTo>
                  <a:lnTo>
                    <a:pt x="134" y="1229"/>
                  </a:lnTo>
                  <a:lnTo>
                    <a:pt x="126" y="1230"/>
                  </a:lnTo>
                  <a:lnTo>
                    <a:pt x="123" y="1229"/>
                  </a:lnTo>
                  <a:lnTo>
                    <a:pt x="122" y="1228"/>
                  </a:lnTo>
                  <a:lnTo>
                    <a:pt x="122" y="1218"/>
                  </a:lnTo>
                  <a:lnTo>
                    <a:pt x="115" y="1217"/>
                  </a:lnTo>
                  <a:lnTo>
                    <a:pt x="112" y="1215"/>
                  </a:lnTo>
                  <a:lnTo>
                    <a:pt x="107" y="1203"/>
                  </a:lnTo>
                  <a:lnTo>
                    <a:pt x="105" y="1202"/>
                  </a:lnTo>
                  <a:lnTo>
                    <a:pt x="99" y="1203"/>
                  </a:lnTo>
                  <a:lnTo>
                    <a:pt x="89" y="1209"/>
                  </a:lnTo>
                  <a:lnTo>
                    <a:pt x="77" y="1213"/>
                  </a:lnTo>
                  <a:lnTo>
                    <a:pt x="62" y="1207"/>
                  </a:lnTo>
                  <a:lnTo>
                    <a:pt x="52" y="1201"/>
                  </a:lnTo>
                  <a:lnTo>
                    <a:pt x="40" y="1197"/>
                  </a:lnTo>
                  <a:lnTo>
                    <a:pt x="23" y="1193"/>
                  </a:lnTo>
                  <a:lnTo>
                    <a:pt x="15" y="1193"/>
                  </a:lnTo>
                  <a:lnTo>
                    <a:pt x="10" y="1194"/>
                  </a:lnTo>
                  <a:lnTo>
                    <a:pt x="10" y="1194"/>
                  </a:lnTo>
                  <a:lnTo>
                    <a:pt x="7" y="1184"/>
                  </a:lnTo>
                  <a:lnTo>
                    <a:pt x="7" y="1177"/>
                  </a:lnTo>
                  <a:lnTo>
                    <a:pt x="8" y="1176"/>
                  </a:lnTo>
                  <a:lnTo>
                    <a:pt x="16" y="1177"/>
                  </a:lnTo>
                  <a:lnTo>
                    <a:pt x="17" y="1175"/>
                  </a:lnTo>
                  <a:lnTo>
                    <a:pt x="16" y="1173"/>
                  </a:lnTo>
                  <a:lnTo>
                    <a:pt x="6" y="1163"/>
                  </a:lnTo>
                  <a:lnTo>
                    <a:pt x="12" y="1152"/>
                  </a:lnTo>
                  <a:lnTo>
                    <a:pt x="18" y="1147"/>
                  </a:lnTo>
                  <a:lnTo>
                    <a:pt x="20" y="1145"/>
                  </a:lnTo>
                  <a:lnTo>
                    <a:pt x="17" y="1140"/>
                  </a:lnTo>
                  <a:lnTo>
                    <a:pt x="8" y="1132"/>
                  </a:lnTo>
                  <a:lnTo>
                    <a:pt x="3" y="1122"/>
                  </a:lnTo>
                  <a:lnTo>
                    <a:pt x="0" y="1112"/>
                  </a:lnTo>
                  <a:lnTo>
                    <a:pt x="0" y="1100"/>
                  </a:lnTo>
                  <a:lnTo>
                    <a:pt x="1" y="1097"/>
                  </a:lnTo>
                  <a:lnTo>
                    <a:pt x="4" y="1094"/>
                  </a:lnTo>
                  <a:lnTo>
                    <a:pt x="32" y="1071"/>
                  </a:lnTo>
                  <a:lnTo>
                    <a:pt x="37" y="1063"/>
                  </a:lnTo>
                  <a:lnTo>
                    <a:pt x="39" y="1056"/>
                  </a:lnTo>
                  <a:lnTo>
                    <a:pt x="38" y="1041"/>
                  </a:lnTo>
                  <a:lnTo>
                    <a:pt x="42" y="1025"/>
                  </a:lnTo>
                  <a:lnTo>
                    <a:pt x="41" y="1002"/>
                  </a:lnTo>
                  <a:lnTo>
                    <a:pt x="52" y="977"/>
                  </a:lnTo>
                  <a:lnTo>
                    <a:pt x="51" y="958"/>
                  </a:lnTo>
                  <a:lnTo>
                    <a:pt x="54" y="934"/>
                  </a:lnTo>
                  <a:lnTo>
                    <a:pt x="61" y="918"/>
                  </a:lnTo>
                  <a:lnTo>
                    <a:pt x="67" y="910"/>
                  </a:lnTo>
                  <a:lnTo>
                    <a:pt x="70" y="907"/>
                  </a:lnTo>
                  <a:lnTo>
                    <a:pt x="75" y="907"/>
                  </a:lnTo>
                  <a:lnTo>
                    <a:pt x="81" y="912"/>
                  </a:lnTo>
                  <a:lnTo>
                    <a:pt x="84" y="911"/>
                  </a:lnTo>
                  <a:lnTo>
                    <a:pt x="84" y="906"/>
                  </a:lnTo>
                  <a:lnTo>
                    <a:pt x="81" y="901"/>
                  </a:lnTo>
                  <a:lnTo>
                    <a:pt x="68" y="885"/>
                  </a:lnTo>
                  <a:lnTo>
                    <a:pt x="68" y="870"/>
                  </a:lnTo>
                  <a:lnTo>
                    <a:pt x="70" y="867"/>
                  </a:lnTo>
                  <a:lnTo>
                    <a:pt x="74" y="864"/>
                  </a:lnTo>
                  <a:lnTo>
                    <a:pt x="107" y="855"/>
                  </a:lnTo>
                  <a:lnTo>
                    <a:pt x="114" y="850"/>
                  </a:lnTo>
                  <a:lnTo>
                    <a:pt x="118" y="847"/>
                  </a:lnTo>
                  <a:lnTo>
                    <a:pt x="125" y="841"/>
                  </a:lnTo>
                  <a:lnTo>
                    <a:pt x="151" y="802"/>
                  </a:lnTo>
                  <a:lnTo>
                    <a:pt x="163" y="791"/>
                  </a:lnTo>
                  <a:lnTo>
                    <a:pt x="167" y="780"/>
                  </a:lnTo>
                  <a:lnTo>
                    <a:pt x="167" y="771"/>
                  </a:lnTo>
                  <a:lnTo>
                    <a:pt x="166" y="769"/>
                  </a:lnTo>
                  <a:lnTo>
                    <a:pt x="163" y="769"/>
                  </a:lnTo>
                  <a:lnTo>
                    <a:pt x="150" y="769"/>
                  </a:lnTo>
                  <a:lnTo>
                    <a:pt x="147" y="766"/>
                  </a:lnTo>
                  <a:lnTo>
                    <a:pt x="144" y="760"/>
                  </a:lnTo>
                  <a:lnTo>
                    <a:pt x="144" y="752"/>
                  </a:lnTo>
                  <a:lnTo>
                    <a:pt x="144" y="742"/>
                  </a:lnTo>
                  <a:lnTo>
                    <a:pt x="146" y="735"/>
                  </a:lnTo>
                  <a:lnTo>
                    <a:pt x="151" y="724"/>
                  </a:lnTo>
                  <a:lnTo>
                    <a:pt x="159" y="710"/>
                  </a:lnTo>
                  <a:lnTo>
                    <a:pt x="171" y="694"/>
                  </a:lnTo>
                  <a:lnTo>
                    <a:pt x="175" y="691"/>
                  </a:lnTo>
                  <a:lnTo>
                    <a:pt x="179" y="690"/>
                  </a:lnTo>
                  <a:lnTo>
                    <a:pt x="190" y="696"/>
                  </a:lnTo>
                  <a:lnTo>
                    <a:pt x="195" y="696"/>
                  </a:lnTo>
                  <a:lnTo>
                    <a:pt x="198" y="694"/>
                  </a:lnTo>
                  <a:lnTo>
                    <a:pt x="200" y="686"/>
                  </a:lnTo>
                  <a:lnTo>
                    <a:pt x="202" y="673"/>
                  </a:lnTo>
                  <a:lnTo>
                    <a:pt x="200" y="662"/>
                  </a:lnTo>
                  <a:lnTo>
                    <a:pt x="186" y="643"/>
                  </a:lnTo>
                  <a:lnTo>
                    <a:pt x="172" y="610"/>
                  </a:lnTo>
                  <a:lnTo>
                    <a:pt x="166" y="598"/>
                  </a:lnTo>
                  <a:lnTo>
                    <a:pt x="164" y="592"/>
                  </a:lnTo>
                  <a:lnTo>
                    <a:pt x="164" y="586"/>
                  </a:lnTo>
                  <a:lnTo>
                    <a:pt x="169" y="575"/>
                  </a:lnTo>
                  <a:lnTo>
                    <a:pt x="170" y="570"/>
                  </a:lnTo>
                  <a:lnTo>
                    <a:pt x="170" y="563"/>
                  </a:lnTo>
                  <a:lnTo>
                    <a:pt x="168" y="553"/>
                  </a:lnTo>
                  <a:lnTo>
                    <a:pt x="171" y="543"/>
                  </a:lnTo>
                  <a:lnTo>
                    <a:pt x="176" y="533"/>
                  </a:lnTo>
                  <a:lnTo>
                    <a:pt x="184" y="521"/>
                  </a:lnTo>
                  <a:lnTo>
                    <a:pt x="197" y="503"/>
                  </a:lnTo>
                  <a:lnTo>
                    <a:pt x="205" y="496"/>
                  </a:lnTo>
                  <a:lnTo>
                    <a:pt x="229" y="489"/>
                  </a:lnTo>
                  <a:lnTo>
                    <a:pt x="260" y="476"/>
                  </a:lnTo>
                  <a:lnTo>
                    <a:pt x="278" y="473"/>
                  </a:lnTo>
                  <a:lnTo>
                    <a:pt x="287" y="467"/>
                  </a:lnTo>
                  <a:lnTo>
                    <a:pt x="297" y="458"/>
                  </a:lnTo>
                  <a:lnTo>
                    <a:pt x="305" y="450"/>
                  </a:lnTo>
                  <a:lnTo>
                    <a:pt x="312" y="442"/>
                  </a:lnTo>
                  <a:lnTo>
                    <a:pt x="343" y="388"/>
                  </a:lnTo>
                  <a:lnTo>
                    <a:pt x="343" y="383"/>
                  </a:lnTo>
                  <a:lnTo>
                    <a:pt x="342" y="380"/>
                  </a:lnTo>
                  <a:lnTo>
                    <a:pt x="332" y="370"/>
                  </a:lnTo>
                  <a:lnTo>
                    <a:pt x="325" y="355"/>
                  </a:lnTo>
                  <a:lnTo>
                    <a:pt x="328" y="337"/>
                  </a:lnTo>
                  <a:lnTo>
                    <a:pt x="328" y="332"/>
                  </a:lnTo>
                  <a:lnTo>
                    <a:pt x="327" y="328"/>
                  </a:lnTo>
                  <a:lnTo>
                    <a:pt x="312" y="300"/>
                  </a:lnTo>
                  <a:lnTo>
                    <a:pt x="303" y="293"/>
                  </a:lnTo>
                  <a:lnTo>
                    <a:pt x="297" y="298"/>
                  </a:lnTo>
                  <a:lnTo>
                    <a:pt x="295" y="296"/>
                  </a:lnTo>
                  <a:lnTo>
                    <a:pt x="292" y="292"/>
                  </a:lnTo>
                  <a:lnTo>
                    <a:pt x="291" y="290"/>
                  </a:lnTo>
                  <a:lnTo>
                    <a:pt x="291" y="285"/>
                  </a:lnTo>
                  <a:lnTo>
                    <a:pt x="292" y="272"/>
                  </a:lnTo>
                  <a:lnTo>
                    <a:pt x="293" y="271"/>
                  </a:lnTo>
                  <a:lnTo>
                    <a:pt x="295" y="271"/>
                  </a:lnTo>
                  <a:lnTo>
                    <a:pt x="303" y="276"/>
                  </a:lnTo>
                  <a:lnTo>
                    <a:pt x="306" y="276"/>
                  </a:lnTo>
                  <a:lnTo>
                    <a:pt x="307" y="275"/>
                  </a:lnTo>
                  <a:lnTo>
                    <a:pt x="309" y="271"/>
                  </a:lnTo>
                  <a:lnTo>
                    <a:pt x="312" y="268"/>
                  </a:lnTo>
                  <a:lnTo>
                    <a:pt x="328" y="265"/>
                  </a:lnTo>
                  <a:lnTo>
                    <a:pt x="342" y="258"/>
                  </a:lnTo>
                  <a:lnTo>
                    <a:pt x="355" y="239"/>
                  </a:lnTo>
                  <a:lnTo>
                    <a:pt x="364" y="219"/>
                  </a:lnTo>
                  <a:lnTo>
                    <a:pt x="366" y="207"/>
                  </a:lnTo>
                  <a:lnTo>
                    <a:pt x="364" y="193"/>
                  </a:lnTo>
                  <a:lnTo>
                    <a:pt x="367" y="184"/>
                  </a:lnTo>
                  <a:lnTo>
                    <a:pt x="379" y="181"/>
                  </a:lnTo>
                  <a:lnTo>
                    <a:pt x="394" y="174"/>
                  </a:lnTo>
                  <a:lnTo>
                    <a:pt x="403" y="167"/>
                  </a:lnTo>
                  <a:lnTo>
                    <a:pt x="432" y="144"/>
                  </a:lnTo>
                  <a:lnTo>
                    <a:pt x="435" y="145"/>
                  </a:lnTo>
                  <a:lnTo>
                    <a:pt x="439" y="147"/>
                  </a:lnTo>
                  <a:lnTo>
                    <a:pt x="458" y="173"/>
                  </a:lnTo>
                  <a:lnTo>
                    <a:pt x="469" y="182"/>
                  </a:lnTo>
                  <a:lnTo>
                    <a:pt x="489" y="194"/>
                  </a:lnTo>
                  <a:lnTo>
                    <a:pt x="496" y="195"/>
                  </a:lnTo>
                  <a:lnTo>
                    <a:pt x="503" y="194"/>
                  </a:lnTo>
                  <a:lnTo>
                    <a:pt x="505" y="189"/>
                  </a:lnTo>
                  <a:lnTo>
                    <a:pt x="505" y="179"/>
                  </a:lnTo>
                  <a:lnTo>
                    <a:pt x="506" y="174"/>
                  </a:lnTo>
                  <a:lnTo>
                    <a:pt x="513" y="164"/>
                  </a:lnTo>
                  <a:lnTo>
                    <a:pt x="521" y="155"/>
                  </a:lnTo>
                  <a:lnTo>
                    <a:pt x="549" y="138"/>
                  </a:lnTo>
                  <a:lnTo>
                    <a:pt x="560" y="132"/>
                  </a:lnTo>
                  <a:lnTo>
                    <a:pt x="575" y="130"/>
                  </a:lnTo>
                  <a:lnTo>
                    <a:pt x="591" y="132"/>
                  </a:lnTo>
                  <a:lnTo>
                    <a:pt x="597" y="132"/>
                  </a:lnTo>
                  <a:lnTo>
                    <a:pt x="604" y="115"/>
                  </a:lnTo>
                  <a:lnTo>
                    <a:pt x="613" y="107"/>
                  </a:lnTo>
                  <a:lnTo>
                    <a:pt x="627" y="99"/>
                  </a:lnTo>
                  <a:lnTo>
                    <a:pt x="659" y="86"/>
                  </a:lnTo>
                  <a:lnTo>
                    <a:pt x="667" y="81"/>
                  </a:lnTo>
                  <a:lnTo>
                    <a:pt x="670" y="77"/>
                  </a:lnTo>
                  <a:lnTo>
                    <a:pt x="671" y="72"/>
                  </a:lnTo>
                  <a:lnTo>
                    <a:pt x="669" y="59"/>
                  </a:lnTo>
                  <a:lnTo>
                    <a:pt x="668" y="55"/>
                  </a:lnTo>
                  <a:lnTo>
                    <a:pt x="657" y="47"/>
                  </a:lnTo>
                  <a:lnTo>
                    <a:pt x="657" y="37"/>
                  </a:lnTo>
                  <a:lnTo>
                    <a:pt x="658" y="35"/>
                  </a:lnTo>
                  <a:lnTo>
                    <a:pt x="664" y="31"/>
                  </a:lnTo>
                  <a:lnTo>
                    <a:pt x="681" y="21"/>
                  </a:lnTo>
                  <a:lnTo>
                    <a:pt x="681" y="21"/>
                  </a:lnTo>
                  <a:lnTo>
                    <a:pt x="688" y="30"/>
                  </a:lnTo>
                  <a:lnTo>
                    <a:pt x="695" y="36"/>
                  </a:lnTo>
                  <a:lnTo>
                    <a:pt x="700" y="37"/>
                  </a:lnTo>
                  <a:lnTo>
                    <a:pt x="707" y="37"/>
                  </a:lnTo>
                  <a:lnTo>
                    <a:pt x="710" y="34"/>
                  </a:lnTo>
                  <a:lnTo>
                    <a:pt x="711" y="27"/>
                  </a:lnTo>
                  <a:lnTo>
                    <a:pt x="712" y="25"/>
                  </a:lnTo>
                  <a:lnTo>
                    <a:pt x="721" y="21"/>
                  </a:lnTo>
                  <a:lnTo>
                    <a:pt x="728" y="20"/>
                  </a:lnTo>
                  <a:lnTo>
                    <a:pt x="742" y="25"/>
                  </a:lnTo>
                  <a:lnTo>
                    <a:pt x="749" y="25"/>
                  </a:lnTo>
                  <a:lnTo>
                    <a:pt x="753" y="20"/>
                  </a:lnTo>
                  <a:lnTo>
                    <a:pt x="760" y="4"/>
                  </a:lnTo>
                  <a:lnTo>
                    <a:pt x="763" y="1"/>
                  </a:lnTo>
                  <a:lnTo>
                    <a:pt x="765" y="0"/>
                  </a:lnTo>
                  <a:lnTo>
                    <a:pt x="770" y="3"/>
                  </a:lnTo>
                  <a:lnTo>
                    <a:pt x="774" y="14"/>
                  </a:lnTo>
                  <a:lnTo>
                    <a:pt x="778" y="20"/>
                  </a:lnTo>
                  <a:lnTo>
                    <a:pt x="789" y="16"/>
                  </a:lnTo>
                  <a:lnTo>
                    <a:pt x="796" y="17"/>
                  </a:lnTo>
                  <a:lnTo>
                    <a:pt x="800" y="19"/>
                  </a:lnTo>
                  <a:lnTo>
                    <a:pt x="800" y="23"/>
                  </a:lnTo>
                  <a:lnTo>
                    <a:pt x="793" y="35"/>
                  </a:lnTo>
                  <a:lnTo>
                    <a:pt x="791" y="43"/>
                  </a:lnTo>
                  <a:lnTo>
                    <a:pt x="793" y="45"/>
                  </a:lnTo>
                  <a:lnTo>
                    <a:pt x="803" y="50"/>
                  </a:lnTo>
                  <a:lnTo>
                    <a:pt x="805" y="51"/>
                  </a:lnTo>
                  <a:lnTo>
                    <a:pt x="805" y="54"/>
                  </a:lnTo>
                  <a:lnTo>
                    <a:pt x="801" y="60"/>
                  </a:lnTo>
                  <a:lnTo>
                    <a:pt x="785" y="78"/>
                  </a:lnTo>
                  <a:lnTo>
                    <a:pt x="783" y="83"/>
                  </a:lnTo>
                  <a:lnTo>
                    <a:pt x="781" y="91"/>
                  </a:lnTo>
                  <a:lnTo>
                    <a:pt x="782" y="111"/>
                  </a:lnTo>
                  <a:lnTo>
                    <a:pt x="788" y="122"/>
                  </a:lnTo>
                  <a:lnTo>
                    <a:pt x="798" y="133"/>
                  </a:lnTo>
                  <a:lnTo>
                    <a:pt x="824" y="164"/>
                  </a:lnTo>
                  <a:lnTo>
                    <a:pt x="833" y="178"/>
                  </a:lnTo>
                  <a:lnTo>
                    <a:pt x="838" y="188"/>
                  </a:lnTo>
                  <a:lnTo>
                    <a:pt x="838" y="191"/>
                  </a:lnTo>
                  <a:lnTo>
                    <a:pt x="831" y="197"/>
                  </a:lnTo>
                  <a:lnTo>
                    <a:pt x="831" y="202"/>
                  </a:lnTo>
                  <a:lnTo>
                    <a:pt x="832" y="206"/>
                  </a:lnTo>
                  <a:lnTo>
                    <a:pt x="845" y="230"/>
                  </a:lnTo>
                  <a:lnTo>
                    <a:pt x="846" y="240"/>
                  </a:lnTo>
                  <a:lnTo>
                    <a:pt x="838" y="256"/>
                  </a:lnTo>
                  <a:lnTo>
                    <a:pt x="844" y="271"/>
                  </a:lnTo>
                  <a:lnTo>
                    <a:pt x="848" y="274"/>
                  </a:lnTo>
                  <a:lnTo>
                    <a:pt x="853" y="275"/>
                  </a:lnTo>
                  <a:lnTo>
                    <a:pt x="865" y="274"/>
                  </a:lnTo>
                  <a:lnTo>
                    <a:pt x="872" y="268"/>
                  </a:lnTo>
                  <a:lnTo>
                    <a:pt x="885" y="274"/>
                  </a:lnTo>
                  <a:lnTo>
                    <a:pt x="889" y="275"/>
                  </a:lnTo>
                  <a:lnTo>
                    <a:pt x="896" y="274"/>
                  </a:lnTo>
                  <a:lnTo>
                    <a:pt x="907" y="272"/>
                  </a:lnTo>
                  <a:lnTo>
                    <a:pt x="913" y="271"/>
                  </a:lnTo>
                  <a:lnTo>
                    <a:pt x="916" y="272"/>
                  </a:lnTo>
                  <a:lnTo>
                    <a:pt x="920" y="283"/>
                  </a:lnTo>
                  <a:lnTo>
                    <a:pt x="921" y="284"/>
                  </a:lnTo>
                  <a:lnTo>
                    <a:pt x="939" y="288"/>
                  </a:lnTo>
                  <a:lnTo>
                    <a:pt x="945" y="287"/>
                  </a:lnTo>
                  <a:lnTo>
                    <a:pt x="959" y="280"/>
                  </a:lnTo>
                  <a:lnTo>
                    <a:pt x="973" y="270"/>
                  </a:lnTo>
                  <a:lnTo>
                    <a:pt x="980" y="260"/>
                  </a:lnTo>
                  <a:lnTo>
                    <a:pt x="985" y="249"/>
                  </a:lnTo>
                  <a:lnTo>
                    <a:pt x="989" y="244"/>
                  </a:lnTo>
                  <a:lnTo>
                    <a:pt x="997" y="244"/>
                  </a:lnTo>
                  <a:lnTo>
                    <a:pt x="1004" y="249"/>
                  </a:lnTo>
                  <a:lnTo>
                    <a:pt x="1009" y="250"/>
                  </a:lnTo>
                  <a:lnTo>
                    <a:pt x="1013" y="239"/>
                  </a:lnTo>
                  <a:lnTo>
                    <a:pt x="1019" y="214"/>
                  </a:lnTo>
                  <a:lnTo>
                    <a:pt x="1024" y="201"/>
                  </a:lnTo>
                  <a:lnTo>
                    <a:pt x="1041" y="196"/>
                  </a:lnTo>
                  <a:lnTo>
                    <a:pt x="1048" y="195"/>
                  </a:lnTo>
                  <a:lnTo>
                    <a:pt x="1053" y="196"/>
                  </a:lnTo>
                  <a:lnTo>
                    <a:pt x="1057" y="200"/>
                  </a:lnTo>
                  <a:lnTo>
                    <a:pt x="1060" y="210"/>
                  </a:lnTo>
                  <a:lnTo>
                    <a:pt x="1063" y="217"/>
                  </a:lnTo>
                  <a:lnTo>
                    <a:pt x="1081" y="242"/>
                  </a:lnTo>
                  <a:lnTo>
                    <a:pt x="1094" y="276"/>
                  </a:lnTo>
                  <a:lnTo>
                    <a:pt x="1099" y="287"/>
                  </a:lnTo>
                  <a:lnTo>
                    <a:pt x="1110" y="301"/>
                  </a:lnTo>
                  <a:lnTo>
                    <a:pt x="1114" y="311"/>
                  </a:lnTo>
                  <a:lnTo>
                    <a:pt x="1121" y="312"/>
                  </a:lnTo>
                  <a:lnTo>
                    <a:pt x="1125" y="311"/>
                  </a:lnTo>
                  <a:lnTo>
                    <a:pt x="1127" y="309"/>
                  </a:lnTo>
                  <a:lnTo>
                    <a:pt x="1131" y="305"/>
                  </a:lnTo>
                  <a:lnTo>
                    <a:pt x="1133" y="304"/>
                  </a:lnTo>
                  <a:lnTo>
                    <a:pt x="1143" y="305"/>
                  </a:lnTo>
                  <a:lnTo>
                    <a:pt x="1149" y="304"/>
                  </a:lnTo>
                  <a:lnTo>
                    <a:pt x="1156" y="298"/>
                  </a:lnTo>
                  <a:lnTo>
                    <a:pt x="1164" y="286"/>
                  </a:lnTo>
                  <a:lnTo>
                    <a:pt x="1171" y="281"/>
                  </a:lnTo>
                  <a:lnTo>
                    <a:pt x="1176" y="282"/>
                  </a:lnTo>
                  <a:lnTo>
                    <a:pt x="1185" y="288"/>
                  </a:lnTo>
                  <a:lnTo>
                    <a:pt x="1191" y="287"/>
                  </a:lnTo>
                  <a:lnTo>
                    <a:pt x="1194" y="285"/>
                  </a:lnTo>
                  <a:lnTo>
                    <a:pt x="1208" y="269"/>
                  </a:lnTo>
                  <a:lnTo>
                    <a:pt x="1216" y="263"/>
                  </a:lnTo>
                  <a:lnTo>
                    <a:pt x="1227" y="258"/>
                  </a:lnTo>
                  <a:lnTo>
                    <a:pt x="1243" y="257"/>
                  </a:lnTo>
                  <a:lnTo>
                    <a:pt x="1248" y="259"/>
                  </a:lnTo>
                  <a:lnTo>
                    <a:pt x="1253" y="265"/>
                  </a:lnTo>
                  <a:lnTo>
                    <a:pt x="1257" y="267"/>
                  </a:lnTo>
                  <a:lnTo>
                    <a:pt x="1267" y="262"/>
                  </a:lnTo>
                  <a:lnTo>
                    <a:pt x="1269" y="263"/>
                  </a:lnTo>
                  <a:lnTo>
                    <a:pt x="1272" y="264"/>
                  </a:lnTo>
                  <a:lnTo>
                    <a:pt x="1280" y="283"/>
                  </a:lnTo>
                  <a:lnTo>
                    <a:pt x="1287" y="290"/>
                  </a:lnTo>
                  <a:lnTo>
                    <a:pt x="1298" y="299"/>
                  </a:lnTo>
                  <a:lnTo>
                    <a:pt x="1301" y="304"/>
                  </a:lnTo>
                  <a:lnTo>
                    <a:pt x="1302" y="324"/>
                  </a:lnTo>
                  <a:lnTo>
                    <a:pt x="1310" y="335"/>
                  </a:lnTo>
                  <a:lnTo>
                    <a:pt x="1310" y="335"/>
                  </a:lnTo>
                  <a:lnTo>
                    <a:pt x="1310" y="335"/>
                  </a:lnTo>
                  <a:lnTo>
                    <a:pt x="1310" y="335"/>
                  </a:lnTo>
                  <a:close/>
                </a:path>
              </a:pathLst>
            </a:custGeom>
            <a:solidFill>
              <a:srgbClr val="FDEADA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50" name="Freeform 320">
              <a:extLst>
                <a:ext uri="{FF2B5EF4-FFF2-40B4-BE49-F238E27FC236}">
                  <a16:creationId xmlns:a16="http://schemas.microsoft.com/office/drawing/2014/main" id="{48724CC2-167F-40DE-9615-7035D6D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4967288"/>
              <a:ext cx="3175" cy="1588"/>
            </a:xfrm>
            <a:custGeom>
              <a:avLst/>
              <a:gdLst>
                <a:gd name="T0" fmla="*/ 1 w 4"/>
                <a:gd name="T1" fmla="*/ 0 h 3"/>
                <a:gd name="T2" fmla="*/ 4 w 4"/>
                <a:gd name="T3" fmla="*/ 0 h 3"/>
                <a:gd name="T4" fmla="*/ 4 w 4"/>
                <a:gd name="T5" fmla="*/ 1 h 3"/>
                <a:gd name="T6" fmla="*/ 0 w 4"/>
                <a:gd name="T7" fmla="*/ 3 h 3"/>
                <a:gd name="T8" fmla="*/ 0 w 4"/>
                <a:gd name="T9" fmla="*/ 2 h 3"/>
                <a:gd name="T10" fmla="*/ 1 w 4"/>
                <a:gd name="T11" fmla="*/ 1 h 3"/>
                <a:gd name="T12" fmla="*/ 1 w 4"/>
                <a:gd name="T13" fmla="*/ 0 h 3"/>
                <a:gd name="T14" fmla="*/ 1 w 4"/>
                <a:gd name="T15" fmla="*/ 0 h 3"/>
                <a:gd name="T16" fmla="*/ 1 w 4"/>
                <a:gd name="T17" fmla="*/ 0 h 3"/>
                <a:gd name="T18" fmla="*/ 1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51" name="Freeform 321">
              <a:extLst>
                <a:ext uri="{FF2B5EF4-FFF2-40B4-BE49-F238E27FC236}">
                  <a16:creationId xmlns:a16="http://schemas.microsoft.com/office/drawing/2014/main" id="{119F0BC8-6E35-4E97-8005-D32A243FF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8" y="4972051"/>
              <a:ext cx="0" cy="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0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52" name="Freeform 322">
              <a:extLst>
                <a:ext uri="{FF2B5EF4-FFF2-40B4-BE49-F238E27FC236}">
                  <a16:creationId xmlns:a16="http://schemas.microsoft.com/office/drawing/2014/main" id="{D6176D8E-52D6-4D9B-9810-7CFC9A8FF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513" y="4978401"/>
              <a:ext cx="1588" cy="3175"/>
            </a:xfrm>
            <a:custGeom>
              <a:avLst/>
              <a:gdLst>
                <a:gd name="T0" fmla="*/ 0 w 4"/>
                <a:gd name="T1" fmla="*/ 4 h 5"/>
                <a:gd name="T2" fmla="*/ 0 w 4"/>
                <a:gd name="T3" fmla="*/ 1 h 5"/>
                <a:gd name="T4" fmla="*/ 1 w 4"/>
                <a:gd name="T5" fmla="*/ 0 h 5"/>
                <a:gd name="T6" fmla="*/ 2 w 4"/>
                <a:gd name="T7" fmla="*/ 0 h 5"/>
                <a:gd name="T8" fmla="*/ 4 w 4"/>
                <a:gd name="T9" fmla="*/ 3 h 5"/>
                <a:gd name="T10" fmla="*/ 4 w 4"/>
                <a:gd name="T11" fmla="*/ 4 h 5"/>
                <a:gd name="T12" fmla="*/ 3 w 4"/>
                <a:gd name="T13" fmla="*/ 5 h 5"/>
                <a:gd name="T14" fmla="*/ 0 w 4"/>
                <a:gd name="T15" fmla="*/ 5 h 5"/>
                <a:gd name="T16" fmla="*/ 0 w 4"/>
                <a:gd name="T17" fmla="*/ 4 h 5"/>
                <a:gd name="T18" fmla="*/ 0 w 4"/>
                <a:gd name="T19" fmla="*/ 4 h 5"/>
                <a:gd name="T20" fmla="*/ 0 w 4"/>
                <a:gd name="T21" fmla="*/ 4 h 5"/>
                <a:gd name="T22" fmla="*/ 0 w 4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53" name="Freeform 323">
              <a:extLst>
                <a:ext uri="{FF2B5EF4-FFF2-40B4-BE49-F238E27FC236}">
                  <a16:creationId xmlns:a16="http://schemas.microsoft.com/office/drawing/2014/main" id="{EB3FCD74-97B6-46F2-A079-DB06ED6BE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81576"/>
              <a:ext cx="1588" cy="0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1 h 2"/>
                <a:gd name="T4" fmla="*/ 1 w 3"/>
                <a:gd name="T5" fmla="*/ 2 h 2"/>
                <a:gd name="T6" fmla="*/ 0 w 3"/>
                <a:gd name="T7" fmla="*/ 1 h 2"/>
                <a:gd name="T8" fmla="*/ 0 w 3"/>
                <a:gd name="T9" fmla="*/ 0 h 2"/>
                <a:gd name="T10" fmla="*/ 0 w 3"/>
                <a:gd name="T11" fmla="*/ 0 h 2"/>
                <a:gd name="T12" fmla="*/ 0 w 3"/>
                <a:gd name="T13" fmla="*/ 0 h 2"/>
                <a:gd name="T14" fmla="*/ 0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54" name="Freeform 324">
              <a:extLst>
                <a:ext uri="{FF2B5EF4-FFF2-40B4-BE49-F238E27FC236}">
                  <a16:creationId xmlns:a16="http://schemas.microsoft.com/office/drawing/2014/main" id="{CCFAC8DA-516D-48B0-BBB4-0401517C1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4981576"/>
              <a:ext cx="1588" cy="3175"/>
            </a:xfrm>
            <a:custGeom>
              <a:avLst/>
              <a:gdLst>
                <a:gd name="T0" fmla="*/ 1 w 4"/>
                <a:gd name="T1" fmla="*/ 0 h 6"/>
                <a:gd name="T2" fmla="*/ 4 w 4"/>
                <a:gd name="T3" fmla="*/ 0 h 6"/>
                <a:gd name="T4" fmla="*/ 3 w 4"/>
                <a:gd name="T5" fmla="*/ 3 h 6"/>
                <a:gd name="T6" fmla="*/ 3 w 4"/>
                <a:gd name="T7" fmla="*/ 5 h 6"/>
                <a:gd name="T8" fmla="*/ 3 w 4"/>
                <a:gd name="T9" fmla="*/ 6 h 6"/>
                <a:gd name="T10" fmla="*/ 0 w 4"/>
                <a:gd name="T11" fmla="*/ 1 h 6"/>
                <a:gd name="T12" fmla="*/ 1 w 4"/>
                <a:gd name="T13" fmla="*/ 0 h 6"/>
                <a:gd name="T14" fmla="*/ 1 w 4"/>
                <a:gd name="T15" fmla="*/ 0 h 6"/>
                <a:gd name="T16" fmla="*/ 1 w 4"/>
                <a:gd name="T17" fmla="*/ 0 h 6"/>
                <a:gd name="T18" fmla="*/ 1 w 4"/>
                <a:gd name="T19" fmla="*/ 0 h 6"/>
                <a:gd name="T20" fmla="*/ 1 w 4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4" y="0"/>
                  </a:lnTo>
                  <a:lnTo>
                    <a:pt x="3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55" name="Freeform 325">
              <a:extLst>
                <a:ext uri="{FF2B5EF4-FFF2-40B4-BE49-F238E27FC236}">
                  <a16:creationId xmlns:a16="http://schemas.microsoft.com/office/drawing/2014/main" id="{8853C493-957A-4F5E-9F95-8DDA0CA3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4987926"/>
              <a:ext cx="1588" cy="1588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0 w 3"/>
                <a:gd name="T7" fmla="*/ 1 h 2"/>
                <a:gd name="T8" fmla="*/ 0 w 3"/>
                <a:gd name="T9" fmla="*/ 0 h 2"/>
                <a:gd name="T10" fmla="*/ 0 w 3"/>
                <a:gd name="T11" fmla="*/ 0 h 2"/>
                <a:gd name="T12" fmla="*/ 0 w 3"/>
                <a:gd name="T13" fmla="*/ 0 h 2"/>
                <a:gd name="T14" fmla="*/ 0 w 3"/>
                <a:gd name="T15" fmla="*/ 0 h 2"/>
                <a:gd name="T16" fmla="*/ 0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56" name="Freeform 326">
              <a:extLst>
                <a:ext uri="{FF2B5EF4-FFF2-40B4-BE49-F238E27FC236}">
                  <a16:creationId xmlns:a16="http://schemas.microsoft.com/office/drawing/2014/main" id="{7CA71E7C-0127-4EFB-AA22-6F121DFFD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363" y="4991101"/>
              <a:ext cx="11113" cy="9525"/>
            </a:xfrm>
            <a:custGeom>
              <a:avLst/>
              <a:gdLst>
                <a:gd name="T0" fmla="*/ 6 w 21"/>
                <a:gd name="T1" fmla="*/ 1 h 16"/>
                <a:gd name="T2" fmla="*/ 10 w 21"/>
                <a:gd name="T3" fmla="*/ 1 h 16"/>
                <a:gd name="T4" fmla="*/ 14 w 21"/>
                <a:gd name="T5" fmla="*/ 4 h 16"/>
                <a:gd name="T6" fmla="*/ 16 w 21"/>
                <a:gd name="T7" fmla="*/ 10 h 16"/>
                <a:gd name="T8" fmla="*/ 21 w 21"/>
                <a:gd name="T9" fmla="*/ 12 h 16"/>
                <a:gd name="T10" fmla="*/ 21 w 21"/>
                <a:gd name="T11" fmla="*/ 13 h 16"/>
                <a:gd name="T12" fmla="*/ 14 w 21"/>
                <a:gd name="T13" fmla="*/ 16 h 16"/>
                <a:gd name="T14" fmla="*/ 6 w 21"/>
                <a:gd name="T15" fmla="*/ 15 h 16"/>
                <a:gd name="T16" fmla="*/ 0 w 21"/>
                <a:gd name="T17" fmla="*/ 10 h 16"/>
                <a:gd name="T18" fmla="*/ 3 w 21"/>
                <a:gd name="T19" fmla="*/ 3 h 16"/>
                <a:gd name="T20" fmla="*/ 6 w 21"/>
                <a:gd name="T21" fmla="*/ 0 h 16"/>
                <a:gd name="T22" fmla="*/ 6 w 21"/>
                <a:gd name="T23" fmla="*/ 1 h 16"/>
                <a:gd name="T24" fmla="*/ 6 w 21"/>
                <a:gd name="T25" fmla="*/ 1 h 16"/>
                <a:gd name="T26" fmla="*/ 6 w 21"/>
                <a:gd name="T27" fmla="*/ 1 h 16"/>
                <a:gd name="T28" fmla="*/ 6 w 21"/>
                <a:gd name="T2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6">
                  <a:moveTo>
                    <a:pt x="6" y="1"/>
                  </a:moveTo>
                  <a:lnTo>
                    <a:pt x="10" y="1"/>
                  </a:lnTo>
                  <a:lnTo>
                    <a:pt x="14" y="4"/>
                  </a:lnTo>
                  <a:lnTo>
                    <a:pt x="16" y="10"/>
                  </a:lnTo>
                  <a:lnTo>
                    <a:pt x="21" y="12"/>
                  </a:lnTo>
                  <a:lnTo>
                    <a:pt x="21" y="13"/>
                  </a:lnTo>
                  <a:lnTo>
                    <a:pt x="14" y="16"/>
                  </a:lnTo>
                  <a:lnTo>
                    <a:pt x="6" y="15"/>
                  </a:lnTo>
                  <a:lnTo>
                    <a:pt x="0" y="10"/>
                  </a:lnTo>
                  <a:lnTo>
                    <a:pt x="3" y="3"/>
                  </a:lnTo>
                  <a:lnTo>
                    <a:pt x="6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57" name="Freeform 327">
              <a:extLst>
                <a:ext uri="{FF2B5EF4-FFF2-40B4-BE49-F238E27FC236}">
                  <a16:creationId xmlns:a16="http://schemas.microsoft.com/office/drawing/2014/main" id="{751421B5-4D38-4044-ABBC-64C296C2F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300" y="4992688"/>
              <a:ext cx="3175" cy="1588"/>
            </a:xfrm>
            <a:custGeom>
              <a:avLst/>
              <a:gdLst>
                <a:gd name="T0" fmla="*/ 3 w 5"/>
                <a:gd name="T1" fmla="*/ 0 h 4"/>
                <a:gd name="T2" fmla="*/ 5 w 5"/>
                <a:gd name="T3" fmla="*/ 2 h 4"/>
                <a:gd name="T4" fmla="*/ 5 w 5"/>
                <a:gd name="T5" fmla="*/ 3 h 4"/>
                <a:gd name="T6" fmla="*/ 4 w 5"/>
                <a:gd name="T7" fmla="*/ 4 h 4"/>
                <a:gd name="T8" fmla="*/ 1 w 5"/>
                <a:gd name="T9" fmla="*/ 3 h 4"/>
                <a:gd name="T10" fmla="*/ 0 w 5"/>
                <a:gd name="T11" fmla="*/ 2 h 4"/>
                <a:gd name="T12" fmla="*/ 3 w 5"/>
                <a:gd name="T13" fmla="*/ 2 h 4"/>
                <a:gd name="T14" fmla="*/ 3 w 5"/>
                <a:gd name="T15" fmla="*/ 0 h 4"/>
                <a:gd name="T16" fmla="*/ 3 w 5"/>
                <a:gd name="T17" fmla="*/ 0 h 4"/>
                <a:gd name="T18" fmla="*/ 3 w 5"/>
                <a:gd name="T19" fmla="*/ 0 h 4"/>
                <a:gd name="T20" fmla="*/ 3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58" name="Freeform 328">
              <a:extLst>
                <a:ext uri="{FF2B5EF4-FFF2-40B4-BE49-F238E27FC236}">
                  <a16:creationId xmlns:a16="http://schemas.microsoft.com/office/drawing/2014/main" id="{2E62B1DA-1BA9-449C-AC42-04F93B128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600" y="4997451"/>
              <a:ext cx="4763" cy="3175"/>
            </a:xfrm>
            <a:custGeom>
              <a:avLst/>
              <a:gdLst>
                <a:gd name="T0" fmla="*/ 5 w 10"/>
                <a:gd name="T1" fmla="*/ 1 h 6"/>
                <a:gd name="T2" fmla="*/ 7 w 10"/>
                <a:gd name="T3" fmla="*/ 0 h 6"/>
                <a:gd name="T4" fmla="*/ 10 w 10"/>
                <a:gd name="T5" fmla="*/ 4 h 6"/>
                <a:gd name="T6" fmla="*/ 6 w 10"/>
                <a:gd name="T7" fmla="*/ 6 h 6"/>
                <a:gd name="T8" fmla="*/ 2 w 10"/>
                <a:gd name="T9" fmla="*/ 5 h 6"/>
                <a:gd name="T10" fmla="*/ 0 w 10"/>
                <a:gd name="T11" fmla="*/ 3 h 6"/>
                <a:gd name="T12" fmla="*/ 5 w 10"/>
                <a:gd name="T13" fmla="*/ 1 h 6"/>
                <a:gd name="T14" fmla="*/ 5 w 10"/>
                <a:gd name="T15" fmla="*/ 1 h 6"/>
                <a:gd name="T16" fmla="*/ 5 w 10"/>
                <a:gd name="T17" fmla="*/ 1 h 6"/>
                <a:gd name="T18" fmla="*/ 5 w 10"/>
                <a:gd name="T19" fmla="*/ 1 h 6"/>
                <a:gd name="T20" fmla="*/ 5 w 10"/>
                <a:gd name="T2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5" y="1"/>
                  </a:moveTo>
                  <a:lnTo>
                    <a:pt x="7" y="0"/>
                  </a:lnTo>
                  <a:lnTo>
                    <a:pt x="10" y="4"/>
                  </a:lnTo>
                  <a:lnTo>
                    <a:pt x="6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59" name="Freeform 329">
              <a:extLst>
                <a:ext uri="{FF2B5EF4-FFF2-40B4-BE49-F238E27FC236}">
                  <a16:creationId xmlns:a16="http://schemas.microsoft.com/office/drawing/2014/main" id="{5492DDF4-5941-4CB5-B212-56993F29A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250" y="4999038"/>
              <a:ext cx="3175" cy="4763"/>
            </a:xfrm>
            <a:custGeom>
              <a:avLst/>
              <a:gdLst>
                <a:gd name="T0" fmla="*/ 3 w 7"/>
                <a:gd name="T1" fmla="*/ 0 h 7"/>
                <a:gd name="T2" fmla="*/ 5 w 7"/>
                <a:gd name="T3" fmla="*/ 0 h 7"/>
                <a:gd name="T4" fmla="*/ 7 w 7"/>
                <a:gd name="T5" fmla="*/ 3 h 7"/>
                <a:gd name="T6" fmla="*/ 5 w 7"/>
                <a:gd name="T7" fmla="*/ 4 h 7"/>
                <a:gd name="T8" fmla="*/ 1 w 7"/>
                <a:gd name="T9" fmla="*/ 7 h 7"/>
                <a:gd name="T10" fmla="*/ 0 w 7"/>
                <a:gd name="T11" fmla="*/ 1 h 7"/>
                <a:gd name="T12" fmla="*/ 3 w 7"/>
                <a:gd name="T13" fmla="*/ 0 h 7"/>
                <a:gd name="T14" fmla="*/ 3 w 7"/>
                <a:gd name="T15" fmla="*/ 0 h 7"/>
                <a:gd name="T16" fmla="*/ 3 w 7"/>
                <a:gd name="T17" fmla="*/ 0 h 7"/>
                <a:gd name="T18" fmla="*/ 3 w 7"/>
                <a:gd name="T19" fmla="*/ 0 h 7"/>
                <a:gd name="T20" fmla="*/ 3 w 7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60" name="Freeform 330">
              <a:extLst>
                <a:ext uri="{FF2B5EF4-FFF2-40B4-BE49-F238E27FC236}">
                  <a16:creationId xmlns:a16="http://schemas.microsoft.com/office/drawing/2014/main" id="{63F353D1-42D9-4DC4-B5B1-52614B00E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5008563"/>
              <a:ext cx="1588" cy="0"/>
            </a:xfrm>
            <a:custGeom>
              <a:avLst/>
              <a:gdLst>
                <a:gd name="T0" fmla="*/ 2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61" name="Freeform 331">
              <a:extLst>
                <a:ext uri="{FF2B5EF4-FFF2-40B4-BE49-F238E27FC236}">
                  <a16:creationId xmlns:a16="http://schemas.microsoft.com/office/drawing/2014/main" id="{C89790E3-1623-466A-B497-B354D9631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5008563"/>
              <a:ext cx="3175" cy="1588"/>
            </a:xfrm>
            <a:custGeom>
              <a:avLst/>
              <a:gdLst>
                <a:gd name="T0" fmla="*/ 3 w 5"/>
                <a:gd name="T1" fmla="*/ 0 h 4"/>
                <a:gd name="T2" fmla="*/ 4 w 5"/>
                <a:gd name="T3" fmla="*/ 0 h 4"/>
                <a:gd name="T4" fmla="*/ 5 w 5"/>
                <a:gd name="T5" fmla="*/ 1 h 4"/>
                <a:gd name="T6" fmla="*/ 3 w 5"/>
                <a:gd name="T7" fmla="*/ 4 h 4"/>
                <a:gd name="T8" fmla="*/ 2 w 5"/>
                <a:gd name="T9" fmla="*/ 4 h 4"/>
                <a:gd name="T10" fmla="*/ 0 w 5"/>
                <a:gd name="T11" fmla="*/ 3 h 4"/>
                <a:gd name="T12" fmla="*/ 3 w 5"/>
                <a:gd name="T13" fmla="*/ 0 h 4"/>
                <a:gd name="T14" fmla="*/ 3 w 5"/>
                <a:gd name="T15" fmla="*/ 0 h 4"/>
                <a:gd name="T16" fmla="*/ 3 w 5"/>
                <a:gd name="T17" fmla="*/ 0 h 4"/>
                <a:gd name="T18" fmla="*/ 3 w 5"/>
                <a:gd name="T19" fmla="*/ 0 h 4"/>
                <a:gd name="T20" fmla="*/ 3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62" name="Freeform 332">
              <a:extLst>
                <a:ext uri="{FF2B5EF4-FFF2-40B4-BE49-F238E27FC236}">
                  <a16:creationId xmlns:a16="http://schemas.microsoft.com/office/drawing/2014/main" id="{678C7912-D719-47B9-B958-E6AF7C036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8900" y="5010151"/>
              <a:ext cx="1588" cy="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63" name="Freeform 333">
              <a:extLst>
                <a:ext uri="{FF2B5EF4-FFF2-40B4-BE49-F238E27FC236}">
                  <a16:creationId xmlns:a16="http://schemas.microsoft.com/office/drawing/2014/main" id="{1ABA9C6C-D999-46F0-9CAA-47B91B8A2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019676"/>
              <a:ext cx="1588" cy="1588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0 h 2"/>
                <a:gd name="T4" fmla="*/ 1 w 3"/>
                <a:gd name="T5" fmla="*/ 2 h 2"/>
                <a:gd name="T6" fmla="*/ 0 w 3"/>
                <a:gd name="T7" fmla="*/ 2 h 2"/>
                <a:gd name="T8" fmla="*/ 0 w 3"/>
                <a:gd name="T9" fmla="*/ 1 h 2"/>
                <a:gd name="T10" fmla="*/ 2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  <a:gd name="T18" fmla="*/ 2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64" name="Freeform 334">
              <a:extLst>
                <a:ext uri="{FF2B5EF4-FFF2-40B4-BE49-F238E27FC236}">
                  <a16:creationId xmlns:a16="http://schemas.microsoft.com/office/drawing/2014/main" id="{B5D430CA-E773-4758-AF95-35272DD3E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5021263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2 h 3"/>
                <a:gd name="T4" fmla="*/ 1 w 3"/>
                <a:gd name="T5" fmla="*/ 3 h 3"/>
                <a:gd name="T6" fmla="*/ 0 w 3"/>
                <a:gd name="T7" fmla="*/ 2 h 3"/>
                <a:gd name="T8" fmla="*/ 1 w 3"/>
                <a:gd name="T9" fmla="*/ 0 h 3"/>
                <a:gd name="T10" fmla="*/ 1 w 3"/>
                <a:gd name="T11" fmla="*/ 0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65" name="Freeform 335">
              <a:extLst>
                <a:ext uri="{FF2B5EF4-FFF2-40B4-BE49-F238E27FC236}">
                  <a16:creationId xmlns:a16="http://schemas.microsoft.com/office/drawing/2014/main" id="{9CC9279E-0CF3-488F-8BA8-44048BCCD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5021263"/>
              <a:ext cx="1588" cy="1588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1 h 2"/>
                <a:gd name="T4" fmla="*/ 1 w 4"/>
                <a:gd name="T5" fmla="*/ 2 h 2"/>
                <a:gd name="T6" fmla="*/ 0 w 4"/>
                <a:gd name="T7" fmla="*/ 1 h 2"/>
                <a:gd name="T8" fmla="*/ 2 w 4"/>
                <a:gd name="T9" fmla="*/ 0 h 2"/>
                <a:gd name="T10" fmla="*/ 2 w 4"/>
                <a:gd name="T11" fmla="*/ 0 h 2"/>
                <a:gd name="T12" fmla="*/ 2 w 4"/>
                <a:gd name="T13" fmla="*/ 0 h 2"/>
                <a:gd name="T14" fmla="*/ 2 w 4"/>
                <a:gd name="T15" fmla="*/ 0 h 2"/>
                <a:gd name="T16" fmla="*/ 2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66" name="Freeform 336">
              <a:extLst>
                <a:ext uri="{FF2B5EF4-FFF2-40B4-BE49-F238E27FC236}">
                  <a16:creationId xmlns:a16="http://schemas.microsoft.com/office/drawing/2014/main" id="{3644DA8B-DE77-437A-A402-24C53E52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5024438"/>
              <a:ext cx="3175" cy="1588"/>
            </a:xfrm>
            <a:custGeom>
              <a:avLst/>
              <a:gdLst>
                <a:gd name="T0" fmla="*/ 3 w 6"/>
                <a:gd name="T1" fmla="*/ 0 h 3"/>
                <a:gd name="T2" fmla="*/ 5 w 6"/>
                <a:gd name="T3" fmla="*/ 0 h 3"/>
                <a:gd name="T4" fmla="*/ 6 w 6"/>
                <a:gd name="T5" fmla="*/ 0 h 3"/>
                <a:gd name="T6" fmla="*/ 2 w 6"/>
                <a:gd name="T7" fmla="*/ 3 h 3"/>
                <a:gd name="T8" fmla="*/ 0 w 6"/>
                <a:gd name="T9" fmla="*/ 2 h 3"/>
                <a:gd name="T10" fmla="*/ 3 w 6"/>
                <a:gd name="T11" fmla="*/ 1 h 3"/>
                <a:gd name="T12" fmla="*/ 3 w 6"/>
                <a:gd name="T13" fmla="*/ 0 h 3"/>
                <a:gd name="T14" fmla="*/ 3 w 6"/>
                <a:gd name="T15" fmla="*/ 0 h 3"/>
                <a:gd name="T16" fmla="*/ 3 w 6"/>
                <a:gd name="T17" fmla="*/ 0 h 3"/>
                <a:gd name="T18" fmla="*/ 3 w 6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3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2" y="3"/>
                  </a:lnTo>
                  <a:lnTo>
                    <a:pt x="0" y="2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67" name="Freeform 337">
              <a:extLst>
                <a:ext uri="{FF2B5EF4-FFF2-40B4-BE49-F238E27FC236}">
                  <a16:creationId xmlns:a16="http://schemas.microsoft.com/office/drawing/2014/main" id="{87AB787A-67FD-455A-BCEC-317859E4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650" y="5037138"/>
              <a:ext cx="4763" cy="6350"/>
            </a:xfrm>
            <a:custGeom>
              <a:avLst/>
              <a:gdLst>
                <a:gd name="T0" fmla="*/ 3 w 7"/>
                <a:gd name="T1" fmla="*/ 1 h 11"/>
                <a:gd name="T2" fmla="*/ 6 w 7"/>
                <a:gd name="T3" fmla="*/ 0 h 11"/>
                <a:gd name="T4" fmla="*/ 7 w 7"/>
                <a:gd name="T5" fmla="*/ 1 h 11"/>
                <a:gd name="T6" fmla="*/ 6 w 7"/>
                <a:gd name="T7" fmla="*/ 9 h 11"/>
                <a:gd name="T8" fmla="*/ 4 w 7"/>
                <a:gd name="T9" fmla="*/ 11 h 11"/>
                <a:gd name="T10" fmla="*/ 0 w 7"/>
                <a:gd name="T11" fmla="*/ 10 h 11"/>
                <a:gd name="T12" fmla="*/ 0 w 7"/>
                <a:gd name="T13" fmla="*/ 9 h 11"/>
                <a:gd name="T14" fmla="*/ 3 w 7"/>
                <a:gd name="T15" fmla="*/ 1 h 11"/>
                <a:gd name="T16" fmla="*/ 3 w 7"/>
                <a:gd name="T17" fmla="*/ 1 h 11"/>
                <a:gd name="T18" fmla="*/ 3 w 7"/>
                <a:gd name="T19" fmla="*/ 1 h 11"/>
                <a:gd name="T20" fmla="*/ 3 w 7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11">
                  <a:moveTo>
                    <a:pt x="3" y="1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6" y="9"/>
                  </a:lnTo>
                  <a:lnTo>
                    <a:pt x="4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68" name="Freeform 338">
              <a:extLst>
                <a:ext uri="{FF2B5EF4-FFF2-40B4-BE49-F238E27FC236}">
                  <a16:creationId xmlns:a16="http://schemas.microsoft.com/office/drawing/2014/main" id="{3335F425-D09E-413D-AE91-B5393A2C8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300" y="5037138"/>
              <a:ext cx="3175" cy="4763"/>
            </a:xfrm>
            <a:custGeom>
              <a:avLst/>
              <a:gdLst>
                <a:gd name="T0" fmla="*/ 1 w 5"/>
                <a:gd name="T1" fmla="*/ 6 h 7"/>
                <a:gd name="T2" fmla="*/ 0 w 5"/>
                <a:gd name="T3" fmla="*/ 3 h 7"/>
                <a:gd name="T4" fmla="*/ 0 w 5"/>
                <a:gd name="T5" fmla="*/ 2 h 7"/>
                <a:gd name="T6" fmla="*/ 3 w 5"/>
                <a:gd name="T7" fmla="*/ 0 h 7"/>
                <a:gd name="T8" fmla="*/ 5 w 5"/>
                <a:gd name="T9" fmla="*/ 1 h 7"/>
                <a:gd name="T10" fmla="*/ 5 w 5"/>
                <a:gd name="T11" fmla="*/ 2 h 7"/>
                <a:gd name="T12" fmla="*/ 2 w 5"/>
                <a:gd name="T13" fmla="*/ 7 h 7"/>
                <a:gd name="T14" fmla="*/ 1 w 5"/>
                <a:gd name="T15" fmla="*/ 6 h 7"/>
                <a:gd name="T16" fmla="*/ 1 w 5"/>
                <a:gd name="T17" fmla="*/ 6 h 7"/>
                <a:gd name="T18" fmla="*/ 1 w 5"/>
                <a:gd name="T19" fmla="*/ 6 h 7"/>
                <a:gd name="T20" fmla="*/ 1 w 5"/>
                <a:gd name="T21" fmla="*/ 6 h 7"/>
                <a:gd name="T22" fmla="*/ 1 w 5"/>
                <a:gd name="T2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2" y="7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69" name="Freeform 339">
              <a:extLst>
                <a:ext uri="{FF2B5EF4-FFF2-40B4-BE49-F238E27FC236}">
                  <a16:creationId xmlns:a16="http://schemas.microsoft.com/office/drawing/2014/main" id="{F84DE5C4-5A41-41FC-B0CD-C4EBB1531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5040313"/>
              <a:ext cx="4763" cy="3175"/>
            </a:xfrm>
            <a:custGeom>
              <a:avLst/>
              <a:gdLst>
                <a:gd name="T0" fmla="*/ 5 w 9"/>
                <a:gd name="T1" fmla="*/ 0 h 4"/>
                <a:gd name="T2" fmla="*/ 8 w 9"/>
                <a:gd name="T3" fmla="*/ 0 h 4"/>
                <a:gd name="T4" fmla="*/ 9 w 9"/>
                <a:gd name="T5" fmla="*/ 2 h 4"/>
                <a:gd name="T6" fmla="*/ 3 w 9"/>
                <a:gd name="T7" fmla="*/ 4 h 4"/>
                <a:gd name="T8" fmla="*/ 0 w 9"/>
                <a:gd name="T9" fmla="*/ 2 h 4"/>
                <a:gd name="T10" fmla="*/ 1 w 9"/>
                <a:gd name="T11" fmla="*/ 1 h 4"/>
                <a:gd name="T12" fmla="*/ 5 w 9"/>
                <a:gd name="T13" fmla="*/ 0 h 4"/>
                <a:gd name="T14" fmla="*/ 5 w 9"/>
                <a:gd name="T15" fmla="*/ 0 h 4"/>
                <a:gd name="T16" fmla="*/ 5 w 9"/>
                <a:gd name="T17" fmla="*/ 0 h 4"/>
                <a:gd name="T18" fmla="*/ 5 w 9"/>
                <a:gd name="T19" fmla="*/ 0 h 4"/>
                <a:gd name="T20" fmla="*/ 5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5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3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70" name="Freeform 340">
              <a:extLst>
                <a:ext uri="{FF2B5EF4-FFF2-40B4-BE49-F238E27FC236}">
                  <a16:creationId xmlns:a16="http://schemas.microsoft.com/office/drawing/2014/main" id="{7D47EA5D-5295-4E92-ACBA-4A92516D4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0" y="5041901"/>
              <a:ext cx="1588" cy="1588"/>
            </a:xfrm>
            <a:custGeom>
              <a:avLst/>
              <a:gdLst>
                <a:gd name="T0" fmla="*/ 0 w 2"/>
                <a:gd name="T1" fmla="*/ 1 h 4"/>
                <a:gd name="T2" fmla="*/ 1 w 2"/>
                <a:gd name="T3" fmla="*/ 0 h 4"/>
                <a:gd name="T4" fmla="*/ 2 w 2"/>
                <a:gd name="T5" fmla="*/ 2 h 4"/>
                <a:gd name="T6" fmla="*/ 1 w 2"/>
                <a:gd name="T7" fmla="*/ 4 h 4"/>
                <a:gd name="T8" fmla="*/ 0 w 2"/>
                <a:gd name="T9" fmla="*/ 4 h 4"/>
                <a:gd name="T10" fmla="*/ 0 w 2"/>
                <a:gd name="T11" fmla="*/ 1 h 4"/>
                <a:gd name="T12" fmla="*/ 0 w 2"/>
                <a:gd name="T13" fmla="*/ 1 h 4"/>
                <a:gd name="T14" fmla="*/ 0 w 2"/>
                <a:gd name="T15" fmla="*/ 1 h 4"/>
                <a:gd name="T16" fmla="*/ 0 w 2"/>
                <a:gd name="T17" fmla="*/ 1 h 4"/>
                <a:gd name="T18" fmla="*/ 0 w 2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71" name="Freeform 341">
              <a:extLst>
                <a:ext uri="{FF2B5EF4-FFF2-40B4-BE49-F238E27FC236}">
                  <a16:creationId xmlns:a16="http://schemas.microsoft.com/office/drawing/2014/main" id="{BB95ABB7-2A7D-4056-AA56-058636A0A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5" y="5041901"/>
              <a:ext cx="1588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0 w 2"/>
                <a:gd name="T5" fmla="*/ 2 h 2"/>
                <a:gd name="T6" fmla="*/ 0 w 2"/>
                <a:gd name="T7" fmla="*/ 0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72" name="Freeform 342">
              <a:extLst>
                <a:ext uri="{FF2B5EF4-FFF2-40B4-BE49-F238E27FC236}">
                  <a16:creationId xmlns:a16="http://schemas.microsoft.com/office/drawing/2014/main" id="{2997E9D7-F9C0-43EC-ACB3-CF5D5627E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75" y="5043488"/>
              <a:ext cx="3175" cy="1588"/>
            </a:xfrm>
            <a:custGeom>
              <a:avLst/>
              <a:gdLst>
                <a:gd name="T0" fmla="*/ 2 w 5"/>
                <a:gd name="T1" fmla="*/ 3 h 4"/>
                <a:gd name="T2" fmla="*/ 0 w 5"/>
                <a:gd name="T3" fmla="*/ 1 h 4"/>
                <a:gd name="T4" fmla="*/ 2 w 5"/>
                <a:gd name="T5" fmla="*/ 0 h 4"/>
                <a:gd name="T6" fmla="*/ 5 w 5"/>
                <a:gd name="T7" fmla="*/ 1 h 4"/>
                <a:gd name="T8" fmla="*/ 5 w 5"/>
                <a:gd name="T9" fmla="*/ 3 h 4"/>
                <a:gd name="T10" fmla="*/ 5 w 5"/>
                <a:gd name="T11" fmla="*/ 4 h 4"/>
                <a:gd name="T12" fmla="*/ 2 w 5"/>
                <a:gd name="T13" fmla="*/ 3 h 4"/>
                <a:gd name="T14" fmla="*/ 2 w 5"/>
                <a:gd name="T15" fmla="*/ 3 h 4"/>
                <a:gd name="T16" fmla="*/ 2 w 5"/>
                <a:gd name="T17" fmla="*/ 3 h 4"/>
                <a:gd name="T18" fmla="*/ 2 w 5"/>
                <a:gd name="T19" fmla="*/ 3 h 4"/>
                <a:gd name="T20" fmla="*/ 2 w 5"/>
                <a:gd name="T2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2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73" name="Freeform 343">
              <a:extLst>
                <a:ext uri="{FF2B5EF4-FFF2-40B4-BE49-F238E27FC236}">
                  <a16:creationId xmlns:a16="http://schemas.microsoft.com/office/drawing/2014/main" id="{D9B420C2-CC17-4664-872C-CD03F4F91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350" y="5046663"/>
              <a:ext cx="0" cy="1588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0 h 1"/>
                <a:gd name="T6" fmla="*/ 2 w 2"/>
                <a:gd name="T7" fmla="*/ 0 h 1"/>
                <a:gd name="T8" fmla="*/ 1 w 2"/>
                <a:gd name="T9" fmla="*/ 1 h 1"/>
                <a:gd name="T10" fmla="*/ 1 w 2"/>
                <a:gd name="T11" fmla="*/ 1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74" name="Freeform 344">
              <a:extLst>
                <a:ext uri="{FF2B5EF4-FFF2-40B4-BE49-F238E27FC236}">
                  <a16:creationId xmlns:a16="http://schemas.microsoft.com/office/drawing/2014/main" id="{4A207603-BF3B-487C-9347-3026D3161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5046663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2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75" name="Freeform 345">
              <a:extLst>
                <a:ext uri="{FF2B5EF4-FFF2-40B4-BE49-F238E27FC236}">
                  <a16:creationId xmlns:a16="http://schemas.microsoft.com/office/drawing/2014/main" id="{5B1636E7-55F5-4CB3-B3BA-18DDB3941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048251"/>
              <a:ext cx="6350" cy="4763"/>
            </a:xfrm>
            <a:custGeom>
              <a:avLst/>
              <a:gdLst>
                <a:gd name="T0" fmla="*/ 4 w 12"/>
                <a:gd name="T1" fmla="*/ 0 h 11"/>
                <a:gd name="T2" fmla="*/ 10 w 12"/>
                <a:gd name="T3" fmla="*/ 0 h 11"/>
                <a:gd name="T4" fmla="*/ 11 w 12"/>
                <a:gd name="T5" fmla="*/ 0 h 11"/>
                <a:gd name="T6" fmla="*/ 8 w 12"/>
                <a:gd name="T7" fmla="*/ 6 h 11"/>
                <a:gd name="T8" fmla="*/ 12 w 12"/>
                <a:gd name="T9" fmla="*/ 10 h 11"/>
                <a:gd name="T10" fmla="*/ 11 w 12"/>
                <a:gd name="T11" fmla="*/ 11 h 11"/>
                <a:gd name="T12" fmla="*/ 8 w 12"/>
                <a:gd name="T13" fmla="*/ 9 h 11"/>
                <a:gd name="T14" fmla="*/ 3 w 12"/>
                <a:gd name="T15" fmla="*/ 8 h 11"/>
                <a:gd name="T16" fmla="*/ 0 w 12"/>
                <a:gd name="T17" fmla="*/ 5 h 11"/>
                <a:gd name="T18" fmla="*/ 0 w 12"/>
                <a:gd name="T19" fmla="*/ 1 h 11"/>
                <a:gd name="T20" fmla="*/ 4 w 12"/>
                <a:gd name="T21" fmla="*/ 0 h 11"/>
                <a:gd name="T22" fmla="*/ 4 w 12"/>
                <a:gd name="T23" fmla="*/ 0 h 11"/>
                <a:gd name="T24" fmla="*/ 4 w 12"/>
                <a:gd name="T25" fmla="*/ 0 h 11"/>
                <a:gd name="T26" fmla="*/ 4 w 12"/>
                <a:gd name="T27" fmla="*/ 0 h 11"/>
                <a:gd name="T28" fmla="*/ 4 w 1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1">
                  <a:moveTo>
                    <a:pt x="4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1" y="11"/>
                  </a:lnTo>
                  <a:lnTo>
                    <a:pt x="8" y="9"/>
                  </a:lnTo>
                  <a:lnTo>
                    <a:pt x="3" y="8"/>
                  </a:lnTo>
                  <a:lnTo>
                    <a:pt x="0" y="5"/>
                  </a:lnTo>
                  <a:lnTo>
                    <a:pt x="0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76" name="Freeform 346">
              <a:extLst>
                <a:ext uri="{FF2B5EF4-FFF2-40B4-BE49-F238E27FC236}">
                  <a16:creationId xmlns:a16="http://schemas.microsoft.com/office/drawing/2014/main" id="{C4E151FD-DA0A-435A-9C3A-396C763F0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5048251"/>
              <a:ext cx="3175" cy="1588"/>
            </a:xfrm>
            <a:custGeom>
              <a:avLst/>
              <a:gdLst>
                <a:gd name="T0" fmla="*/ 2 w 5"/>
                <a:gd name="T1" fmla="*/ 0 h 3"/>
                <a:gd name="T2" fmla="*/ 5 w 5"/>
                <a:gd name="T3" fmla="*/ 2 h 3"/>
                <a:gd name="T4" fmla="*/ 5 w 5"/>
                <a:gd name="T5" fmla="*/ 3 h 3"/>
                <a:gd name="T6" fmla="*/ 0 w 5"/>
                <a:gd name="T7" fmla="*/ 3 h 3"/>
                <a:gd name="T8" fmla="*/ 0 w 5"/>
                <a:gd name="T9" fmla="*/ 1 h 3"/>
                <a:gd name="T10" fmla="*/ 2 w 5"/>
                <a:gd name="T11" fmla="*/ 0 h 3"/>
                <a:gd name="T12" fmla="*/ 2 w 5"/>
                <a:gd name="T13" fmla="*/ 0 h 3"/>
                <a:gd name="T14" fmla="*/ 2 w 5"/>
                <a:gd name="T15" fmla="*/ 0 h 3"/>
                <a:gd name="T16" fmla="*/ 2 w 5"/>
                <a:gd name="T17" fmla="*/ 0 h 3"/>
                <a:gd name="T18" fmla="*/ 2 w 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2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77" name="Freeform 347">
              <a:extLst>
                <a:ext uri="{FF2B5EF4-FFF2-40B4-BE49-F238E27FC236}">
                  <a16:creationId xmlns:a16="http://schemas.microsoft.com/office/drawing/2014/main" id="{EA38DDD6-B401-464D-8211-7887F7A20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3" y="5048251"/>
              <a:ext cx="1588" cy="3175"/>
            </a:xfrm>
            <a:custGeom>
              <a:avLst/>
              <a:gdLst>
                <a:gd name="T0" fmla="*/ 1 w 5"/>
                <a:gd name="T1" fmla="*/ 1 h 4"/>
                <a:gd name="T2" fmla="*/ 4 w 5"/>
                <a:gd name="T3" fmla="*/ 0 h 4"/>
                <a:gd name="T4" fmla="*/ 5 w 5"/>
                <a:gd name="T5" fmla="*/ 3 h 4"/>
                <a:gd name="T6" fmla="*/ 4 w 5"/>
                <a:gd name="T7" fmla="*/ 4 h 4"/>
                <a:gd name="T8" fmla="*/ 1 w 5"/>
                <a:gd name="T9" fmla="*/ 4 h 4"/>
                <a:gd name="T10" fmla="*/ 0 w 5"/>
                <a:gd name="T11" fmla="*/ 4 h 4"/>
                <a:gd name="T12" fmla="*/ 1 w 5"/>
                <a:gd name="T13" fmla="*/ 1 h 4"/>
                <a:gd name="T14" fmla="*/ 1 w 5"/>
                <a:gd name="T15" fmla="*/ 1 h 4"/>
                <a:gd name="T16" fmla="*/ 1 w 5"/>
                <a:gd name="T17" fmla="*/ 1 h 4"/>
                <a:gd name="T18" fmla="*/ 1 w 5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1" y="1"/>
                  </a:moveTo>
                  <a:lnTo>
                    <a:pt x="4" y="0"/>
                  </a:lnTo>
                  <a:lnTo>
                    <a:pt x="5" y="3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78" name="Freeform 348">
              <a:extLst>
                <a:ext uri="{FF2B5EF4-FFF2-40B4-BE49-F238E27FC236}">
                  <a16:creationId xmlns:a16="http://schemas.microsoft.com/office/drawing/2014/main" id="{9BC980F4-53C3-498D-81C8-F67DE9218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300" y="5048251"/>
              <a:ext cx="1588" cy="15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79" name="Freeform 349">
              <a:extLst>
                <a:ext uri="{FF2B5EF4-FFF2-40B4-BE49-F238E27FC236}">
                  <a16:creationId xmlns:a16="http://schemas.microsoft.com/office/drawing/2014/main" id="{BE70D0F2-C61A-424D-A0C1-85B47828E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5051426"/>
              <a:ext cx="3175" cy="1588"/>
            </a:xfrm>
            <a:custGeom>
              <a:avLst/>
              <a:gdLst>
                <a:gd name="T0" fmla="*/ 3 w 5"/>
                <a:gd name="T1" fmla="*/ 0 h 4"/>
                <a:gd name="T2" fmla="*/ 5 w 5"/>
                <a:gd name="T3" fmla="*/ 2 h 4"/>
                <a:gd name="T4" fmla="*/ 4 w 5"/>
                <a:gd name="T5" fmla="*/ 3 h 4"/>
                <a:gd name="T6" fmla="*/ 1 w 5"/>
                <a:gd name="T7" fmla="*/ 4 h 4"/>
                <a:gd name="T8" fmla="*/ 0 w 5"/>
                <a:gd name="T9" fmla="*/ 4 h 4"/>
                <a:gd name="T10" fmla="*/ 0 w 5"/>
                <a:gd name="T11" fmla="*/ 1 h 4"/>
                <a:gd name="T12" fmla="*/ 3 w 5"/>
                <a:gd name="T13" fmla="*/ 0 h 4"/>
                <a:gd name="T14" fmla="*/ 3 w 5"/>
                <a:gd name="T15" fmla="*/ 0 h 4"/>
                <a:gd name="T16" fmla="*/ 3 w 5"/>
                <a:gd name="T17" fmla="*/ 0 h 4"/>
                <a:gd name="T18" fmla="*/ 3 w 5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lnTo>
                    <a:pt x="5" y="2"/>
                  </a:lnTo>
                  <a:lnTo>
                    <a:pt x="4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80" name="Freeform 350">
              <a:extLst>
                <a:ext uri="{FF2B5EF4-FFF2-40B4-BE49-F238E27FC236}">
                  <a16:creationId xmlns:a16="http://schemas.microsoft.com/office/drawing/2014/main" id="{EBC8CA96-D3A9-43C0-83F0-84404BBB2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575" y="5051426"/>
              <a:ext cx="4763" cy="3175"/>
            </a:xfrm>
            <a:custGeom>
              <a:avLst/>
              <a:gdLst>
                <a:gd name="T0" fmla="*/ 2 w 7"/>
                <a:gd name="T1" fmla="*/ 0 h 6"/>
                <a:gd name="T2" fmla="*/ 7 w 7"/>
                <a:gd name="T3" fmla="*/ 3 h 6"/>
                <a:gd name="T4" fmla="*/ 7 w 7"/>
                <a:gd name="T5" fmla="*/ 5 h 6"/>
                <a:gd name="T6" fmla="*/ 6 w 7"/>
                <a:gd name="T7" fmla="*/ 6 h 6"/>
                <a:gd name="T8" fmla="*/ 0 w 7"/>
                <a:gd name="T9" fmla="*/ 2 h 6"/>
                <a:gd name="T10" fmla="*/ 0 w 7"/>
                <a:gd name="T11" fmla="*/ 0 h 6"/>
                <a:gd name="T12" fmla="*/ 2 w 7"/>
                <a:gd name="T13" fmla="*/ 0 h 6"/>
                <a:gd name="T14" fmla="*/ 2 w 7"/>
                <a:gd name="T15" fmla="*/ 0 h 6"/>
                <a:gd name="T16" fmla="*/ 2 w 7"/>
                <a:gd name="T17" fmla="*/ 0 h 6"/>
                <a:gd name="T18" fmla="*/ 2 w 7"/>
                <a:gd name="T19" fmla="*/ 0 h 6"/>
                <a:gd name="T20" fmla="*/ 2 w 7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6">
                  <a:moveTo>
                    <a:pt x="2" y="0"/>
                  </a:moveTo>
                  <a:lnTo>
                    <a:pt x="7" y="3"/>
                  </a:lnTo>
                  <a:lnTo>
                    <a:pt x="7" y="5"/>
                  </a:lnTo>
                  <a:lnTo>
                    <a:pt x="6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81" name="Freeform 351">
              <a:extLst>
                <a:ext uri="{FF2B5EF4-FFF2-40B4-BE49-F238E27FC236}">
                  <a16:creationId xmlns:a16="http://schemas.microsoft.com/office/drawing/2014/main" id="{F638D677-DD57-453F-B75B-407AC5179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1588" y="5051426"/>
              <a:ext cx="0" cy="1588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0 h 3"/>
                <a:gd name="T4" fmla="*/ 1 w 1"/>
                <a:gd name="T5" fmla="*/ 1 h 3"/>
                <a:gd name="T6" fmla="*/ 0 w 1"/>
                <a:gd name="T7" fmla="*/ 3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  <a:gd name="T16" fmla="*/ 0 w 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82" name="Freeform 352">
              <a:extLst>
                <a:ext uri="{FF2B5EF4-FFF2-40B4-BE49-F238E27FC236}">
                  <a16:creationId xmlns:a16="http://schemas.microsoft.com/office/drawing/2014/main" id="{5E377592-D53A-437A-BE91-C4FDDC36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350" y="5053013"/>
              <a:ext cx="15875" cy="9525"/>
            </a:xfrm>
            <a:custGeom>
              <a:avLst/>
              <a:gdLst>
                <a:gd name="T0" fmla="*/ 27 w 30"/>
                <a:gd name="T1" fmla="*/ 0 h 17"/>
                <a:gd name="T2" fmla="*/ 30 w 30"/>
                <a:gd name="T3" fmla="*/ 1 h 17"/>
                <a:gd name="T4" fmla="*/ 30 w 30"/>
                <a:gd name="T5" fmla="*/ 4 h 17"/>
                <a:gd name="T6" fmla="*/ 21 w 30"/>
                <a:gd name="T7" fmla="*/ 10 h 17"/>
                <a:gd name="T8" fmla="*/ 19 w 30"/>
                <a:gd name="T9" fmla="*/ 15 h 17"/>
                <a:gd name="T10" fmla="*/ 14 w 30"/>
                <a:gd name="T11" fmla="*/ 15 h 17"/>
                <a:gd name="T12" fmla="*/ 8 w 30"/>
                <a:gd name="T13" fmla="*/ 17 h 17"/>
                <a:gd name="T14" fmla="*/ 4 w 30"/>
                <a:gd name="T15" fmla="*/ 17 h 17"/>
                <a:gd name="T16" fmla="*/ 0 w 30"/>
                <a:gd name="T17" fmla="*/ 8 h 17"/>
                <a:gd name="T18" fmla="*/ 0 w 30"/>
                <a:gd name="T19" fmla="*/ 7 h 17"/>
                <a:gd name="T20" fmla="*/ 4 w 30"/>
                <a:gd name="T21" fmla="*/ 5 h 17"/>
                <a:gd name="T22" fmla="*/ 11 w 30"/>
                <a:gd name="T23" fmla="*/ 5 h 17"/>
                <a:gd name="T24" fmla="*/ 18 w 30"/>
                <a:gd name="T25" fmla="*/ 5 h 17"/>
                <a:gd name="T26" fmla="*/ 22 w 30"/>
                <a:gd name="T27" fmla="*/ 7 h 17"/>
                <a:gd name="T28" fmla="*/ 22 w 30"/>
                <a:gd name="T29" fmla="*/ 6 h 17"/>
                <a:gd name="T30" fmla="*/ 22 w 30"/>
                <a:gd name="T31" fmla="*/ 2 h 17"/>
                <a:gd name="T32" fmla="*/ 27 w 30"/>
                <a:gd name="T33" fmla="*/ 0 h 17"/>
                <a:gd name="T34" fmla="*/ 27 w 30"/>
                <a:gd name="T35" fmla="*/ 0 h 17"/>
                <a:gd name="T36" fmla="*/ 27 w 30"/>
                <a:gd name="T37" fmla="*/ 0 h 17"/>
                <a:gd name="T38" fmla="*/ 27 w 30"/>
                <a:gd name="T39" fmla="*/ 0 h 17"/>
                <a:gd name="T40" fmla="*/ 27 w 30"/>
                <a:gd name="T4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17">
                  <a:moveTo>
                    <a:pt x="27" y="0"/>
                  </a:moveTo>
                  <a:lnTo>
                    <a:pt x="30" y="1"/>
                  </a:lnTo>
                  <a:lnTo>
                    <a:pt x="30" y="4"/>
                  </a:lnTo>
                  <a:lnTo>
                    <a:pt x="21" y="10"/>
                  </a:lnTo>
                  <a:lnTo>
                    <a:pt x="19" y="15"/>
                  </a:lnTo>
                  <a:lnTo>
                    <a:pt x="14" y="15"/>
                  </a:lnTo>
                  <a:lnTo>
                    <a:pt x="8" y="17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7"/>
                  </a:lnTo>
                  <a:lnTo>
                    <a:pt x="4" y="5"/>
                  </a:lnTo>
                  <a:lnTo>
                    <a:pt x="11" y="5"/>
                  </a:lnTo>
                  <a:lnTo>
                    <a:pt x="18" y="5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83" name="Freeform 353">
              <a:extLst>
                <a:ext uri="{FF2B5EF4-FFF2-40B4-BE49-F238E27FC236}">
                  <a16:creationId xmlns:a16="http://schemas.microsoft.com/office/drawing/2014/main" id="{612F69C9-D3F2-4B01-A974-DB9D28FD9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788" y="5057776"/>
              <a:ext cx="1588" cy="1588"/>
            </a:xfrm>
            <a:custGeom>
              <a:avLst/>
              <a:gdLst>
                <a:gd name="T0" fmla="*/ 2 w 4"/>
                <a:gd name="T1" fmla="*/ 0 h 3"/>
                <a:gd name="T2" fmla="*/ 3 w 4"/>
                <a:gd name="T3" fmla="*/ 0 h 3"/>
                <a:gd name="T4" fmla="*/ 4 w 4"/>
                <a:gd name="T5" fmla="*/ 1 h 3"/>
                <a:gd name="T6" fmla="*/ 1 w 4"/>
                <a:gd name="T7" fmla="*/ 3 h 3"/>
                <a:gd name="T8" fmla="*/ 0 w 4"/>
                <a:gd name="T9" fmla="*/ 1 h 3"/>
                <a:gd name="T10" fmla="*/ 1 w 4"/>
                <a:gd name="T11" fmla="*/ 0 h 3"/>
                <a:gd name="T12" fmla="*/ 2 w 4"/>
                <a:gd name="T13" fmla="*/ 0 h 3"/>
                <a:gd name="T14" fmla="*/ 2 w 4"/>
                <a:gd name="T15" fmla="*/ 0 h 3"/>
                <a:gd name="T16" fmla="*/ 2 w 4"/>
                <a:gd name="T17" fmla="*/ 0 h 3"/>
                <a:gd name="T18" fmla="*/ 2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84" name="Freeform 354">
              <a:extLst>
                <a:ext uri="{FF2B5EF4-FFF2-40B4-BE49-F238E27FC236}">
                  <a16:creationId xmlns:a16="http://schemas.microsoft.com/office/drawing/2014/main" id="{1E1E6713-6CF4-41F6-B385-D1128E3F4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5059363"/>
              <a:ext cx="7938" cy="7938"/>
            </a:xfrm>
            <a:custGeom>
              <a:avLst/>
              <a:gdLst>
                <a:gd name="T0" fmla="*/ 8 w 14"/>
                <a:gd name="T1" fmla="*/ 5 h 17"/>
                <a:gd name="T2" fmla="*/ 10 w 14"/>
                <a:gd name="T3" fmla="*/ 2 h 17"/>
                <a:gd name="T4" fmla="*/ 12 w 14"/>
                <a:gd name="T5" fmla="*/ 0 h 17"/>
                <a:gd name="T6" fmla="*/ 13 w 14"/>
                <a:gd name="T7" fmla="*/ 3 h 17"/>
                <a:gd name="T8" fmla="*/ 14 w 14"/>
                <a:gd name="T9" fmla="*/ 6 h 17"/>
                <a:gd name="T10" fmla="*/ 13 w 14"/>
                <a:gd name="T11" fmla="*/ 11 h 17"/>
                <a:gd name="T12" fmla="*/ 8 w 14"/>
                <a:gd name="T13" fmla="*/ 17 h 17"/>
                <a:gd name="T14" fmla="*/ 6 w 14"/>
                <a:gd name="T15" fmla="*/ 17 h 17"/>
                <a:gd name="T16" fmla="*/ 0 w 14"/>
                <a:gd name="T17" fmla="*/ 14 h 17"/>
                <a:gd name="T18" fmla="*/ 5 w 14"/>
                <a:gd name="T19" fmla="*/ 11 h 17"/>
                <a:gd name="T20" fmla="*/ 8 w 14"/>
                <a:gd name="T21" fmla="*/ 5 h 17"/>
                <a:gd name="T22" fmla="*/ 8 w 14"/>
                <a:gd name="T23" fmla="*/ 5 h 17"/>
                <a:gd name="T24" fmla="*/ 8 w 14"/>
                <a:gd name="T25" fmla="*/ 5 h 17"/>
                <a:gd name="T26" fmla="*/ 8 w 14"/>
                <a:gd name="T27" fmla="*/ 5 h 17"/>
                <a:gd name="T28" fmla="*/ 8 w 14"/>
                <a:gd name="T2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7">
                  <a:moveTo>
                    <a:pt x="8" y="5"/>
                  </a:moveTo>
                  <a:lnTo>
                    <a:pt x="10" y="2"/>
                  </a:lnTo>
                  <a:lnTo>
                    <a:pt x="12" y="0"/>
                  </a:lnTo>
                  <a:lnTo>
                    <a:pt x="13" y="3"/>
                  </a:lnTo>
                  <a:lnTo>
                    <a:pt x="14" y="6"/>
                  </a:lnTo>
                  <a:lnTo>
                    <a:pt x="13" y="11"/>
                  </a:lnTo>
                  <a:lnTo>
                    <a:pt x="8" y="17"/>
                  </a:lnTo>
                  <a:lnTo>
                    <a:pt x="6" y="17"/>
                  </a:lnTo>
                  <a:lnTo>
                    <a:pt x="0" y="14"/>
                  </a:lnTo>
                  <a:lnTo>
                    <a:pt x="5" y="11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85" name="Freeform 355">
              <a:extLst>
                <a:ext uri="{FF2B5EF4-FFF2-40B4-BE49-F238E27FC236}">
                  <a16:creationId xmlns:a16="http://schemas.microsoft.com/office/drawing/2014/main" id="{098F57F7-66C3-4C3A-B014-3BBAE750C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5060951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1 w 3"/>
                <a:gd name="T5" fmla="*/ 2 h 2"/>
                <a:gd name="T6" fmla="*/ 0 w 3"/>
                <a:gd name="T7" fmla="*/ 1 h 2"/>
                <a:gd name="T8" fmla="*/ 1 w 3"/>
                <a:gd name="T9" fmla="*/ 0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86" name="Freeform 356">
              <a:extLst>
                <a:ext uri="{FF2B5EF4-FFF2-40B4-BE49-F238E27FC236}">
                  <a16:creationId xmlns:a16="http://schemas.microsoft.com/office/drawing/2014/main" id="{AED0FB95-39AD-4649-AB26-47A4E547D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5060951"/>
              <a:ext cx="7938" cy="4763"/>
            </a:xfrm>
            <a:custGeom>
              <a:avLst/>
              <a:gdLst>
                <a:gd name="T0" fmla="*/ 13 w 17"/>
                <a:gd name="T1" fmla="*/ 0 h 9"/>
                <a:gd name="T2" fmla="*/ 17 w 17"/>
                <a:gd name="T3" fmla="*/ 2 h 9"/>
                <a:gd name="T4" fmla="*/ 17 w 17"/>
                <a:gd name="T5" fmla="*/ 5 h 9"/>
                <a:gd name="T6" fmla="*/ 15 w 17"/>
                <a:gd name="T7" fmla="*/ 6 h 9"/>
                <a:gd name="T8" fmla="*/ 12 w 17"/>
                <a:gd name="T9" fmla="*/ 6 h 9"/>
                <a:gd name="T10" fmla="*/ 9 w 17"/>
                <a:gd name="T11" fmla="*/ 8 h 9"/>
                <a:gd name="T12" fmla="*/ 6 w 17"/>
                <a:gd name="T13" fmla="*/ 9 h 9"/>
                <a:gd name="T14" fmla="*/ 1 w 17"/>
                <a:gd name="T15" fmla="*/ 8 h 9"/>
                <a:gd name="T16" fmla="*/ 0 w 17"/>
                <a:gd name="T17" fmla="*/ 4 h 9"/>
                <a:gd name="T18" fmla="*/ 12 w 17"/>
                <a:gd name="T19" fmla="*/ 0 h 9"/>
                <a:gd name="T20" fmla="*/ 13 w 17"/>
                <a:gd name="T21" fmla="*/ 0 h 9"/>
                <a:gd name="T22" fmla="*/ 13 w 17"/>
                <a:gd name="T23" fmla="*/ 0 h 9"/>
                <a:gd name="T24" fmla="*/ 13 w 17"/>
                <a:gd name="T25" fmla="*/ 0 h 9"/>
                <a:gd name="T26" fmla="*/ 13 w 17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9">
                  <a:moveTo>
                    <a:pt x="13" y="0"/>
                  </a:moveTo>
                  <a:lnTo>
                    <a:pt x="17" y="2"/>
                  </a:lnTo>
                  <a:lnTo>
                    <a:pt x="17" y="5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9" y="8"/>
                  </a:lnTo>
                  <a:lnTo>
                    <a:pt x="6" y="9"/>
                  </a:lnTo>
                  <a:lnTo>
                    <a:pt x="1" y="8"/>
                  </a:lnTo>
                  <a:lnTo>
                    <a:pt x="0" y="4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87" name="Freeform 357">
              <a:extLst>
                <a:ext uri="{FF2B5EF4-FFF2-40B4-BE49-F238E27FC236}">
                  <a16:creationId xmlns:a16="http://schemas.microsoft.com/office/drawing/2014/main" id="{A4592793-0623-41E5-A606-9694A0E2E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650" y="5062538"/>
              <a:ext cx="1588" cy="1588"/>
            </a:xfrm>
            <a:custGeom>
              <a:avLst/>
              <a:gdLst>
                <a:gd name="T0" fmla="*/ 2 w 5"/>
                <a:gd name="T1" fmla="*/ 0 h 2"/>
                <a:gd name="T2" fmla="*/ 5 w 5"/>
                <a:gd name="T3" fmla="*/ 1 h 2"/>
                <a:gd name="T4" fmla="*/ 1 w 5"/>
                <a:gd name="T5" fmla="*/ 2 h 2"/>
                <a:gd name="T6" fmla="*/ 0 w 5"/>
                <a:gd name="T7" fmla="*/ 2 h 2"/>
                <a:gd name="T8" fmla="*/ 2 w 5"/>
                <a:gd name="T9" fmla="*/ 0 h 2"/>
                <a:gd name="T10" fmla="*/ 2 w 5"/>
                <a:gd name="T11" fmla="*/ 0 h 2"/>
                <a:gd name="T12" fmla="*/ 2 w 5"/>
                <a:gd name="T13" fmla="*/ 0 h 2"/>
                <a:gd name="T14" fmla="*/ 2 w 5"/>
                <a:gd name="T15" fmla="*/ 0 h 2"/>
                <a:gd name="T16" fmla="*/ 2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lnTo>
                    <a:pt x="5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88" name="Freeform 358">
              <a:extLst>
                <a:ext uri="{FF2B5EF4-FFF2-40B4-BE49-F238E27FC236}">
                  <a16:creationId xmlns:a16="http://schemas.microsoft.com/office/drawing/2014/main" id="{16B04BB7-D772-4AAC-8DA9-A521A03A1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5064126"/>
              <a:ext cx="1588" cy="15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1 h 1"/>
                <a:gd name="T6" fmla="*/ 0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89" name="Freeform 359">
              <a:extLst>
                <a:ext uri="{FF2B5EF4-FFF2-40B4-BE49-F238E27FC236}">
                  <a16:creationId xmlns:a16="http://schemas.microsoft.com/office/drawing/2014/main" id="{169C62D2-BB7D-4FB8-907F-55EA06E2B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5065713"/>
              <a:ext cx="1588" cy="1588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0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1 h 2"/>
                <a:gd name="T10" fmla="*/ 0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  <a:gd name="T18" fmla="*/ 2 w 3"/>
                <a:gd name="T19" fmla="*/ 0 h 2"/>
                <a:gd name="T20" fmla="*/ 2 w 3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90" name="Freeform 360">
              <a:extLst>
                <a:ext uri="{FF2B5EF4-FFF2-40B4-BE49-F238E27FC236}">
                  <a16:creationId xmlns:a16="http://schemas.microsoft.com/office/drawing/2014/main" id="{D586F0BE-D134-4817-B0DA-B817D8DD4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5" y="5065713"/>
              <a:ext cx="3175" cy="3175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1 h 4"/>
                <a:gd name="T4" fmla="*/ 3 w 4"/>
                <a:gd name="T5" fmla="*/ 4 h 4"/>
                <a:gd name="T6" fmla="*/ 1 w 4"/>
                <a:gd name="T7" fmla="*/ 4 h 4"/>
                <a:gd name="T8" fmla="*/ 0 w 4"/>
                <a:gd name="T9" fmla="*/ 3 h 4"/>
                <a:gd name="T10" fmla="*/ 2 w 4"/>
                <a:gd name="T11" fmla="*/ 1 h 4"/>
                <a:gd name="T12" fmla="*/ 2 w 4"/>
                <a:gd name="T13" fmla="*/ 0 h 4"/>
                <a:gd name="T14" fmla="*/ 2 w 4"/>
                <a:gd name="T15" fmla="*/ 0 h 4"/>
                <a:gd name="T16" fmla="*/ 2 w 4"/>
                <a:gd name="T17" fmla="*/ 0 h 4"/>
                <a:gd name="T18" fmla="*/ 2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1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91" name="Freeform 361">
              <a:extLst>
                <a:ext uri="{FF2B5EF4-FFF2-40B4-BE49-F238E27FC236}">
                  <a16:creationId xmlns:a16="http://schemas.microsoft.com/office/drawing/2014/main" id="{A8AEEDD7-7BBE-47F1-94CA-53071E1EE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138" y="5070476"/>
              <a:ext cx="3175" cy="1588"/>
            </a:xfrm>
            <a:custGeom>
              <a:avLst/>
              <a:gdLst>
                <a:gd name="T0" fmla="*/ 2 w 4"/>
                <a:gd name="T1" fmla="*/ 1 h 4"/>
                <a:gd name="T2" fmla="*/ 4 w 4"/>
                <a:gd name="T3" fmla="*/ 0 h 4"/>
                <a:gd name="T4" fmla="*/ 4 w 4"/>
                <a:gd name="T5" fmla="*/ 2 h 4"/>
                <a:gd name="T6" fmla="*/ 3 w 4"/>
                <a:gd name="T7" fmla="*/ 4 h 4"/>
                <a:gd name="T8" fmla="*/ 0 w 4"/>
                <a:gd name="T9" fmla="*/ 4 h 4"/>
                <a:gd name="T10" fmla="*/ 0 w 4"/>
                <a:gd name="T11" fmla="*/ 3 h 4"/>
                <a:gd name="T12" fmla="*/ 2 w 4"/>
                <a:gd name="T13" fmla="*/ 1 h 4"/>
                <a:gd name="T14" fmla="*/ 2 w 4"/>
                <a:gd name="T15" fmla="*/ 1 h 4"/>
                <a:gd name="T16" fmla="*/ 2 w 4"/>
                <a:gd name="T17" fmla="*/ 1 h 4"/>
                <a:gd name="T18" fmla="*/ 2 w 4"/>
                <a:gd name="T19" fmla="*/ 1 h 4"/>
                <a:gd name="T20" fmla="*/ 2 w 4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92" name="Freeform 362">
              <a:extLst>
                <a:ext uri="{FF2B5EF4-FFF2-40B4-BE49-F238E27FC236}">
                  <a16:creationId xmlns:a16="http://schemas.microsoft.com/office/drawing/2014/main" id="{3BA2C500-852E-4693-A8ED-83AFF01BA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0" y="5072063"/>
              <a:ext cx="1588" cy="3175"/>
            </a:xfrm>
            <a:custGeom>
              <a:avLst/>
              <a:gdLst>
                <a:gd name="T0" fmla="*/ 2 w 3"/>
                <a:gd name="T1" fmla="*/ 0 h 6"/>
                <a:gd name="T2" fmla="*/ 3 w 3"/>
                <a:gd name="T3" fmla="*/ 3 h 6"/>
                <a:gd name="T4" fmla="*/ 2 w 3"/>
                <a:gd name="T5" fmla="*/ 6 h 6"/>
                <a:gd name="T6" fmla="*/ 1 w 3"/>
                <a:gd name="T7" fmla="*/ 6 h 6"/>
                <a:gd name="T8" fmla="*/ 0 w 3"/>
                <a:gd name="T9" fmla="*/ 4 h 6"/>
                <a:gd name="T10" fmla="*/ 0 w 3"/>
                <a:gd name="T11" fmla="*/ 1 h 6"/>
                <a:gd name="T12" fmla="*/ 2 w 3"/>
                <a:gd name="T13" fmla="*/ 0 h 6"/>
                <a:gd name="T14" fmla="*/ 2 w 3"/>
                <a:gd name="T15" fmla="*/ 0 h 6"/>
                <a:gd name="T16" fmla="*/ 2 w 3"/>
                <a:gd name="T17" fmla="*/ 0 h 6"/>
                <a:gd name="T18" fmla="*/ 2 w 3"/>
                <a:gd name="T19" fmla="*/ 0 h 6"/>
                <a:gd name="T20" fmla="*/ 2 w 3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3" y="3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93" name="Freeform 363">
              <a:extLst>
                <a:ext uri="{FF2B5EF4-FFF2-40B4-BE49-F238E27FC236}">
                  <a16:creationId xmlns:a16="http://schemas.microsoft.com/office/drawing/2014/main" id="{0FD9A927-6122-4369-AAE2-BA83F96ED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0" y="5072063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0 h 3"/>
                <a:gd name="T4" fmla="*/ 3 w 3"/>
                <a:gd name="T5" fmla="*/ 2 h 3"/>
                <a:gd name="T6" fmla="*/ 1 w 3"/>
                <a:gd name="T7" fmla="*/ 3 h 3"/>
                <a:gd name="T8" fmla="*/ 0 w 3"/>
                <a:gd name="T9" fmla="*/ 2 h 3"/>
                <a:gd name="T10" fmla="*/ 2 w 3"/>
                <a:gd name="T11" fmla="*/ 0 h 3"/>
                <a:gd name="T12" fmla="*/ 2 w 3"/>
                <a:gd name="T13" fmla="*/ 0 h 3"/>
                <a:gd name="T14" fmla="*/ 2 w 3"/>
                <a:gd name="T15" fmla="*/ 0 h 3"/>
                <a:gd name="T16" fmla="*/ 2 w 3"/>
                <a:gd name="T17" fmla="*/ 0 h 3"/>
                <a:gd name="T18" fmla="*/ 2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94" name="Freeform 364">
              <a:extLst>
                <a:ext uri="{FF2B5EF4-FFF2-40B4-BE49-F238E27FC236}">
                  <a16:creationId xmlns:a16="http://schemas.microsoft.com/office/drawing/2014/main" id="{FA5AB75B-3FC9-4C63-ADFC-0710D274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150" y="5072063"/>
              <a:ext cx="1588" cy="15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2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95" name="Freeform 365">
              <a:extLst>
                <a:ext uri="{FF2B5EF4-FFF2-40B4-BE49-F238E27FC236}">
                  <a16:creationId xmlns:a16="http://schemas.microsoft.com/office/drawing/2014/main" id="{5DB88ECD-8481-4191-AA91-718032731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263" y="5075238"/>
              <a:ext cx="6350" cy="6350"/>
            </a:xfrm>
            <a:custGeom>
              <a:avLst/>
              <a:gdLst>
                <a:gd name="T0" fmla="*/ 2 w 12"/>
                <a:gd name="T1" fmla="*/ 3 h 12"/>
                <a:gd name="T2" fmla="*/ 8 w 12"/>
                <a:gd name="T3" fmla="*/ 0 h 12"/>
                <a:gd name="T4" fmla="*/ 11 w 12"/>
                <a:gd name="T5" fmla="*/ 0 h 12"/>
                <a:gd name="T6" fmla="*/ 12 w 12"/>
                <a:gd name="T7" fmla="*/ 3 h 12"/>
                <a:gd name="T8" fmla="*/ 11 w 12"/>
                <a:gd name="T9" fmla="*/ 8 h 12"/>
                <a:gd name="T10" fmla="*/ 8 w 12"/>
                <a:gd name="T11" fmla="*/ 11 h 12"/>
                <a:gd name="T12" fmla="*/ 3 w 12"/>
                <a:gd name="T13" fmla="*/ 12 h 12"/>
                <a:gd name="T14" fmla="*/ 0 w 12"/>
                <a:gd name="T15" fmla="*/ 11 h 12"/>
                <a:gd name="T16" fmla="*/ 1 w 12"/>
                <a:gd name="T17" fmla="*/ 8 h 12"/>
                <a:gd name="T18" fmla="*/ 1 w 12"/>
                <a:gd name="T19" fmla="*/ 4 h 12"/>
                <a:gd name="T20" fmla="*/ 2 w 12"/>
                <a:gd name="T21" fmla="*/ 4 h 12"/>
                <a:gd name="T22" fmla="*/ 2 w 12"/>
                <a:gd name="T23" fmla="*/ 3 h 12"/>
                <a:gd name="T24" fmla="*/ 2 w 12"/>
                <a:gd name="T25" fmla="*/ 3 h 12"/>
                <a:gd name="T26" fmla="*/ 2 w 12"/>
                <a:gd name="T27" fmla="*/ 3 h 12"/>
                <a:gd name="T28" fmla="*/ 2 w 12"/>
                <a:gd name="T2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2">
                  <a:moveTo>
                    <a:pt x="2" y="3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3" y="12"/>
                  </a:lnTo>
                  <a:lnTo>
                    <a:pt x="0" y="11"/>
                  </a:lnTo>
                  <a:lnTo>
                    <a:pt x="1" y="8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96" name="Freeform 366">
              <a:extLst>
                <a:ext uri="{FF2B5EF4-FFF2-40B4-BE49-F238E27FC236}">
                  <a16:creationId xmlns:a16="http://schemas.microsoft.com/office/drawing/2014/main" id="{30400327-EB3A-4F5F-9705-1B57394FB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5" y="5078413"/>
              <a:ext cx="1588" cy="3175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0 h 4"/>
                <a:gd name="T4" fmla="*/ 2 w 3"/>
                <a:gd name="T5" fmla="*/ 4 h 4"/>
                <a:gd name="T6" fmla="*/ 0 w 3"/>
                <a:gd name="T7" fmla="*/ 3 h 4"/>
                <a:gd name="T8" fmla="*/ 0 w 3"/>
                <a:gd name="T9" fmla="*/ 1 h 4"/>
                <a:gd name="T10" fmla="*/ 2 w 3"/>
                <a:gd name="T11" fmla="*/ 0 h 4"/>
                <a:gd name="T12" fmla="*/ 2 w 3"/>
                <a:gd name="T13" fmla="*/ 0 h 4"/>
                <a:gd name="T14" fmla="*/ 2 w 3"/>
                <a:gd name="T15" fmla="*/ 0 h 4"/>
                <a:gd name="T16" fmla="*/ 2 w 3"/>
                <a:gd name="T17" fmla="*/ 0 h 4"/>
                <a:gd name="T18" fmla="*/ 2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3" y="0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97" name="Freeform 367">
              <a:extLst>
                <a:ext uri="{FF2B5EF4-FFF2-40B4-BE49-F238E27FC236}">
                  <a16:creationId xmlns:a16="http://schemas.microsoft.com/office/drawing/2014/main" id="{A7FE3468-79B0-412D-854B-684ED99E8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875" y="5092701"/>
              <a:ext cx="3175" cy="3175"/>
            </a:xfrm>
            <a:custGeom>
              <a:avLst/>
              <a:gdLst>
                <a:gd name="T0" fmla="*/ 3 w 6"/>
                <a:gd name="T1" fmla="*/ 2 h 7"/>
                <a:gd name="T2" fmla="*/ 5 w 6"/>
                <a:gd name="T3" fmla="*/ 0 h 7"/>
                <a:gd name="T4" fmla="*/ 6 w 6"/>
                <a:gd name="T5" fmla="*/ 0 h 7"/>
                <a:gd name="T6" fmla="*/ 5 w 6"/>
                <a:gd name="T7" fmla="*/ 4 h 7"/>
                <a:gd name="T8" fmla="*/ 4 w 6"/>
                <a:gd name="T9" fmla="*/ 6 h 7"/>
                <a:gd name="T10" fmla="*/ 1 w 6"/>
                <a:gd name="T11" fmla="*/ 7 h 7"/>
                <a:gd name="T12" fmla="*/ 0 w 6"/>
                <a:gd name="T13" fmla="*/ 6 h 7"/>
                <a:gd name="T14" fmla="*/ 0 w 6"/>
                <a:gd name="T15" fmla="*/ 4 h 7"/>
                <a:gd name="T16" fmla="*/ 3 w 6"/>
                <a:gd name="T17" fmla="*/ 2 h 7"/>
                <a:gd name="T18" fmla="*/ 3 w 6"/>
                <a:gd name="T19" fmla="*/ 2 h 7"/>
                <a:gd name="T20" fmla="*/ 3 w 6"/>
                <a:gd name="T21" fmla="*/ 2 h 7"/>
                <a:gd name="T22" fmla="*/ 3 w 6"/>
                <a:gd name="T23" fmla="*/ 2 h 7"/>
                <a:gd name="T24" fmla="*/ 3 w 6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3" y="2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5" y="4"/>
                  </a:lnTo>
                  <a:lnTo>
                    <a:pt x="4" y="6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98" name="Freeform 368">
              <a:extLst>
                <a:ext uri="{FF2B5EF4-FFF2-40B4-BE49-F238E27FC236}">
                  <a16:creationId xmlns:a16="http://schemas.microsoft.com/office/drawing/2014/main" id="{8BF6E37C-78F8-4581-8331-128E7C703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288" y="5092701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  <a:gd name="T10" fmla="*/ 0 w 3"/>
                <a:gd name="T11" fmla="*/ 1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  <a:gd name="T18" fmla="*/ 1 w 3"/>
                <a:gd name="T19" fmla="*/ 0 h 3"/>
                <a:gd name="T20" fmla="*/ 1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99" name="Freeform 370">
              <a:extLst>
                <a:ext uri="{FF2B5EF4-FFF2-40B4-BE49-F238E27FC236}">
                  <a16:creationId xmlns:a16="http://schemas.microsoft.com/office/drawing/2014/main" id="{5F0432EF-6FED-4E95-8751-18C1BE9C6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5097463"/>
              <a:ext cx="1588" cy="1588"/>
            </a:xfrm>
            <a:custGeom>
              <a:avLst/>
              <a:gdLst>
                <a:gd name="T0" fmla="*/ 1 w 3"/>
                <a:gd name="T1" fmla="*/ 0 h 4"/>
                <a:gd name="T2" fmla="*/ 3 w 3"/>
                <a:gd name="T3" fmla="*/ 0 h 4"/>
                <a:gd name="T4" fmla="*/ 3 w 3"/>
                <a:gd name="T5" fmla="*/ 3 h 4"/>
                <a:gd name="T6" fmla="*/ 1 w 3"/>
                <a:gd name="T7" fmla="*/ 4 h 4"/>
                <a:gd name="T8" fmla="*/ 0 w 3"/>
                <a:gd name="T9" fmla="*/ 3 h 4"/>
                <a:gd name="T10" fmla="*/ 1 w 3"/>
                <a:gd name="T11" fmla="*/ 0 h 4"/>
                <a:gd name="T12" fmla="*/ 1 w 3"/>
                <a:gd name="T13" fmla="*/ 0 h 4"/>
                <a:gd name="T14" fmla="*/ 1 w 3"/>
                <a:gd name="T15" fmla="*/ 0 h 4"/>
                <a:gd name="T16" fmla="*/ 1 w 3"/>
                <a:gd name="T17" fmla="*/ 0 h 4"/>
                <a:gd name="T18" fmla="*/ 1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00" name="Freeform 371">
              <a:extLst>
                <a:ext uri="{FF2B5EF4-FFF2-40B4-BE49-F238E27FC236}">
                  <a16:creationId xmlns:a16="http://schemas.microsoft.com/office/drawing/2014/main" id="{A805C50E-9925-4039-932C-C0D7D63F7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350" y="5097463"/>
              <a:ext cx="0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0 w 1"/>
                <a:gd name="T5" fmla="*/ 2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01" name="Freeform 372">
              <a:extLst>
                <a:ext uri="{FF2B5EF4-FFF2-40B4-BE49-F238E27FC236}">
                  <a16:creationId xmlns:a16="http://schemas.microsoft.com/office/drawing/2014/main" id="{29157E94-2B6D-4BF9-BEF6-1AAB01936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097463"/>
              <a:ext cx="0" cy="1588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2 h 4"/>
                <a:gd name="T4" fmla="*/ 1 w 2"/>
                <a:gd name="T5" fmla="*/ 4 h 4"/>
                <a:gd name="T6" fmla="*/ 0 w 2"/>
                <a:gd name="T7" fmla="*/ 4 h 4"/>
                <a:gd name="T8" fmla="*/ 1 w 2"/>
                <a:gd name="T9" fmla="*/ 0 h 4"/>
                <a:gd name="T10" fmla="*/ 1 w 2"/>
                <a:gd name="T11" fmla="*/ 0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2"/>
                  </a:lnTo>
                  <a:lnTo>
                    <a:pt x="1" y="4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02" name="Freeform 373">
              <a:extLst>
                <a:ext uri="{FF2B5EF4-FFF2-40B4-BE49-F238E27FC236}">
                  <a16:creationId xmlns:a16="http://schemas.microsoft.com/office/drawing/2014/main" id="{126F7A45-6104-4630-880D-31285D51B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600" y="5103813"/>
              <a:ext cx="1588" cy="1588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0 h 3"/>
                <a:gd name="T4" fmla="*/ 3 w 3"/>
                <a:gd name="T5" fmla="*/ 1 h 3"/>
                <a:gd name="T6" fmla="*/ 1 w 3"/>
                <a:gd name="T7" fmla="*/ 3 h 3"/>
                <a:gd name="T8" fmla="*/ 0 w 3"/>
                <a:gd name="T9" fmla="*/ 3 h 3"/>
                <a:gd name="T10" fmla="*/ 1 w 3"/>
                <a:gd name="T11" fmla="*/ 1 h 3"/>
                <a:gd name="T12" fmla="*/ 1 w 3"/>
                <a:gd name="T13" fmla="*/ 1 h 3"/>
                <a:gd name="T14" fmla="*/ 1 w 3"/>
                <a:gd name="T15" fmla="*/ 1 h 3"/>
                <a:gd name="T16" fmla="*/ 1 w 3"/>
                <a:gd name="T17" fmla="*/ 1 h 3"/>
                <a:gd name="T18" fmla="*/ 1 w 3"/>
                <a:gd name="T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03" name="Freeform 375">
              <a:extLst>
                <a:ext uri="{FF2B5EF4-FFF2-40B4-BE49-F238E27FC236}">
                  <a16:creationId xmlns:a16="http://schemas.microsoft.com/office/drawing/2014/main" id="{822EADC1-D8F3-480A-85EF-2BE42609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5110163"/>
              <a:ext cx="1588" cy="1588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1 h 2"/>
                <a:gd name="T4" fmla="*/ 4 w 4"/>
                <a:gd name="T5" fmla="*/ 2 h 2"/>
                <a:gd name="T6" fmla="*/ 0 w 4"/>
                <a:gd name="T7" fmla="*/ 2 h 2"/>
                <a:gd name="T8" fmla="*/ 0 w 4"/>
                <a:gd name="T9" fmla="*/ 1 h 2"/>
                <a:gd name="T10" fmla="*/ 2 w 4"/>
                <a:gd name="T11" fmla="*/ 0 h 2"/>
                <a:gd name="T12" fmla="*/ 2 w 4"/>
                <a:gd name="T13" fmla="*/ 0 h 2"/>
                <a:gd name="T14" fmla="*/ 2 w 4"/>
                <a:gd name="T15" fmla="*/ 0 h 2"/>
                <a:gd name="T16" fmla="*/ 2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04" name="Freeform 376">
              <a:extLst>
                <a:ext uri="{FF2B5EF4-FFF2-40B4-BE49-F238E27FC236}">
                  <a16:creationId xmlns:a16="http://schemas.microsoft.com/office/drawing/2014/main" id="{C67A3C27-91E2-44D5-9F89-9CD63FF1C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8" y="5116513"/>
              <a:ext cx="0" cy="1588"/>
            </a:xfrm>
            <a:custGeom>
              <a:avLst/>
              <a:gdLst>
                <a:gd name="T0" fmla="*/ 1 w 2"/>
                <a:gd name="T1" fmla="*/ 2 h 3"/>
                <a:gd name="T2" fmla="*/ 2 w 2"/>
                <a:gd name="T3" fmla="*/ 0 h 3"/>
                <a:gd name="T4" fmla="*/ 2 w 2"/>
                <a:gd name="T5" fmla="*/ 2 h 3"/>
                <a:gd name="T6" fmla="*/ 0 w 2"/>
                <a:gd name="T7" fmla="*/ 3 h 3"/>
                <a:gd name="T8" fmla="*/ 1 w 2"/>
                <a:gd name="T9" fmla="*/ 2 h 3"/>
                <a:gd name="T10" fmla="*/ 1 w 2"/>
                <a:gd name="T11" fmla="*/ 2 h 3"/>
                <a:gd name="T12" fmla="*/ 1 w 2"/>
                <a:gd name="T13" fmla="*/ 2 h 3"/>
                <a:gd name="T14" fmla="*/ 1 w 2"/>
                <a:gd name="T15" fmla="*/ 2 h 3"/>
                <a:gd name="T16" fmla="*/ 1 w 2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05" name="Freeform 377">
              <a:extLst>
                <a:ext uri="{FF2B5EF4-FFF2-40B4-BE49-F238E27FC236}">
                  <a16:creationId xmlns:a16="http://schemas.microsoft.com/office/drawing/2014/main" id="{B26FDDEC-7529-45A6-87CE-A50C34A0F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5119688"/>
              <a:ext cx="1588" cy="3175"/>
            </a:xfrm>
            <a:custGeom>
              <a:avLst/>
              <a:gdLst>
                <a:gd name="T0" fmla="*/ 2 w 5"/>
                <a:gd name="T1" fmla="*/ 8 h 8"/>
                <a:gd name="T2" fmla="*/ 0 w 5"/>
                <a:gd name="T3" fmla="*/ 6 h 8"/>
                <a:gd name="T4" fmla="*/ 1 w 5"/>
                <a:gd name="T5" fmla="*/ 3 h 8"/>
                <a:gd name="T6" fmla="*/ 3 w 5"/>
                <a:gd name="T7" fmla="*/ 0 h 8"/>
                <a:gd name="T8" fmla="*/ 5 w 5"/>
                <a:gd name="T9" fmla="*/ 6 h 8"/>
                <a:gd name="T10" fmla="*/ 4 w 5"/>
                <a:gd name="T11" fmla="*/ 8 h 8"/>
                <a:gd name="T12" fmla="*/ 2 w 5"/>
                <a:gd name="T13" fmla="*/ 8 h 8"/>
                <a:gd name="T14" fmla="*/ 2 w 5"/>
                <a:gd name="T15" fmla="*/ 8 h 8"/>
                <a:gd name="T16" fmla="*/ 2 w 5"/>
                <a:gd name="T17" fmla="*/ 8 h 8"/>
                <a:gd name="T18" fmla="*/ 2 w 5"/>
                <a:gd name="T19" fmla="*/ 8 h 8"/>
                <a:gd name="T20" fmla="*/ 2 w 5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2" y="8"/>
                  </a:moveTo>
                  <a:lnTo>
                    <a:pt x="0" y="6"/>
                  </a:lnTo>
                  <a:lnTo>
                    <a:pt x="1" y="3"/>
                  </a:lnTo>
                  <a:lnTo>
                    <a:pt x="3" y="0"/>
                  </a:lnTo>
                  <a:lnTo>
                    <a:pt x="5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06" name="Freeform 378">
              <a:extLst>
                <a:ext uri="{FF2B5EF4-FFF2-40B4-BE49-F238E27FC236}">
                  <a16:creationId xmlns:a16="http://schemas.microsoft.com/office/drawing/2014/main" id="{2BF16403-8726-4D3E-8312-5B49E3D9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0" y="5126038"/>
              <a:ext cx="7938" cy="9525"/>
            </a:xfrm>
            <a:custGeom>
              <a:avLst/>
              <a:gdLst>
                <a:gd name="T0" fmla="*/ 8 w 14"/>
                <a:gd name="T1" fmla="*/ 1 h 16"/>
                <a:gd name="T2" fmla="*/ 13 w 14"/>
                <a:gd name="T3" fmla="*/ 0 h 16"/>
                <a:gd name="T4" fmla="*/ 14 w 14"/>
                <a:gd name="T5" fmla="*/ 6 h 16"/>
                <a:gd name="T6" fmla="*/ 10 w 14"/>
                <a:gd name="T7" fmla="*/ 4 h 16"/>
                <a:gd name="T8" fmla="*/ 7 w 14"/>
                <a:gd name="T9" fmla="*/ 8 h 16"/>
                <a:gd name="T10" fmla="*/ 6 w 14"/>
                <a:gd name="T11" fmla="*/ 7 h 16"/>
                <a:gd name="T12" fmla="*/ 5 w 14"/>
                <a:gd name="T13" fmla="*/ 8 h 16"/>
                <a:gd name="T14" fmla="*/ 3 w 14"/>
                <a:gd name="T15" fmla="*/ 10 h 16"/>
                <a:gd name="T16" fmla="*/ 3 w 14"/>
                <a:gd name="T17" fmla="*/ 15 h 16"/>
                <a:gd name="T18" fmla="*/ 2 w 14"/>
                <a:gd name="T19" fmla="*/ 16 h 16"/>
                <a:gd name="T20" fmla="*/ 0 w 14"/>
                <a:gd name="T21" fmla="*/ 7 h 16"/>
                <a:gd name="T22" fmla="*/ 3 w 14"/>
                <a:gd name="T23" fmla="*/ 3 h 16"/>
                <a:gd name="T24" fmla="*/ 8 w 14"/>
                <a:gd name="T25" fmla="*/ 1 h 16"/>
                <a:gd name="T26" fmla="*/ 8 w 14"/>
                <a:gd name="T27" fmla="*/ 1 h 16"/>
                <a:gd name="T28" fmla="*/ 8 w 14"/>
                <a:gd name="T29" fmla="*/ 1 h 16"/>
                <a:gd name="T30" fmla="*/ 8 w 14"/>
                <a:gd name="T31" fmla="*/ 1 h 16"/>
                <a:gd name="T32" fmla="*/ 8 w 14"/>
                <a:gd name="T3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16">
                  <a:moveTo>
                    <a:pt x="8" y="1"/>
                  </a:moveTo>
                  <a:lnTo>
                    <a:pt x="13" y="0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8"/>
                  </a:lnTo>
                  <a:lnTo>
                    <a:pt x="3" y="10"/>
                  </a:lnTo>
                  <a:lnTo>
                    <a:pt x="3" y="15"/>
                  </a:lnTo>
                  <a:lnTo>
                    <a:pt x="2" y="16"/>
                  </a:lnTo>
                  <a:lnTo>
                    <a:pt x="0" y="7"/>
                  </a:lnTo>
                  <a:lnTo>
                    <a:pt x="3" y="3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07" name="Freeform 379">
              <a:extLst>
                <a:ext uri="{FF2B5EF4-FFF2-40B4-BE49-F238E27FC236}">
                  <a16:creationId xmlns:a16="http://schemas.microsoft.com/office/drawing/2014/main" id="{9A0D54A1-3BF7-4F64-9335-9F8573CB3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350" y="5132388"/>
              <a:ext cx="1588" cy="1588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2 h 2"/>
                <a:gd name="T8" fmla="*/ 1 w 2"/>
                <a:gd name="T9" fmla="*/ 2 h 2"/>
                <a:gd name="T10" fmla="*/ 1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08" name="Freeform 382">
              <a:extLst>
                <a:ext uri="{FF2B5EF4-FFF2-40B4-BE49-F238E27FC236}">
                  <a16:creationId xmlns:a16="http://schemas.microsoft.com/office/drawing/2014/main" id="{464413D6-DCFA-413C-8D5D-84770DCD8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150" y="5138738"/>
              <a:ext cx="7938" cy="7938"/>
            </a:xfrm>
            <a:custGeom>
              <a:avLst/>
              <a:gdLst>
                <a:gd name="T0" fmla="*/ 1 w 15"/>
                <a:gd name="T1" fmla="*/ 0 h 14"/>
                <a:gd name="T2" fmla="*/ 4 w 15"/>
                <a:gd name="T3" fmla="*/ 1 h 14"/>
                <a:gd name="T4" fmla="*/ 4 w 15"/>
                <a:gd name="T5" fmla="*/ 3 h 14"/>
                <a:gd name="T6" fmla="*/ 7 w 15"/>
                <a:gd name="T7" fmla="*/ 5 h 14"/>
                <a:gd name="T8" fmla="*/ 9 w 15"/>
                <a:gd name="T9" fmla="*/ 5 h 14"/>
                <a:gd name="T10" fmla="*/ 12 w 15"/>
                <a:gd name="T11" fmla="*/ 1 h 14"/>
                <a:gd name="T12" fmla="*/ 14 w 15"/>
                <a:gd name="T13" fmla="*/ 1 h 14"/>
                <a:gd name="T14" fmla="*/ 15 w 15"/>
                <a:gd name="T15" fmla="*/ 2 h 14"/>
                <a:gd name="T16" fmla="*/ 15 w 15"/>
                <a:gd name="T17" fmla="*/ 6 h 14"/>
                <a:gd name="T18" fmla="*/ 12 w 15"/>
                <a:gd name="T19" fmla="*/ 7 h 14"/>
                <a:gd name="T20" fmla="*/ 10 w 15"/>
                <a:gd name="T21" fmla="*/ 10 h 14"/>
                <a:gd name="T22" fmla="*/ 5 w 15"/>
                <a:gd name="T23" fmla="*/ 14 h 14"/>
                <a:gd name="T24" fmla="*/ 3 w 15"/>
                <a:gd name="T25" fmla="*/ 13 h 14"/>
                <a:gd name="T26" fmla="*/ 0 w 15"/>
                <a:gd name="T27" fmla="*/ 12 h 14"/>
                <a:gd name="T28" fmla="*/ 1 w 15"/>
                <a:gd name="T29" fmla="*/ 7 h 14"/>
                <a:gd name="T30" fmla="*/ 0 w 15"/>
                <a:gd name="T31" fmla="*/ 1 h 14"/>
                <a:gd name="T32" fmla="*/ 1 w 15"/>
                <a:gd name="T33" fmla="*/ 0 h 14"/>
                <a:gd name="T34" fmla="*/ 1 w 15"/>
                <a:gd name="T35" fmla="*/ 0 h 14"/>
                <a:gd name="T36" fmla="*/ 1 w 15"/>
                <a:gd name="T37" fmla="*/ 0 h 14"/>
                <a:gd name="T38" fmla="*/ 1 w 15"/>
                <a:gd name="T39" fmla="*/ 0 h 14"/>
                <a:gd name="T40" fmla="*/ 1 w 15"/>
                <a:gd name="T4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4">
                  <a:moveTo>
                    <a:pt x="1" y="0"/>
                  </a:moveTo>
                  <a:lnTo>
                    <a:pt x="4" y="1"/>
                  </a:lnTo>
                  <a:lnTo>
                    <a:pt x="4" y="3"/>
                  </a:lnTo>
                  <a:lnTo>
                    <a:pt x="7" y="5"/>
                  </a:lnTo>
                  <a:lnTo>
                    <a:pt x="9" y="5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5" y="2"/>
                  </a:lnTo>
                  <a:lnTo>
                    <a:pt x="15" y="6"/>
                  </a:lnTo>
                  <a:lnTo>
                    <a:pt x="12" y="7"/>
                  </a:lnTo>
                  <a:lnTo>
                    <a:pt x="10" y="10"/>
                  </a:lnTo>
                  <a:lnTo>
                    <a:pt x="5" y="14"/>
                  </a:lnTo>
                  <a:lnTo>
                    <a:pt x="3" y="13"/>
                  </a:lnTo>
                  <a:lnTo>
                    <a:pt x="0" y="12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09" name="Freeform 383">
              <a:extLst>
                <a:ext uri="{FF2B5EF4-FFF2-40B4-BE49-F238E27FC236}">
                  <a16:creationId xmlns:a16="http://schemas.microsoft.com/office/drawing/2014/main" id="{8D77C0D0-EA25-4BF6-9EEA-D80E38CBD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5140326"/>
              <a:ext cx="1588" cy="0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10" name="Freeform 385">
              <a:extLst>
                <a:ext uri="{FF2B5EF4-FFF2-40B4-BE49-F238E27FC236}">
                  <a16:creationId xmlns:a16="http://schemas.microsoft.com/office/drawing/2014/main" id="{A44AA0E1-3BAE-4EDD-B5D9-2ACAA767B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5143501"/>
              <a:ext cx="9525" cy="7938"/>
            </a:xfrm>
            <a:custGeom>
              <a:avLst/>
              <a:gdLst>
                <a:gd name="T0" fmla="*/ 6 w 17"/>
                <a:gd name="T1" fmla="*/ 11 h 15"/>
                <a:gd name="T2" fmla="*/ 3 w 17"/>
                <a:gd name="T3" fmla="*/ 10 h 15"/>
                <a:gd name="T4" fmla="*/ 0 w 17"/>
                <a:gd name="T5" fmla="*/ 6 h 15"/>
                <a:gd name="T6" fmla="*/ 1 w 17"/>
                <a:gd name="T7" fmla="*/ 2 h 15"/>
                <a:gd name="T8" fmla="*/ 4 w 17"/>
                <a:gd name="T9" fmla="*/ 0 h 15"/>
                <a:gd name="T10" fmla="*/ 9 w 17"/>
                <a:gd name="T11" fmla="*/ 5 h 15"/>
                <a:gd name="T12" fmla="*/ 17 w 17"/>
                <a:gd name="T13" fmla="*/ 5 h 15"/>
                <a:gd name="T14" fmla="*/ 17 w 17"/>
                <a:gd name="T15" fmla="*/ 7 h 15"/>
                <a:gd name="T16" fmla="*/ 15 w 17"/>
                <a:gd name="T17" fmla="*/ 11 h 15"/>
                <a:gd name="T18" fmla="*/ 15 w 17"/>
                <a:gd name="T19" fmla="*/ 14 h 15"/>
                <a:gd name="T20" fmla="*/ 14 w 17"/>
                <a:gd name="T21" fmla="*/ 15 h 15"/>
                <a:gd name="T22" fmla="*/ 6 w 17"/>
                <a:gd name="T23" fmla="*/ 11 h 15"/>
                <a:gd name="T24" fmla="*/ 6 w 17"/>
                <a:gd name="T25" fmla="*/ 11 h 15"/>
                <a:gd name="T26" fmla="*/ 6 w 17"/>
                <a:gd name="T27" fmla="*/ 11 h 15"/>
                <a:gd name="T28" fmla="*/ 6 w 17"/>
                <a:gd name="T29" fmla="*/ 11 h 15"/>
                <a:gd name="T30" fmla="*/ 6 w 17"/>
                <a:gd name="T31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15">
                  <a:moveTo>
                    <a:pt x="6" y="11"/>
                  </a:moveTo>
                  <a:lnTo>
                    <a:pt x="3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0"/>
                  </a:lnTo>
                  <a:lnTo>
                    <a:pt x="9" y="5"/>
                  </a:lnTo>
                  <a:lnTo>
                    <a:pt x="17" y="5"/>
                  </a:lnTo>
                  <a:lnTo>
                    <a:pt x="17" y="7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4" y="15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11" name="Freeform 389">
              <a:extLst>
                <a:ext uri="{FF2B5EF4-FFF2-40B4-BE49-F238E27FC236}">
                  <a16:creationId xmlns:a16="http://schemas.microsoft.com/office/drawing/2014/main" id="{CBA8D14F-0873-4073-857F-D9383E072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5149851"/>
              <a:ext cx="3175" cy="4763"/>
            </a:xfrm>
            <a:custGeom>
              <a:avLst/>
              <a:gdLst>
                <a:gd name="T0" fmla="*/ 3 w 6"/>
                <a:gd name="T1" fmla="*/ 0 h 9"/>
                <a:gd name="T2" fmla="*/ 5 w 6"/>
                <a:gd name="T3" fmla="*/ 0 h 9"/>
                <a:gd name="T4" fmla="*/ 6 w 6"/>
                <a:gd name="T5" fmla="*/ 1 h 9"/>
                <a:gd name="T6" fmla="*/ 4 w 6"/>
                <a:gd name="T7" fmla="*/ 4 h 9"/>
                <a:gd name="T8" fmla="*/ 4 w 6"/>
                <a:gd name="T9" fmla="*/ 9 h 9"/>
                <a:gd name="T10" fmla="*/ 3 w 6"/>
                <a:gd name="T11" fmla="*/ 9 h 9"/>
                <a:gd name="T12" fmla="*/ 0 w 6"/>
                <a:gd name="T13" fmla="*/ 3 h 9"/>
                <a:gd name="T14" fmla="*/ 3 w 6"/>
                <a:gd name="T15" fmla="*/ 0 h 9"/>
                <a:gd name="T16" fmla="*/ 3 w 6"/>
                <a:gd name="T17" fmla="*/ 0 h 9"/>
                <a:gd name="T18" fmla="*/ 3 w 6"/>
                <a:gd name="T19" fmla="*/ 0 h 9"/>
                <a:gd name="T20" fmla="*/ 3 w 6"/>
                <a:gd name="T21" fmla="*/ 0 h 9"/>
                <a:gd name="T22" fmla="*/ 3 w 6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9"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4" y="4"/>
                  </a:lnTo>
                  <a:lnTo>
                    <a:pt x="4" y="9"/>
                  </a:lnTo>
                  <a:lnTo>
                    <a:pt x="3" y="9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12" name="Freeform 390">
              <a:extLst>
                <a:ext uri="{FF2B5EF4-FFF2-40B4-BE49-F238E27FC236}">
                  <a16:creationId xmlns:a16="http://schemas.microsoft.com/office/drawing/2014/main" id="{59B7AB01-0B71-4E9D-809F-86B890805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5151438"/>
              <a:ext cx="1588" cy="1588"/>
            </a:xfrm>
            <a:custGeom>
              <a:avLst/>
              <a:gdLst>
                <a:gd name="T0" fmla="*/ 1 w 5"/>
                <a:gd name="T1" fmla="*/ 0 h 2"/>
                <a:gd name="T2" fmla="*/ 4 w 5"/>
                <a:gd name="T3" fmla="*/ 1 h 2"/>
                <a:gd name="T4" fmla="*/ 5 w 5"/>
                <a:gd name="T5" fmla="*/ 2 h 2"/>
                <a:gd name="T6" fmla="*/ 4 w 5"/>
                <a:gd name="T7" fmla="*/ 2 h 2"/>
                <a:gd name="T8" fmla="*/ 1 w 5"/>
                <a:gd name="T9" fmla="*/ 2 h 2"/>
                <a:gd name="T10" fmla="*/ 0 w 5"/>
                <a:gd name="T11" fmla="*/ 1 h 2"/>
                <a:gd name="T12" fmla="*/ 1 w 5"/>
                <a:gd name="T13" fmla="*/ 1 h 2"/>
                <a:gd name="T14" fmla="*/ 1 w 5"/>
                <a:gd name="T15" fmla="*/ 0 h 2"/>
                <a:gd name="T16" fmla="*/ 1 w 5"/>
                <a:gd name="T17" fmla="*/ 0 h 2"/>
                <a:gd name="T18" fmla="*/ 1 w 5"/>
                <a:gd name="T19" fmla="*/ 0 h 2"/>
                <a:gd name="T20" fmla="*/ 1 w 5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13" name="Freeform 391">
              <a:extLst>
                <a:ext uri="{FF2B5EF4-FFF2-40B4-BE49-F238E27FC236}">
                  <a16:creationId xmlns:a16="http://schemas.microsoft.com/office/drawing/2014/main" id="{21444458-E06E-435C-ABB7-B25822FA8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00" y="5153026"/>
              <a:ext cx="15875" cy="11113"/>
            </a:xfrm>
            <a:custGeom>
              <a:avLst/>
              <a:gdLst>
                <a:gd name="T0" fmla="*/ 8 w 32"/>
                <a:gd name="T1" fmla="*/ 3 h 22"/>
                <a:gd name="T2" fmla="*/ 15 w 32"/>
                <a:gd name="T3" fmla="*/ 0 h 22"/>
                <a:gd name="T4" fmla="*/ 23 w 32"/>
                <a:gd name="T5" fmla="*/ 3 h 22"/>
                <a:gd name="T6" fmla="*/ 32 w 32"/>
                <a:gd name="T7" fmla="*/ 18 h 22"/>
                <a:gd name="T8" fmla="*/ 28 w 32"/>
                <a:gd name="T9" fmla="*/ 20 h 22"/>
                <a:gd name="T10" fmla="*/ 22 w 32"/>
                <a:gd name="T11" fmla="*/ 22 h 22"/>
                <a:gd name="T12" fmla="*/ 20 w 32"/>
                <a:gd name="T13" fmla="*/ 22 h 22"/>
                <a:gd name="T14" fmla="*/ 17 w 32"/>
                <a:gd name="T15" fmla="*/ 19 h 22"/>
                <a:gd name="T16" fmla="*/ 14 w 32"/>
                <a:gd name="T17" fmla="*/ 18 h 22"/>
                <a:gd name="T18" fmla="*/ 0 w 32"/>
                <a:gd name="T19" fmla="*/ 17 h 22"/>
                <a:gd name="T20" fmla="*/ 3 w 32"/>
                <a:gd name="T21" fmla="*/ 8 h 22"/>
                <a:gd name="T22" fmla="*/ 8 w 32"/>
                <a:gd name="T23" fmla="*/ 2 h 22"/>
                <a:gd name="T24" fmla="*/ 8 w 32"/>
                <a:gd name="T25" fmla="*/ 3 h 22"/>
                <a:gd name="T26" fmla="*/ 8 w 32"/>
                <a:gd name="T27" fmla="*/ 3 h 22"/>
                <a:gd name="T28" fmla="*/ 8 w 32"/>
                <a:gd name="T29" fmla="*/ 3 h 22"/>
                <a:gd name="T30" fmla="*/ 8 w 32"/>
                <a:gd name="T3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22">
                  <a:moveTo>
                    <a:pt x="8" y="3"/>
                  </a:moveTo>
                  <a:lnTo>
                    <a:pt x="15" y="0"/>
                  </a:lnTo>
                  <a:lnTo>
                    <a:pt x="23" y="3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7" y="19"/>
                  </a:lnTo>
                  <a:lnTo>
                    <a:pt x="14" y="18"/>
                  </a:lnTo>
                  <a:lnTo>
                    <a:pt x="0" y="17"/>
                  </a:lnTo>
                  <a:lnTo>
                    <a:pt x="3" y="8"/>
                  </a:lnTo>
                  <a:lnTo>
                    <a:pt x="8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14" name="Freeform 392">
              <a:extLst>
                <a:ext uri="{FF2B5EF4-FFF2-40B4-BE49-F238E27FC236}">
                  <a16:creationId xmlns:a16="http://schemas.microsoft.com/office/drawing/2014/main" id="{ADE2A2A6-93BD-42F5-8D5F-E82783515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5153026"/>
              <a:ext cx="0" cy="1588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1 h 3"/>
                <a:gd name="T4" fmla="*/ 1 w 1"/>
                <a:gd name="T5" fmla="*/ 3 h 3"/>
                <a:gd name="T6" fmla="*/ 0 w 1"/>
                <a:gd name="T7" fmla="*/ 1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  <a:gd name="T16" fmla="*/ 0 w 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1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15" name="Freeform 393">
              <a:extLst>
                <a:ext uri="{FF2B5EF4-FFF2-40B4-BE49-F238E27FC236}">
                  <a16:creationId xmlns:a16="http://schemas.microsoft.com/office/drawing/2014/main" id="{112A3ED3-6975-45FE-8018-929E9B69A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5173663"/>
              <a:ext cx="3175" cy="1588"/>
            </a:xfrm>
            <a:custGeom>
              <a:avLst/>
              <a:gdLst>
                <a:gd name="T0" fmla="*/ 4 w 6"/>
                <a:gd name="T1" fmla="*/ 0 h 4"/>
                <a:gd name="T2" fmla="*/ 6 w 6"/>
                <a:gd name="T3" fmla="*/ 0 h 4"/>
                <a:gd name="T4" fmla="*/ 6 w 6"/>
                <a:gd name="T5" fmla="*/ 2 h 4"/>
                <a:gd name="T6" fmla="*/ 5 w 6"/>
                <a:gd name="T7" fmla="*/ 3 h 4"/>
                <a:gd name="T8" fmla="*/ 3 w 6"/>
                <a:gd name="T9" fmla="*/ 4 h 4"/>
                <a:gd name="T10" fmla="*/ 0 w 6"/>
                <a:gd name="T11" fmla="*/ 3 h 4"/>
                <a:gd name="T12" fmla="*/ 0 w 6"/>
                <a:gd name="T13" fmla="*/ 1 h 4"/>
                <a:gd name="T14" fmla="*/ 4 w 6"/>
                <a:gd name="T15" fmla="*/ 0 h 4"/>
                <a:gd name="T16" fmla="*/ 4 w 6"/>
                <a:gd name="T17" fmla="*/ 0 h 4"/>
                <a:gd name="T18" fmla="*/ 4 w 6"/>
                <a:gd name="T19" fmla="*/ 0 h 4"/>
                <a:gd name="T20" fmla="*/ 4 w 6"/>
                <a:gd name="T21" fmla="*/ 0 h 4"/>
                <a:gd name="T22" fmla="*/ 4 w 6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16" name="Freeform 394">
              <a:extLst>
                <a:ext uri="{FF2B5EF4-FFF2-40B4-BE49-F238E27FC236}">
                  <a16:creationId xmlns:a16="http://schemas.microsoft.com/office/drawing/2014/main" id="{8CEA3792-2422-429A-A856-9DEA5FD41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263" y="5175251"/>
              <a:ext cx="3175" cy="3175"/>
            </a:xfrm>
            <a:custGeom>
              <a:avLst/>
              <a:gdLst>
                <a:gd name="T0" fmla="*/ 6 w 6"/>
                <a:gd name="T1" fmla="*/ 1 h 7"/>
                <a:gd name="T2" fmla="*/ 3 w 6"/>
                <a:gd name="T3" fmla="*/ 6 h 7"/>
                <a:gd name="T4" fmla="*/ 1 w 6"/>
                <a:gd name="T5" fmla="*/ 7 h 7"/>
                <a:gd name="T6" fmla="*/ 0 w 6"/>
                <a:gd name="T7" fmla="*/ 6 h 7"/>
                <a:gd name="T8" fmla="*/ 3 w 6"/>
                <a:gd name="T9" fmla="*/ 0 h 7"/>
                <a:gd name="T10" fmla="*/ 5 w 6"/>
                <a:gd name="T11" fmla="*/ 0 h 7"/>
                <a:gd name="T12" fmla="*/ 6 w 6"/>
                <a:gd name="T13" fmla="*/ 1 h 7"/>
                <a:gd name="T14" fmla="*/ 6 w 6"/>
                <a:gd name="T15" fmla="*/ 1 h 7"/>
                <a:gd name="T16" fmla="*/ 6 w 6"/>
                <a:gd name="T17" fmla="*/ 1 h 7"/>
                <a:gd name="T18" fmla="*/ 6 w 6"/>
                <a:gd name="T19" fmla="*/ 1 h 7"/>
                <a:gd name="T20" fmla="*/ 6 w 6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7">
                  <a:moveTo>
                    <a:pt x="6" y="1"/>
                  </a:moveTo>
                  <a:lnTo>
                    <a:pt x="3" y="6"/>
                  </a:lnTo>
                  <a:lnTo>
                    <a:pt x="1" y="7"/>
                  </a:lnTo>
                  <a:lnTo>
                    <a:pt x="0" y="6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17" name="Freeform 398">
              <a:extLst>
                <a:ext uri="{FF2B5EF4-FFF2-40B4-BE49-F238E27FC236}">
                  <a16:creationId xmlns:a16="http://schemas.microsoft.com/office/drawing/2014/main" id="{4590A77E-56ED-4FE8-B7CE-3518E7FD2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5227638"/>
              <a:ext cx="1588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18" name="Freeform 399">
              <a:extLst>
                <a:ext uri="{FF2B5EF4-FFF2-40B4-BE49-F238E27FC236}">
                  <a16:creationId xmlns:a16="http://schemas.microsoft.com/office/drawing/2014/main" id="{99D8ACB5-5CF6-4B26-BC08-F465F4E0B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8" y="5230813"/>
              <a:ext cx="3175" cy="1588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0 h 4"/>
                <a:gd name="T4" fmla="*/ 4 w 4"/>
                <a:gd name="T5" fmla="*/ 1 h 4"/>
                <a:gd name="T6" fmla="*/ 1 w 4"/>
                <a:gd name="T7" fmla="*/ 4 h 4"/>
                <a:gd name="T8" fmla="*/ 0 w 4"/>
                <a:gd name="T9" fmla="*/ 4 h 4"/>
                <a:gd name="T10" fmla="*/ 1 w 4"/>
                <a:gd name="T11" fmla="*/ 2 h 4"/>
                <a:gd name="T12" fmla="*/ 3 w 4"/>
                <a:gd name="T13" fmla="*/ 0 h 4"/>
                <a:gd name="T14" fmla="*/ 3 w 4"/>
                <a:gd name="T15" fmla="*/ 0 h 4"/>
                <a:gd name="T16" fmla="*/ 3 w 4"/>
                <a:gd name="T17" fmla="*/ 0 h 4"/>
                <a:gd name="T18" fmla="*/ 3 w 4"/>
                <a:gd name="T19" fmla="*/ 0 h 4"/>
                <a:gd name="T20" fmla="*/ 3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19" name="Freeform 401">
              <a:extLst>
                <a:ext uri="{FF2B5EF4-FFF2-40B4-BE49-F238E27FC236}">
                  <a16:creationId xmlns:a16="http://schemas.microsoft.com/office/drawing/2014/main" id="{B9F5AFE4-D12D-4B25-923F-6CF25BAC7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5230813"/>
              <a:ext cx="31750" cy="49213"/>
            </a:xfrm>
            <a:custGeom>
              <a:avLst/>
              <a:gdLst>
                <a:gd name="T0" fmla="*/ 11 w 61"/>
                <a:gd name="T1" fmla="*/ 66 h 91"/>
                <a:gd name="T2" fmla="*/ 15 w 61"/>
                <a:gd name="T3" fmla="*/ 68 h 91"/>
                <a:gd name="T4" fmla="*/ 14 w 61"/>
                <a:gd name="T5" fmla="*/ 64 h 91"/>
                <a:gd name="T6" fmla="*/ 18 w 61"/>
                <a:gd name="T7" fmla="*/ 60 h 91"/>
                <a:gd name="T8" fmla="*/ 9 w 61"/>
                <a:gd name="T9" fmla="*/ 62 h 91"/>
                <a:gd name="T10" fmla="*/ 2 w 61"/>
                <a:gd name="T11" fmla="*/ 67 h 91"/>
                <a:gd name="T12" fmla="*/ 1 w 61"/>
                <a:gd name="T13" fmla="*/ 61 h 91"/>
                <a:gd name="T14" fmla="*/ 10 w 61"/>
                <a:gd name="T15" fmla="*/ 53 h 91"/>
                <a:gd name="T16" fmla="*/ 19 w 61"/>
                <a:gd name="T17" fmla="*/ 54 h 91"/>
                <a:gd name="T18" fmla="*/ 20 w 61"/>
                <a:gd name="T19" fmla="*/ 51 h 91"/>
                <a:gd name="T20" fmla="*/ 16 w 61"/>
                <a:gd name="T21" fmla="*/ 47 h 91"/>
                <a:gd name="T22" fmla="*/ 16 w 61"/>
                <a:gd name="T23" fmla="*/ 26 h 91"/>
                <a:gd name="T24" fmla="*/ 11 w 61"/>
                <a:gd name="T25" fmla="*/ 27 h 91"/>
                <a:gd name="T26" fmla="*/ 6 w 61"/>
                <a:gd name="T27" fmla="*/ 31 h 91"/>
                <a:gd name="T28" fmla="*/ 0 w 61"/>
                <a:gd name="T29" fmla="*/ 26 h 91"/>
                <a:gd name="T30" fmla="*/ 5 w 61"/>
                <a:gd name="T31" fmla="*/ 17 h 91"/>
                <a:gd name="T32" fmla="*/ 13 w 61"/>
                <a:gd name="T33" fmla="*/ 10 h 91"/>
                <a:gd name="T34" fmla="*/ 30 w 61"/>
                <a:gd name="T35" fmla="*/ 1 h 91"/>
                <a:gd name="T36" fmla="*/ 24 w 61"/>
                <a:gd name="T37" fmla="*/ 9 h 91"/>
                <a:gd name="T38" fmla="*/ 27 w 61"/>
                <a:gd name="T39" fmla="*/ 15 h 91"/>
                <a:gd name="T40" fmla="*/ 36 w 61"/>
                <a:gd name="T41" fmla="*/ 14 h 91"/>
                <a:gd name="T42" fmla="*/ 46 w 61"/>
                <a:gd name="T43" fmla="*/ 20 h 91"/>
                <a:gd name="T44" fmla="*/ 41 w 61"/>
                <a:gd name="T45" fmla="*/ 27 h 91"/>
                <a:gd name="T46" fmla="*/ 45 w 61"/>
                <a:gd name="T47" fmla="*/ 30 h 91"/>
                <a:gd name="T48" fmla="*/ 49 w 61"/>
                <a:gd name="T49" fmla="*/ 30 h 91"/>
                <a:gd name="T50" fmla="*/ 61 w 61"/>
                <a:gd name="T51" fmla="*/ 28 h 91"/>
                <a:gd name="T52" fmla="*/ 61 w 61"/>
                <a:gd name="T53" fmla="*/ 35 h 91"/>
                <a:gd name="T54" fmla="*/ 54 w 61"/>
                <a:gd name="T55" fmla="*/ 40 h 91"/>
                <a:gd name="T56" fmla="*/ 48 w 61"/>
                <a:gd name="T57" fmla="*/ 33 h 91"/>
                <a:gd name="T58" fmla="*/ 40 w 61"/>
                <a:gd name="T59" fmla="*/ 41 h 91"/>
                <a:gd name="T60" fmla="*/ 41 w 61"/>
                <a:gd name="T61" fmla="*/ 56 h 91"/>
                <a:gd name="T62" fmla="*/ 47 w 61"/>
                <a:gd name="T63" fmla="*/ 56 h 91"/>
                <a:gd name="T64" fmla="*/ 48 w 61"/>
                <a:gd name="T65" fmla="*/ 59 h 91"/>
                <a:gd name="T66" fmla="*/ 57 w 61"/>
                <a:gd name="T67" fmla="*/ 59 h 91"/>
                <a:gd name="T68" fmla="*/ 55 w 61"/>
                <a:gd name="T69" fmla="*/ 67 h 91"/>
                <a:gd name="T70" fmla="*/ 51 w 61"/>
                <a:gd name="T71" fmla="*/ 64 h 91"/>
                <a:gd name="T72" fmla="*/ 45 w 61"/>
                <a:gd name="T73" fmla="*/ 67 h 91"/>
                <a:gd name="T74" fmla="*/ 33 w 61"/>
                <a:gd name="T75" fmla="*/ 73 h 91"/>
                <a:gd name="T76" fmla="*/ 28 w 61"/>
                <a:gd name="T77" fmla="*/ 79 h 91"/>
                <a:gd name="T78" fmla="*/ 30 w 61"/>
                <a:gd name="T79" fmla="*/ 84 h 91"/>
                <a:gd name="T80" fmla="*/ 36 w 61"/>
                <a:gd name="T81" fmla="*/ 85 h 91"/>
                <a:gd name="T82" fmla="*/ 29 w 61"/>
                <a:gd name="T83" fmla="*/ 91 h 91"/>
                <a:gd name="T84" fmla="*/ 22 w 61"/>
                <a:gd name="T85" fmla="*/ 83 h 91"/>
                <a:gd name="T86" fmla="*/ 13 w 61"/>
                <a:gd name="T87" fmla="*/ 79 h 91"/>
                <a:gd name="T88" fmla="*/ 11 w 61"/>
                <a:gd name="T89" fmla="*/ 77 h 91"/>
                <a:gd name="T90" fmla="*/ 10 w 61"/>
                <a:gd name="T91" fmla="*/ 68 h 91"/>
                <a:gd name="T92" fmla="*/ 10 w 61"/>
                <a:gd name="T93" fmla="*/ 6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" h="91">
                  <a:moveTo>
                    <a:pt x="10" y="68"/>
                  </a:moveTo>
                  <a:lnTo>
                    <a:pt x="11" y="66"/>
                  </a:lnTo>
                  <a:lnTo>
                    <a:pt x="14" y="68"/>
                  </a:lnTo>
                  <a:lnTo>
                    <a:pt x="15" y="68"/>
                  </a:lnTo>
                  <a:lnTo>
                    <a:pt x="16" y="67"/>
                  </a:lnTo>
                  <a:lnTo>
                    <a:pt x="14" y="64"/>
                  </a:lnTo>
                  <a:lnTo>
                    <a:pt x="18" y="61"/>
                  </a:lnTo>
                  <a:lnTo>
                    <a:pt x="18" y="60"/>
                  </a:lnTo>
                  <a:lnTo>
                    <a:pt x="17" y="60"/>
                  </a:lnTo>
                  <a:lnTo>
                    <a:pt x="9" y="62"/>
                  </a:lnTo>
                  <a:lnTo>
                    <a:pt x="5" y="64"/>
                  </a:lnTo>
                  <a:lnTo>
                    <a:pt x="2" y="67"/>
                  </a:lnTo>
                  <a:lnTo>
                    <a:pt x="1" y="65"/>
                  </a:lnTo>
                  <a:lnTo>
                    <a:pt x="1" y="61"/>
                  </a:lnTo>
                  <a:lnTo>
                    <a:pt x="2" y="59"/>
                  </a:lnTo>
                  <a:lnTo>
                    <a:pt x="10" y="53"/>
                  </a:lnTo>
                  <a:lnTo>
                    <a:pt x="14" y="51"/>
                  </a:lnTo>
                  <a:lnTo>
                    <a:pt x="19" y="54"/>
                  </a:lnTo>
                  <a:lnTo>
                    <a:pt x="20" y="53"/>
                  </a:lnTo>
                  <a:lnTo>
                    <a:pt x="20" y="51"/>
                  </a:lnTo>
                  <a:lnTo>
                    <a:pt x="16" y="49"/>
                  </a:lnTo>
                  <a:lnTo>
                    <a:pt x="16" y="47"/>
                  </a:lnTo>
                  <a:lnTo>
                    <a:pt x="17" y="28"/>
                  </a:lnTo>
                  <a:lnTo>
                    <a:pt x="16" y="26"/>
                  </a:lnTo>
                  <a:lnTo>
                    <a:pt x="14" y="25"/>
                  </a:lnTo>
                  <a:lnTo>
                    <a:pt x="11" y="27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3" y="24"/>
                  </a:lnTo>
                  <a:lnTo>
                    <a:pt x="5" y="17"/>
                  </a:lnTo>
                  <a:lnTo>
                    <a:pt x="10" y="17"/>
                  </a:lnTo>
                  <a:lnTo>
                    <a:pt x="13" y="10"/>
                  </a:lnTo>
                  <a:lnTo>
                    <a:pt x="29" y="0"/>
                  </a:lnTo>
                  <a:lnTo>
                    <a:pt x="30" y="1"/>
                  </a:lnTo>
                  <a:lnTo>
                    <a:pt x="29" y="4"/>
                  </a:lnTo>
                  <a:lnTo>
                    <a:pt x="24" y="9"/>
                  </a:lnTo>
                  <a:lnTo>
                    <a:pt x="25" y="14"/>
                  </a:lnTo>
                  <a:lnTo>
                    <a:pt x="27" y="15"/>
                  </a:lnTo>
                  <a:lnTo>
                    <a:pt x="30" y="17"/>
                  </a:lnTo>
                  <a:lnTo>
                    <a:pt x="36" y="14"/>
                  </a:lnTo>
                  <a:lnTo>
                    <a:pt x="38" y="15"/>
                  </a:lnTo>
                  <a:lnTo>
                    <a:pt x="46" y="20"/>
                  </a:lnTo>
                  <a:lnTo>
                    <a:pt x="47" y="23"/>
                  </a:lnTo>
                  <a:lnTo>
                    <a:pt x="41" y="27"/>
                  </a:lnTo>
                  <a:lnTo>
                    <a:pt x="41" y="29"/>
                  </a:lnTo>
                  <a:lnTo>
                    <a:pt x="45" y="30"/>
                  </a:lnTo>
                  <a:lnTo>
                    <a:pt x="47" y="27"/>
                  </a:lnTo>
                  <a:lnTo>
                    <a:pt x="49" y="30"/>
                  </a:lnTo>
                  <a:lnTo>
                    <a:pt x="55" y="30"/>
                  </a:lnTo>
                  <a:lnTo>
                    <a:pt x="61" y="28"/>
                  </a:lnTo>
                  <a:lnTo>
                    <a:pt x="61" y="29"/>
                  </a:lnTo>
                  <a:lnTo>
                    <a:pt x="61" y="35"/>
                  </a:lnTo>
                  <a:lnTo>
                    <a:pt x="56" y="40"/>
                  </a:lnTo>
                  <a:lnTo>
                    <a:pt x="54" y="40"/>
                  </a:lnTo>
                  <a:lnTo>
                    <a:pt x="52" y="36"/>
                  </a:lnTo>
                  <a:lnTo>
                    <a:pt x="48" y="33"/>
                  </a:lnTo>
                  <a:lnTo>
                    <a:pt x="46" y="38"/>
                  </a:lnTo>
                  <a:lnTo>
                    <a:pt x="40" y="41"/>
                  </a:lnTo>
                  <a:lnTo>
                    <a:pt x="40" y="43"/>
                  </a:lnTo>
                  <a:lnTo>
                    <a:pt x="41" y="56"/>
                  </a:lnTo>
                  <a:lnTo>
                    <a:pt x="43" y="57"/>
                  </a:lnTo>
                  <a:lnTo>
                    <a:pt x="47" y="56"/>
                  </a:lnTo>
                  <a:lnTo>
                    <a:pt x="47" y="58"/>
                  </a:lnTo>
                  <a:lnTo>
                    <a:pt x="48" y="59"/>
                  </a:lnTo>
                  <a:lnTo>
                    <a:pt x="55" y="58"/>
                  </a:lnTo>
                  <a:lnTo>
                    <a:pt x="57" y="59"/>
                  </a:lnTo>
                  <a:lnTo>
                    <a:pt x="57" y="62"/>
                  </a:lnTo>
                  <a:lnTo>
                    <a:pt x="55" y="67"/>
                  </a:lnTo>
                  <a:lnTo>
                    <a:pt x="52" y="67"/>
                  </a:lnTo>
                  <a:lnTo>
                    <a:pt x="51" y="64"/>
                  </a:lnTo>
                  <a:lnTo>
                    <a:pt x="46" y="64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8" y="79"/>
                  </a:lnTo>
                  <a:lnTo>
                    <a:pt x="28" y="82"/>
                  </a:lnTo>
                  <a:lnTo>
                    <a:pt x="30" y="84"/>
                  </a:lnTo>
                  <a:lnTo>
                    <a:pt x="34" y="83"/>
                  </a:lnTo>
                  <a:lnTo>
                    <a:pt x="36" y="85"/>
                  </a:lnTo>
                  <a:lnTo>
                    <a:pt x="34" y="89"/>
                  </a:lnTo>
                  <a:lnTo>
                    <a:pt x="29" y="91"/>
                  </a:lnTo>
                  <a:lnTo>
                    <a:pt x="25" y="89"/>
                  </a:lnTo>
                  <a:lnTo>
                    <a:pt x="22" y="83"/>
                  </a:lnTo>
                  <a:lnTo>
                    <a:pt x="16" y="81"/>
                  </a:lnTo>
                  <a:lnTo>
                    <a:pt x="13" y="79"/>
                  </a:lnTo>
                  <a:lnTo>
                    <a:pt x="14" y="79"/>
                  </a:lnTo>
                  <a:lnTo>
                    <a:pt x="11" y="77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20" name="Freeform 402">
              <a:extLst>
                <a:ext uri="{FF2B5EF4-FFF2-40B4-BE49-F238E27FC236}">
                  <a16:creationId xmlns:a16="http://schemas.microsoft.com/office/drawing/2014/main" id="{566AE2BD-5C75-467D-9DC2-D574D489E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5232401"/>
              <a:ext cx="0" cy="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2 h 2"/>
                <a:gd name="T8" fmla="*/ 0 w 2"/>
                <a:gd name="T9" fmla="*/ 1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21" name="Freeform 403">
              <a:extLst>
                <a:ext uri="{FF2B5EF4-FFF2-40B4-BE49-F238E27FC236}">
                  <a16:creationId xmlns:a16="http://schemas.microsoft.com/office/drawing/2014/main" id="{BDD43FBD-4894-412D-8A40-F5E23B922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5232401"/>
              <a:ext cx="9525" cy="6350"/>
            </a:xfrm>
            <a:custGeom>
              <a:avLst/>
              <a:gdLst>
                <a:gd name="T0" fmla="*/ 3 w 17"/>
                <a:gd name="T1" fmla="*/ 6 h 13"/>
                <a:gd name="T2" fmla="*/ 4 w 17"/>
                <a:gd name="T3" fmla="*/ 5 h 13"/>
                <a:gd name="T4" fmla="*/ 4 w 17"/>
                <a:gd name="T5" fmla="*/ 8 h 13"/>
                <a:gd name="T6" fmla="*/ 7 w 17"/>
                <a:gd name="T7" fmla="*/ 7 h 13"/>
                <a:gd name="T8" fmla="*/ 15 w 17"/>
                <a:gd name="T9" fmla="*/ 0 h 13"/>
                <a:gd name="T10" fmla="*/ 17 w 17"/>
                <a:gd name="T11" fmla="*/ 9 h 13"/>
                <a:gd name="T12" fmla="*/ 15 w 17"/>
                <a:gd name="T13" fmla="*/ 10 h 13"/>
                <a:gd name="T14" fmla="*/ 12 w 17"/>
                <a:gd name="T15" fmla="*/ 10 h 13"/>
                <a:gd name="T16" fmla="*/ 6 w 17"/>
                <a:gd name="T17" fmla="*/ 12 h 13"/>
                <a:gd name="T18" fmla="*/ 3 w 17"/>
                <a:gd name="T19" fmla="*/ 13 h 13"/>
                <a:gd name="T20" fmla="*/ 1 w 17"/>
                <a:gd name="T21" fmla="*/ 12 h 13"/>
                <a:gd name="T22" fmla="*/ 0 w 17"/>
                <a:gd name="T23" fmla="*/ 10 h 13"/>
                <a:gd name="T24" fmla="*/ 3 w 17"/>
                <a:gd name="T25" fmla="*/ 6 h 13"/>
                <a:gd name="T26" fmla="*/ 3 w 17"/>
                <a:gd name="T27" fmla="*/ 6 h 13"/>
                <a:gd name="T28" fmla="*/ 3 w 17"/>
                <a:gd name="T29" fmla="*/ 6 h 13"/>
                <a:gd name="T30" fmla="*/ 3 w 17"/>
                <a:gd name="T31" fmla="*/ 6 h 13"/>
                <a:gd name="T32" fmla="*/ 3 w 17"/>
                <a:gd name="T3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3">
                  <a:moveTo>
                    <a:pt x="3" y="6"/>
                  </a:moveTo>
                  <a:lnTo>
                    <a:pt x="4" y="5"/>
                  </a:lnTo>
                  <a:lnTo>
                    <a:pt x="4" y="8"/>
                  </a:lnTo>
                  <a:lnTo>
                    <a:pt x="7" y="7"/>
                  </a:lnTo>
                  <a:lnTo>
                    <a:pt x="15" y="0"/>
                  </a:lnTo>
                  <a:lnTo>
                    <a:pt x="17" y="9"/>
                  </a:lnTo>
                  <a:lnTo>
                    <a:pt x="15" y="10"/>
                  </a:lnTo>
                  <a:lnTo>
                    <a:pt x="12" y="10"/>
                  </a:lnTo>
                  <a:lnTo>
                    <a:pt x="6" y="12"/>
                  </a:lnTo>
                  <a:lnTo>
                    <a:pt x="3" y="13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22" name="Freeform 404">
              <a:extLst>
                <a:ext uri="{FF2B5EF4-FFF2-40B4-BE49-F238E27FC236}">
                  <a16:creationId xmlns:a16="http://schemas.microsoft.com/office/drawing/2014/main" id="{E60DF3C4-4446-479B-9D03-FF2E5C859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5232401"/>
              <a:ext cx="1588" cy="3175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0 h 4"/>
                <a:gd name="T4" fmla="*/ 2 w 3"/>
                <a:gd name="T5" fmla="*/ 4 h 4"/>
                <a:gd name="T6" fmla="*/ 1 w 3"/>
                <a:gd name="T7" fmla="*/ 4 h 4"/>
                <a:gd name="T8" fmla="*/ 0 w 3"/>
                <a:gd name="T9" fmla="*/ 3 h 4"/>
                <a:gd name="T10" fmla="*/ 2 w 3"/>
                <a:gd name="T11" fmla="*/ 0 h 4"/>
                <a:gd name="T12" fmla="*/ 2 w 3"/>
                <a:gd name="T13" fmla="*/ 0 h 4"/>
                <a:gd name="T14" fmla="*/ 2 w 3"/>
                <a:gd name="T15" fmla="*/ 0 h 4"/>
                <a:gd name="T16" fmla="*/ 2 w 3"/>
                <a:gd name="T17" fmla="*/ 0 h 4"/>
                <a:gd name="T18" fmla="*/ 2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3" y="0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23" name="Freeform 405">
              <a:extLst>
                <a:ext uri="{FF2B5EF4-FFF2-40B4-BE49-F238E27FC236}">
                  <a16:creationId xmlns:a16="http://schemas.microsoft.com/office/drawing/2014/main" id="{C90722DC-DE8E-4D1F-8341-75555E5A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5" y="5232401"/>
              <a:ext cx="3175" cy="3175"/>
            </a:xfrm>
            <a:custGeom>
              <a:avLst/>
              <a:gdLst>
                <a:gd name="T0" fmla="*/ 2 w 6"/>
                <a:gd name="T1" fmla="*/ 0 h 4"/>
                <a:gd name="T2" fmla="*/ 5 w 6"/>
                <a:gd name="T3" fmla="*/ 0 h 4"/>
                <a:gd name="T4" fmla="*/ 6 w 6"/>
                <a:gd name="T5" fmla="*/ 1 h 4"/>
                <a:gd name="T6" fmla="*/ 6 w 6"/>
                <a:gd name="T7" fmla="*/ 3 h 4"/>
                <a:gd name="T8" fmla="*/ 3 w 6"/>
                <a:gd name="T9" fmla="*/ 4 h 4"/>
                <a:gd name="T10" fmla="*/ 1 w 6"/>
                <a:gd name="T11" fmla="*/ 4 h 4"/>
                <a:gd name="T12" fmla="*/ 0 w 6"/>
                <a:gd name="T13" fmla="*/ 3 h 4"/>
                <a:gd name="T14" fmla="*/ 1 w 6"/>
                <a:gd name="T15" fmla="*/ 1 h 4"/>
                <a:gd name="T16" fmla="*/ 2 w 6"/>
                <a:gd name="T17" fmla="*/ 0 h 4"/>
                <a:gd name="T18" fmla="*/ 2 w 6"/>
                <a:gd name="T19" fmla="*/ 0 h 4"/>
                <a:gd name="T20" fmla="*/ 2 w 6"/>
                <a:gd name="T21" fmla="*/ 0 h 4"/>
                <a:gd name="T22" fmla="*/ 2 w 6"/>
                <a:gd name="T23" fmla="*/ 0 h 4"/>
                <a:gd name="T24" fmla="*/ 2 w 6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6" y="3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24" name="Freeform 407">
              <a:extLst>
                <a:ext uri="{FF2B5EF4-FFF2-40B4-BE49-F238E27FC236}">
                  <a16:creationId xmlns:a16="http://schemas.microsoft.com/office/drawing/2014/main" id="{4D992985-964F-4884-9E9C-D671212F4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5233988"/>
              <a:ext cx="7938" cy="6350"/>
            </a:xfrm>
            <a:custGeom>
              <a:avLst/>
              <a:gdLst>
                <a:gd name="T0" fmla="*/ 7 w 14"/>
                <a:gd name="T1" fmla="*/ 4 h 13"/>
                <a:gd name="T2" fmla="*/ 11 w 14"/>
                <a:gd name="T3" fmla="*/ 1 h 13"/>
                <a:gd name="T4" fmla="*/ 13 w 14"/>
                <a:gd name="T5" fmla="*/ 0 h 13"/>
                <a:gd name="T6" fmla="*/ 14 w 14"/>
                <a:gd name="T7" fmla="*/ 1 h 13"/>
                <a:gd name="T8" fmla="*/ 14 w 14"/>
                <a:gd name="T9" fmla="*/ 3 h 13"/>
                <a:gd name="T10" fmla="*/ 12 w 14"/>
                <a:gd name="T11" fmla="*/ 6 h 13"/>
                <a:gd name="T12" fmla="*/ 5 w 14"/>
                <a:gd name="T13" fmla="*/ 13 h 13"/>
                <a:gd name="T14" fmla="*/ 2 w 14"/>
                <a:gd name="T15" fmla="*/ 13 h 13"/>
                <a:gd name="T16" fmla="*/ 0 w 14"/>
                <a:gd name="T17" fmla="*/ 12 h 13"/>
                <a:gd name="T18" fmla="*/ 0 w 14"/>
                <a:gd name="T19" fmla="*/ 9 h 13"/>
                <a:gd name="T20" fmla="*/ 2 w 14"/>
                <a:gd name="T21" fmla="*/ 8 h 13"/>
                <a:gd name="T22" fmla="*/ 3 w 14"/>
                <a:gd name="T23" fmla="*/ 10 h 13"/>
                <a:gd name="T24" fmla="*/ 4 w 14"/>
                <a:gd name="T25" fmla="*/ 8 h 13"/>
                <a:gd name="T26" fmla="*/ 4 w 14"/>
                <a:gd name="T27" fmla="*/ 5 h 13"/>
                <a:gd name="T28" fmla="*/ 7 w 14"/>
                <a:gd name="T29" fmla="*/ 4 h 13"/>
                <a:gd name="T30" fmla="*/ 7 w 14"/>
                <a:gd name="T31" fmla="*/ 4 h 13"/>
                <a:gd name="T32" fmla="*/ 7 w 14"/>
                <a:gd name="T33" fmla="*/ 4 h 13"/>
                <a:gd name="T34" fmla="*/ 7 w 14"/>
                <a:gd name="T35" fmla="*/ 4 h 13"/>
                <a:gd name="T36" fmla="*/ 7 w 14"/>
                <a:gd name="T3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13">
                  <a:moveTo>
                    <a:pt x="7" y="4"/>
                  </a:moveTo>
                  <a:lnTo>
                    <a:pt x="11" y="1"/>
                  </a:lnTo>
                  <a:lnTo>
                    <a:pt x="13" y="0"/>
                  </a:lnTo>
                  <a:lnTo>
                    <a:pt x="14" y="1"/>
                  </a:lnTo>
                  <a:lnTo>
                    <a:pt x="14" y="3"/>
                  </a:lnTo>
                  <a:lnTo>
                    <a:pt x="12" y="6"/>
                  </a:lnTo>
                  <a:lnTo>
                    <a:pt x="5" y="13"/>
                  </a:lnTo>
                  <a:lnTo>
                    <a:pt x="2" y="13"/>
                  </a:lnTo>
                  <a:lnTo>
                    <a:pt x="0" y="12"/>
                  </a:lnTo>
                  <a:lnTo>
                    <a:pt x="0" y="9"/>
                  </a:lnTo>
                  <a:lnTo>
                    <a:pt x="2" y="8"/>
                  </a:lnTo>
                  <a:lnTo>
                    <a:pt x="3" y="10"/>
                  </a:lnTo>
                  <a:lnTo>
                    <a:pt x="4" y="8"/>
                  </a:lnTo>
                  <a:lnTo>
                    <a:pt x="4" y="5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25" name="Freeform 408">
              <a:extLst>
                <a:ext uri="{FF2B5EF4-FFF2-40B4-BE49-F238E27FC236}">
                  <a16:creationId xmlns:a16="http://schemas.microsoft.com/office/drawing/2014/main" id="{0241C572-4F72-4384-B7C1-C95D405D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3" y="5241926"/>
              <a:ext cx="1588" cy="4763"/>
            </a:xfrm>
            <a:custGeom>
              <a:avLst/>
              <a:gdLst>
                <a:gd name="T0" fmla="*/ 4 w 5"/>
                <a:gd name="T1" fmla="*/ 0 h 10"/>
                <a:gd name="T2" fmla="*/ 5 w 5"/>
                <a:gd name="T3" fmla="*/ 7 h 10"/>
                <a:gd name="T4" fmla="*/ 4 w 5"/>
                <a:gd name="T5" fmla="*/ 9 h 10"/>
                <a:gd name="T6" fmla="*/ 1 w 5"/>
                <a:gd name="T7" fmla="*/ 10 h 10"/>
                <a:gd name="T8" fmla="*/ 1 w 5"/>
                <a:gd name="T9" fmla="*/ 9 h 10"/>
                <a:gd name="T10" fmla="*/ 1 w 5"/>
                <a:gd name="T11" fmla="*/ 5 h 10"/>
                <a:gd name="T12" fmla="*/ 0 w 5"/>
                <a:gd name="T13" fmla="*/ 2 h 10"/>
                <a:gd name="T14" fmla="*/ 3 w 5"/>
                <a:gd name="T15" fmla="*/ 0 h 10"/>
                <a:gd name="T16" fmla="*/ 4 w 5"/>
                <a:gd name="T17" fmla="*/ 0 h 10"/>
                <a:gd name="T18" fmla="*/ 4 w 5"/>
                <a:gd name="T19" fmla="*/ 0 h 10"/>
                <a:gd name="T20" fmla="*/ 4 w 5"/>
                <a:gd name="T21" fmla="*/ 0 h 10"/>
                <a:gd name="T22" fmla="*/ 4 w 5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lnTo>
                    <a:pt x="5" y="7"/>
                  </a:lnTo>
                  <a:lnTo>
                    <a:pt x="4" y="9"/>
                  </a:lnTo>
                  <a:lnTo>
                    <a:pt x="1" y="10"/>
                  </a:lnTo>
                  <a:lnTo>
                    <a:pt x="1" y="9"/>
                  </a:lnTo>
                  <a:lnTo>
                    <a:pt x="1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26" name="Freeform 409">
              <a:extLst>
                <a:ext uri="{FF2B5EF4-FFF2-40B4-BE49-F238E27FC236}">
                  <a16:creationId xmlns:a16="http://schemas.microsoft.com/office/drawing/2014/main" id="{A767BC83-AA9D-4A84-840E-47446D93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5248276"/>
              <a:ext cx="1588" cy="15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1 h 3"/>
                <a:gd name="T4" fmla="*/ 0 w 2"/>
                <a:gd name="T5" fmla="*/ 3 h 3"/>
                <a:gd name="T6" fmla="*/ 1 w 2"/>
                <a:gd name="T7" fmla="*/ 0 h 3"/>
                <a:gd name="T8" fmla="*/ 1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27" name="Freeform 410">
              <a:extLst>
                <a:ext uri="{FF2B5EF4-FFF2-40B4-BE49-F238E27FC236}">
                  <a16:creationId xmlns:a16="http://schemas.microsoft.com/office/drawing/2014/main" id="{FF4E3A12-BC89-4BB7-96D7-8839A44C1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5251451"/>
              <a:ext cx="3175" cy="4763"/>
            </a:xfrm>
            <a:custGeom>
              <a:avLst/>
              <a:gdLst>
                <a:gd name="T0" fmla="*/ 3 w 8"/>
                <a:gd name="T1" fmla="*/ 0 h 10"/>
                <a:gd name="T2" fmla="*/ 4 w 8"/>
                <a:gd name="T3" fmla="*/ 0 h 10"/>
                <a:gd name="T4" fmla="*/ 6 w 8"/>
                <a:gd name="T5" fmla="*/ 2 h 10"/>
                <a:gd name="T6" fmla="*/ 8 w 8"/>
                <a:gd name="T7" fmla="*/ 10 h 10"/>
                <a:gd name="T8" fmla="*/ 4 w 8"/>
                <a:gd name="T9" fmla="*/ 9 h 10"/>
                <a:gd name="T10" fmla="*/ 0 w 8"/>
                <a:gd name="T11" fmla="*/ 6 h 10"/>
                <a:gd name="T12" fmla="*/ 0 w 8"/>
                <a:gd name="T13" fmla="*/ 4 h 10"/>
                <a:gd name="T14" fmla="*/ 3 w 8"/>
                <a:gd name="T15" fmla="*/ 0 h 10"/>
                <a:gd name="T16" fmla="*/ 3 w 8"/>
                <a:gd name="T17" fmla="*/ 0 h 10"/>
                <a:gd name="T18" fmla="*/ 3 w 8"/>
                <a:gd name="T19" fmla="*/ 0 h 10"/>
                <a:gd name="T20" fmla="*/ 3 w 8"/>
                <a:gd name="T21" fmla="*/ 0 h 10"/>
                <a:gd name="T22" fmla="*/ 3 w 8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8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28" name="Freeform 412">
              <a:extLst>
                <a:ext uri="{FF2B5EF4-FFF2-40B4-BE49-F238E27FC236}">
                  <a16:creationId xmlns:a16="http://schemas.microsoft.com/office/drawing/2014/main" id="{E798CECB-A7C3-4A8F-B6B3-FBC6CB24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1" y="5267326"/>
              <a:ext cx="3175" cy="4763"/>
            </a:xfrm>
            <a:custGeom>
              <a:avLst/>
              <a:gdLst>
                <a:gd name="T0" fmla="*/ 2 w 5"/>
                <a:gd name="T1" fmla="*/ 0 h 8"/>
                <a:gd name="T2" fmla="*/ 5 w 5"/>
                <a:gd name="T3" fmla="*/ 5 h 8"/>
                <a:gd name="T4" fmla="*/ 4 w 5"/>
                <a:gd name="T5" fmla="*/ 8 h 8"/>
                <a:gd name="T6" fmla="*/ 1 w 5"/>
                <a:gd name="T7" fmla="*/ 8 h 8"/>
                <a:gd name="T8" fmla="*/ 0 w 5"/>
                <a:gd name="T9" fmla="*/ 4 h 8"/>
                <a:gd name="T10" fmla="*/ 2 w 5"/>
                <a:gd name="T11" fmla="*/ 0 h 8"/>
                <a:gd name="T12" fmla="*/ 2 w 5"/>
                <a:gd name="T13" fmla="*/ 0 h 8"/>
                <a:gd name="T14" fmla="*/ 2 w 5"/>
                <a:gd name="T15" fmla="*/ 0 h 8"/>
                <a:gd name="T16" fmla="*/ 2 w 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lnTo>
                    <a:pt x="5" y="5"/>
                  </a:lnTo>
                  <a:lnTo>
                    <a:pt x="4" y="8"/>
                  </a:lnTo>
                  <a:lnTo>
                    <a:pt x="1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29" name="Freeform 413">
              <a:extLst>
                <a:ext uri="{FF2B5EF4-FFF2-40B4-BE49-F238E27FC236}">
                  <a16:creationId xmlns:a16="http://schemas.microsoft.com/office/drawing/2014/main" id="{F79785A7-5291-432E-86D9-7A909288B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5268913"/>
              <a:ext cx="1588" cy="3175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3 h 4"/>
                <a:gd name="T4" fmla="*/ 1 w 2"/>
                <a:gd name="T5" fmla="*/ 4 h 4"/>
                <a:gd name="T6" fmla="*/ 0 w 2"/>
                <a:gd name="T7" fmla="*/ 1 h 4"/>
                <a:gd name="T8" fmla="*/ 1 w 2"/>
                <a:gd name="T9" fmla="*/ 0 h 4"/>
                <a:gd name="T10" fmla="*/ 1 w 2"/>
                <a:gd name="T11" fmla="*/ 0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3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30" name="Freeform 414">
              <a:extLst>
                <a:ext uri="{FF2B5EF4-FFF2-40B4-BE49-F238E27FC236}">
                  <a16:creationId xmlns:a16="http://schemas.microsoft.com/office/drawing/2014/main" id="{5614A831-05FF-4880-970A-5074300D3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5270501"/>
              <a:ext cx="0" cy="1588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31" name="Freeform 415">
              <a:extLst>
                <a:ext uri="{FF2B5EF4-FFF2-40B4-BE49-F238E27FC236}">
                  <a16:creationId xmlns:a16="http://schemas.microsoft.com/office/drawing/2014/main" id="{8721DDF5-C814-4ACB-BEA2-6D94D31DA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1" y="5272088"/>
              <a:ext cx="1588" cy="15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32" name="Freeform 416">
              <a:extLst>
                <a:ext uri="{FF2B5EF4-FFF2-40B4-BE49-F238E27FC236}">
                  <a16:creationId xmlns:a16="http://schemas.microsoft.com/office/drawing/2014/main" id="{830FE9F0-9649-4A97-8C27-B0FF77C53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976" y="5273676"/>
              <a:ext cx="1588" cy="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33" name="Freeform 417">
              <a:extLst>
                <a:ext uri="{FF2B5EF4-FFF2-40B4-BE49-F238E27FC236}">
                  <a16:creationId xmlns:a16="http://schemas.microsoft.com/office/drawing/2014/main" id="{FB5E4BC3-84F7-4710-955A-52720108B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576" y="5275263"/>
              <a:ext cx="1588" cy="3175"/>
            </a:xfrm>
            <a:custGeom>
              <a:avLst/>
              <a:gdLst>
                <a:gd name="T0" fmla="*/ 2 w 3"/>
                <a:gd name="T1" fmla="*/ 0 h 7"/>
                <a:gd name="T2" fmla="*/ 3 w 3"/>
                <a:gd name="T3" fmla="*/ 3 h 7"/>
                <a:gd name="T4" fmla="*/ 1 w 3"/>
                <a:gd name="T5" fmla="*/ 7 h 7"/>
                <a:gd name="T6" fmla="*/ 0 w 3"/>
                <a:gd name="T7" fmla="*/ 0 h 7"/>
                <a:gd name="T8" fmla="*/ 0 w 3"/>
                <a:gd name="T9" fmla="*/ 0 h 7"/>
                <a:gd name="T10" fmla="*/ 2 w 3"/>
                <a:gd name="T11" fmla="*/ 0 h 7"/>
                <a:gd name="T12" fmla="*/ 2 w 3"/>
                <a:gd name="T13" fmla="*/ 0 h 7"/>
                <a:gd name="T14" fmla="*/ 2 w 3"/>
                <a:gd name="T15" fmla="*/ 0 h 7"/>
                <a:gd name="T16" fmla="*/ 2 w 3"/>
                <a:gd name="T17" fmla="*/ 0 h 7"/>
                <a:gd name="T18" fmla="*/ 2 w 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lnTo>
                    <a:pt x="3" y="3"/>
                  </a:lnTo>
                  <a:lnTo>
                    <a:pt x="1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34" name="Freeform 418">
              <a:extLst>
                <a:ext uri="{FF2B5EF4-FFF2-40B4-BE49-F238E27FC236}">
                  <a16:creationId xmlns:a16="http://schemas.microsoft.com/office/drawing/2014/main" id="{3F5C87D2-3712-454F-BEF9-34B636FA0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1" y="5275263"/>
              <a:ext cx="1588" cy="15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35" name="Freeform 419">
              <a:extLst>
                <a:ext uri="{FF2B5EF4-FFF2-40B4-BE49-F238E27FC236}">
                  <a16:creationId xmlns:a16="http://schemas.microsoft.com/office/drawing/2014/main" id="{19C1C027-5AB6-48E2-9E4B-33E360C0F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6" y="5276851"/>
              <a:ext cx="3175" cy="1588"/>
            </a:xfrm>
            <a:custGeom>
              <a:avLst/>
              <a:gdLst>
                <a:gd name="T0" fmla="*/ 3 w 6"/>
                <a:gd name="T1" fmla="*/ 0 h 4"/>
                <a:gd name="T2" fmla="*/ 5 w 6"/>
                <a:gd name="T3" fmla="*/ 0 h 4"/>
                <a:gd name="T4" fmla="*/ 6 w 6"/>
                <a:gd name="T5" fmla="*/ 4 h 4"/>
                <a:gd name="T6" fmla="*/ 5 w 6"/>
                <a:gd name="T7" fmla="*/ 4 h 4"/>
                <a:gd name="T8" fmla="*/ 0 w 6"/>
                <a:gd name="T9" fmla="*/ 1 h 4"/>
                <a:gd name="T10" fmla="*/ 3 w 6"/>
                <a:gd name="T11" fmla="*/ 0 h 4"/>
                <a:gd name="T12" fmla="*/ 3 w 6"/>
                <a:gd name="T13" fmla="*/ 0 h 4"/>
                <a:gd name="T14" fmla="*/ 3 w 6"/>
                <a:gd name="T15" fmla="*/ 0 h 4"/>
                <a:gd name="T16" fmla="*/ 3 w 6"/>
                <a:gd name="T17" fmla="*/ 0 h 4"/>
                <a:gd name="T18" fmla="*/ 3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lnTo>
                    <a:pt x="5" y="0"/>
                  </a:lnTo>
                  <a:lnTo>
                    <a:pt x="6" y="4"/>
                  </a:lnTo>
                  <a:lnTo>
                    <a:pt x="5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36" name="Freeform 420">
              <a:extLst>
                <a:ext uri="{FF2B5EF4-FFF2-40B4-BE49-F238E27FC236}">
                  <a16:creationId xmlns:a16="http://schemas.microsoft.com/office/drawing/2014/main" id="{D9740B84-B574-4C59-A5E3-ABA81EEA1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5276851"/>
              <a:ext cx="3175" cy="3175"/>
            </a:xfrm>
            <a:custGeom>
              <a:avLst/>
              <a:gdLst>
                <a:gd name="T0" fmla="*/ 4 w 7"/>
                <a:gd name="T1" fmla="*/ 0 h 5"/>
                <a:gd name="T2" fmla="*/ 7 w 7"/>
                <a:gd name="T3" fmla="*/ 0 h 5"/>
                <a:gd name="T4" fmla="*/ 5 w 7"/>
                <a:gd name="T5" fmla="*/ 4 h 5"/>
                <a:gd name="T6" fmla="*/ 2 w 7"/>
                <a:gd name="T7" fmla="*/ 5 h 5"/>
                <a:gd name="T8" fmla="*/ 0 w 7"/>
                <a:gd name="T9" fmla="*/ 5 h 5"/>
                <a:gd name="T10" fmla="*/ 4 w 7"/>
                <a:gd name="T11" fmla="*/ 0 h 5"/>
                <a:gd name="T12" fmla="*/ 4 w 7"/>
                <a:gd name="T13" fmla="*/ 0 h 5"/>
                <a:gd name="T14" fmla="*/ 4 w 7"/>
                <a:gd name="T15" fmla="*/ 0 h 5"/>
                <a:gd name="T16" fmla="*/ 4 w 7"/>
                <a:gd name="T17" fmla="*/ 0 h 5"/>
                <a:gd name="T18" fmla="*/ 4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lnTo>
                    <a:pt x="7" y="0"/>
                  </a:lnTo>
                  <a:lnTo>
                    <a:pt x="5" y="4"/>
                  </a:lnTo>
                  <a:lnTo>
                    <a:pt x="2" y="5"/>
                  </a:lnTo>
                  <a:lnTo>
                    <a:pt x="0" y="5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37" name="Freeform 421">
              <a:extLst>
                <a:ext uri="{FF2B5EF4-FFF2-40B4-BE49-F238E27FC236}">
                  <a16:creationId xmlns:a16="http://schemas.microsoft.com/office/drawing/2014/main" id="{14BE2659-3D14-4D17-B0FA-D78F64805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3" y="5283201"/>
              <a:ext cx="4763" cy="3175"/>
            </a:xfrm>
            <a:custGeom>
              <a:avLst/>
              <a:gdLst>
                <a:gd name="T0" fmla="*/ 4 w 11"/>
                <a:gd name="T1" fmla="*/ 0 h 7"/>
                <a:gd name="T2" fmla="*/ 9 w 11"/>
                <a:gd name="T3" fmla="*/ 0 h 7"/>
                <a:gd name="T4" fmla="*/ 11 w 11"/>
                <a:gd name="T5" fmla="*/ 3 h 7"/>
                <a:gd name="T6" fmla="*/ 9 w 11"/>
                <a:gd name="T7" fmla="*/ 5 h 7"/>
                <a:gd name="T8" fmla="*/ 3 w 11"/>
                <a:gd name="T9" fmla="*/ 7 h 7"/>
                <a:gd name="T10" fmla="*/ 1 w 11"/>
                <a:gd name="T11" fmla="*/ 7 h 7"/>
                <a:gd name="T12" fmla="*/ 0 w 11"/>
                <a:gd name="T13" fmla="*/ 5 h 7"/>
                <a:gd name="T14" fmla="*/ 0 w 11"/>
                <a:gd name="T15" fmla="*/ 2 h 7"/>
                <a:gd name="T16" fmla="*/ 4 w 11"/>
                <a:gd name="T17" fmla="*/ 0 h 7"/>
                <a:gd name="T18" fmla="*/ 4 w 11"/>
                <a:gd name="T19" fmla="*/ 0 h 7"/>
                <a:gd name="T20" fmla="*/ 4 w 11"/>
                <a:gd name="T21" fmla="*/ 0 h 7"/>
                <a:gd name="T22" fmla="*/ 4 w 11"/>
                <a:gd name="T23" fmla="*/ 0 h 7"/>
                <a:gd name="T24" fmla="*/ 4 w 11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7">
                  <a:moveTo>
                    <a:pt x="4" y="0"/>
                  </a:moveTo>
                  <a:lnTo>
                    <a:pt x="9" y="0"/>
                  </a:lnTo>
                  <a:lnTo>
                    <a:pt x="11" y="3"/>
                  </a:lnTo>
                  <a:lnTo>
                    <a:pt x="9" y="5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38" name="Freeform 422">
              <a:extLst>
                <a:ext uri="{FF2B5EF4-FFF2-40B4-BE49-F238E27FC236}">
                  <a16:creationId xmlns:a16="http://schemas.microsoft.com/office/drawing/2014/main" id="{05B226F1-30C2-495E-87E6-448991F8A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5283201"/>
              <a:ext cx="1588" cy="3175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1 h 6"/>
                <a:gd name="T4" fmla="*/ 3 w 3"/>
                <a:gd name="T5" fmla="*/ 4 h 6"/>
                <a:gd name="T6" fmla="*/ 2 w 3"/>
                <a:gd name="T7" fmla="*/ 6 h 6"/>
                <a:gd name="T8" fmla="*/ 0 w 3"/>
                <a:gd name="T9" fmla="*/ 2 h 6"/>
                <a:gd name="T10" fmla="*/ 0 w 3"/>
                <a:gd name="T11" fmla="*/ 0 h 6"/>
                <a:gd name="T12" fmla="*/ 0 w 3"/>
                <a:gd name="T13" fmla="*/ 0 h 6"/>
                <a:gd name="T14" fmla="*/ 0 w 3"/>
                <a:gd name="T15" fmla="*/ 0 h 6"/>
                <a:gd name="T16" fmla="*/ 0 w 3"/>
                <a:gd name="T17" fmla="*/ 0 h 6"/>
                <a:gd name="T18" fmla="*/ 0 w 3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3" y="1"/>
                  </a:lnTo>
                  <a:lnTo>
                    <a:pt x="3" y="4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39" name="Freeform 423">
              <a:extLst>
                <a:ext uri="{FF2B5EF4-FFF2-40B4-BE49-F238E27FC236}">
                  <a16:creationId xmlns:a16="http://schemas.microsoft.com/office/drawing/2014/main" id="{AF4E6B97-8621-4E4E-B2BF-0993F917E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5286376"/>
              <a:ext cx="1588" cy="1588"/>
            </a:xfrm>
            <a:custGeom>
              <a:avLst/>
              <a:gdLst>
                <a:gd name="T0" fmla="*/ 3 w 5"/>
                <a:gd name="T1" fmla="*/ 0 h 3"/>
                <a:gd name="T2" fmla="*/ 5 w 5"/>
                <a:gd name="T3" fmla="*/ 0 h 3"/>
                <a:gd name="T4" fmla="*/ 5 w 5"/>
                <a:gd name="T5" fmla="*/ 1 h 3"/>
                <a:gd name="T6" fmla="*/ 0 w 5"/>
                <a:gd name="T7" fmla="*/ 3 h 3"/>
                <a:gd name="T8" fmla="*/ 3 w 5"/>
                <a:gd name="T9" fmla="*/ 0 h 3"/>
                <a:gd name="T10" fmla="*/ 3 w 5"/>
                <a:gd name="T11" fmla="*/ 0 h 3"/>
                <a:gd name="T12" fmla="*/ 3 w 5"/>
                <a:gd name="T13" fmla="*/ 0 h 3"/>
                <a:gd name="T14" fmla="*/ 3 w 5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40" name="Freeform 424">
              <a:extLst>
                <a:ext uri="{FF2B5EF4-FFF2-40B4-BE49-F238E27FC236}">
                  <a16:creationId xmlns:a16="http://schemas.microsoft.com/office/drawing/2014/main" id="{8E5F64B8-4E0E-4A85-AE92-1D3866331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926" y="5287963"/>
              <a:ext cx="0" cy="1588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1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41" name="Freeform 425">
              <a:extLst>
                <a:ext uri="{FF2B5EF4-FFF2-40B4-BE49-F238E27FC236}">
                  <a16:creationId xmlns:a16="http://schemas.microsoft.com/office/drawing/2014/main" id="{8ECC0C3F-BA98-4ED3-9283-2B7A17C57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926" y="5289551"/>
              <a:ext cx="4763" cy="6350"/>
            </a:xfrm>
            <a:custGeom>
              <a:avLst/>
              <a:gdLst>
                <a:gd name="T0" fmla="*/ 3 w 8"/>
                <a:gd name="T1" fmla="*/ 1 h 11"/>
                <a:gd name="T2" fmla="*/ 4 w 8"/>
                <a:gd name="T3" fmla="*/ 0 h 11"/>
                <a:gd name="T4" fmla="*/ 5 w 8"/>
                <a:gd name="T5" fmla="*/ 2 h 11"/>
                <a:gd name="T6" fmla="*/ 3 w 8"/>
                <a:gd name="T7" fmla="*/ 5 h 11"/>
                <a:gd name="T8" fmla="*/ 7 w 8"/>
                <a:gd name="T9" fmla="*/ 7 h 11"/>
                <a:gd name="T10" fmla="*/ 8 w 8"/>
                <a:gd name="T11" fmla="*/ 8 h 11"/>
                <a:gd name="T12" fmla="*/ 4 w 8"/>
                <a:gd name="T13" fmla="*/ 9 h 11"/>
                <a:gd name="T14" fmla="*/ 2 w 8"/>
                <a:gd name="T15" fmla="*/ 11 h 11"/>
                <a:gd name="T16" fmla="*/ 1 w 8"/>
                <a:gd name="T17" fmla="*/ 11 h 11"/>
                <a:gd name="T18" fmla="*/ 0 w 8"/>
                <a:gd name="T19" fmla="*/ 5 h 11"/>
                <a:gd name="T20" fmla="*/ 3 w 8"/>
                <a:gd name="T21" fmla="*/ 1 h 11"/>
                <a:gd name="T22" fmla="*/ 3 w 8"/>
                <a:gd name="T23" fmla="*/ 1 h 11"/>
                <a:gd name="T24" fmla="*/ 3 w 8"/>
                <a:gd name="T25" fmla="*/ 1 h 11"/>
                <a:gd name="T26" fmla="*/ 3 w 8"/>
                <a:gd name="T27" fmla="*/ 1 h 11"/>
                <a:gd name="T28" fmla="*/ 3 w 8"/>
                <a:gd name="T2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1">
                  <a:moveTo>
                    <a:pt x="3" y="1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3" y="5"/>
                  </a:lnTo>
                  <a:lnTo>
                    <a:pt x="7" y="7"/>
                  </a:lnTo>
                  <a:lnTo>
                    <a:pt x="8" y="8"/>
                  </a:lnTo>
                  <a:lnTo>
                    <a:pt x="4" y="9"/>
                  </a:lnTo>
                  <a:lnTo>
                    <a:pt x="2" y="11"/>
                  </a:lnTo>
                  <a:lnTo>
                    <a:pt x="1" y="11"/>
                  </a:lnTo>
                  <a:lnTo>
                    <a:pt x="0" y="5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42" name="Freeform 426">
              <a:extLst>
                <a:ext uri="{FF2B5EF4-FFF2-40B4-BE49-F238E27FC236}">
                  <a16:creationId xmlns:a16="http://schemas.microsoft.com/office/drawing/2014/main" id="{37C23806-A0C6-4305-9F2A-7CD5DFB00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01" y="5291138"/>
              <a:ext cx="3175" cy="3175"/>
            </a:xfrm>
            <a:custGeom>
              <a:avLst/>
              <a:gdLst>
                <a:gd name="T0" fmla="*/ 2 w 5"/>
                <a:gd name="T1" fmla="*/ 0 h 8"/>
                <a:gd name="T2" fmla="*/ 3 w 5"/>
                <a:gd name="T3" fmla="*/ 0 h 8"/>
                <a:gd name="T4" fmla="*/ 4 w 5"/>
                <a:gd name="T5" fmla="*/ 1 h 8"/>
                <a:gd name="T6" fmla="*/ 4 w 5"/>
                <a:gd name="T7" fmla="*/ 4 h 8"/>
                <a:gd name="T8" fmla="*/ 5 w 5"/>
                <a:gd name="T9" fmla="*/ 8 h 8"/>
                <a:gd name="T10" fmla="*/ 0 w 5"/>
                <a:gd name="T11" fmla="*/ 5 h 8"/>
                <a:gd name="T12" fmla="*/ 2 w 5"/>
                <a:gd name="T13" fmla="*/ 0 h 8"/>
                <a:gd name="T14" fmla="*/ 2 w 5"/>
                <a:gd name="T15" fmla="*/ 0 h 8"/>
                <a:gd name="T16" fmla="*/ 2 w 5"/>
                <a:gd name="T17" fmla="*/ 0 h 8"/>
                <a:gd name="T18" fmla="*/ 2 w 5"/>
                <a:gd name="T19" fmla="*/ 0 h 8"/>
                <a:gd name="T20" fmla="*/ 2 w 5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5" y="8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43" name="Freeform 427">
              <a:extLst>
                <a:ext uri="{FF2B5EF4-FFF2-40B4-BE49-F238E27FC236}">
                  <a16:creationId xmlns:a16="http://schemas.microsoft.com/office/drawing/2014/main" id="{EE3C0293-0DEF-4356-A9C3-F377FDCBE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076" y="5292726"/>
              <a:ext cx="1588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0 h 2"/>
                <a:gd name="T6" fmla="*/ 1 w 1"/>
                <a:gd name="T7" fmla="*/ 2 h 2"/>
                <a:gd name="T8" fmla="*/ 0 w 1"/>
                <a:gd name="T9" fmla="*/ 1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44" name="Freeform 428">
              <a:extLst>
                <a:ext uri="{FF2B5EF4-FFF2-40B4-BE49-F238E27FC236}">
                  <a16:creationId xmlns:a16="http://schemas.microsoft.com/office/drawing/2014/main" id="{914C9A10-BDA6-48C7-B156-7FB7E3F32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94313"/>
              <a:ext cx="1588" cy="3175"/>
            </a:xfrm>
            <a:custGeom>
              <a:avLst/>
              <a:gdLst>
                <a:gd name="T0" fmla="*/ 0 w 3"/>
                <a:gd name="T1" fmla="*/ 1 h 5"/>
                <a:gd name="T2" fmla="*/ 3 w 3"/>
                <a:gd name="T3" fmla="*/ 2 h 5"/>
                <a:gd name="T4" fmla="*/ 2 w 3"/>
                <a:gd name="T5" fmla="*/ 5 h 5"/>
                <a:gd name="T6" fmla="*/ 1 w 3"/>
                <a:gd name="T7" fmla="*/ 5 h 5"/>
                <a:gd name="T8" fmla="*/ 0 w 3"/>
                <a:gd name="T9" fmla="*/ 2 h 5"/>
                <a:gd name="T10" fmla="*/ 0 w 3"/>
                <a:gd name="T11" fmla="*/ 0 h 5"/>
                <a:gd name="T12" fmla="*/ 0 w 3"/>
                <a:gd name="T13" fmla="*/ 1 h 5"/>
                <a:gd name="T14" fmla="*/ 0 w 3"/>
                <a:gd name="T15" fmla="*/ 1 h 5"/>
                <a:gd name="T16" fmla="*/ 0 w 3"/>
                <a:gd name="T17" fmla="*/ 1 h 5"/>
                <a:gd name="T18" fmla="*/ 0 w 3"/>
                <a:gd name="T1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lnTo>
                    <a:pt x="3" y="2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45" name="Freeform 429">
              <a:extLst>
                <a:ext uri="{FF2B5EF4-FFF2-40B4-BE49-F238E27FC236}">
                  <a16:creationId xmlns:a16="http://schemas.microsoft.com/office/drawing/2014/main" id="{F20A2472-D413-4A2D-9F72-446208591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538" y="5295901"/>
              <a:ext cx="1588" cy="1588"/>
            </a:xfrm>
            <a:custGeom>
              <a:avLst/>
              <a:gdLst>
                <a:gd name="T0" fmla="*/ 0 w 3"/>
                <a:gd name="T1" fmla="*/ 1 h 4"/>
                <a:gd name="T2" fmla="*/ 0 w 3"/>
                <a:gd name="T3" fmla="*/ 0 h 4"/>
                <a:gd name="T4" fmla="*/ 2 w 3"/>
                <a:gd name="T5" fmla="*/ 0 h 4"/>
                <a:gd name="T6" fmla="*/ 3 w 3"/>
                <a:gd name="T7" fmla="*/ 3 h 4"/>
                <a:gd name="T8" fmla="*/ 3 w 3"/>
                <a:gd name="T9" fmla="*/ 4 h 4"/>
                <a:gd name="T10" fmla="*/ 0 w 3"/>
                <a:gd name="T11" fmla="*/ 1 h 4"/>
                <a:gd name="T12" fmla="*/ 0 w 3"/>
                <a:gd name="T13" fmla="*/ 1 h 4"/>
                <a:gd name="T14" fmla="*/ 0 w 3"/>
                <a:gd name="T15" fmla="*/ 1 h 4"/>
                <a:gd name="T16" fmla="*/ 0 w 3"/>
                <a:gd name="T17" fmla="*/ 1 h 4"/>
                <a:gd name="T18" fmla="*/ 0 w 3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46" name="Freeform 430">
              <a:extLst>
                <a:ext uri="{FF2B5EF4-FFF2-40B4-BE49-F238E27FC236}">
                  <a16:creationId xmlns:a16="http://schemas.microsoft.com/office/drawing/2014/main" id="{768E28C1-42B9-4713-A254-09CC688A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5299076"/>
              <a:ext cx="1588" cy="1588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0 h 3"/>
                <a:gd name="T4" fmla="*/ 2 w 2"/>
                <a:gd name="T5" fmla="*/ 2 h 3"/>
                <a:gd name="T6" fmla="*/ 1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0 w 2"/>
                <a:gd name="T13" fmla="*/ 0 h 3"/>
                <a:gd name="T14" fmla="*/ 0 w 2"/>
                <a:gd name="T15" fmla="*/ 0 h 3"/>
                <a:gd name="T16" fmla="*/ 0 w 2"/>
                <a:gd name="T17" fmla="*/ 0 h 3"/>
                <a:gd name="T18" fmla="*/ 0 w 2"/>
                <a:gd name="T19" fmla="*/ 0 h 3"/>
                <a:gd name="T20" fmla="*/ 0 w 2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47" name="Freeform 431">
              <a:extLst>
                <a:ext uri="{FF2B5EF4-FFF2-40B4-BE49-F238E27FC236}">
                  <a16:creationId xmlns:a16="http://schemas.microsoft.com/office/drawing/2014/main" id="{BA756491-FAC9-4604-AA02-355F799F2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276" y="5302251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2 w 3"/>
                <a:gd name="T3" fmla="*/ 0 h 3"/>
                <a:gd name="T4" fmla="*/ 3 w 3"/>
                <a:gd name="T5" fmla="*/ 2 h 3"/>
                <a:gd name="T6" fmla="*/ 1 w 3"/>
                <a:gd name="T7" fmla="*/ 3 h 3"/>
                <a:gd name="T8" fmla="*/ 0 w 3"/>
                <a:gd name="T9" fmla="*/ 2 h 3"/>
                <a:gd name="T10" fmla="*/ 1 w 3"/>
                <a:gd name="T11" fmla="*/ 0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48" name="Freeform 432">
              <a:extLst>
                <a:ext uri="{FF2B5EF4-FFF2-40B4-BE49-F238E27FC236}">
                  <a16:creationId xmlns:a16="http://schemas.microsoft.com/office/drawing/2014/main" id="{4B6EE45E-30A6-4F37-9042-2BD9730BD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5302251"/>
              <a:ext cx="1588" cy="3175"/>
            </a:xfrm>
            <a:custGeom>
              <a:avLst/>
              <a:gdLst>
                <a:gd name="T0" fmla="*/ 3 w 5"/>
                <a:gd name="T1" fmla="*/ 0 h 5"/>
                <a:gd name="T2" fmla="*/ 5 w 5"/>
                <a:gd name="T3" fmla="*/ 1 h 5"/>
                <a:gd name="T4" fmla="*/ 5 w 5"/>
                <a:gd name="T5" fmla="*/ 3 h 5"/>
                <a:gd name="T6" fmla="*/ 0 w 5"/>
                <a:gd name="T7" fmla="*/ 5 h 5"/>
                <a:gd name="T8" fmla="*/ 3 w 5"/>
                <a:gd name="T9" fmla="*/ 0 h 5"/>
                <a:gd name="T10" fmla="*/ 3 w 5"/>
                <a:gd name="T11" fmla="*/ 0 h 5"/>
                <a:gd name="T12" fmla="*/ 3 w 5"/>
                <a:gd name="T13" fmla="*/ 0 h 5"/>
                <a:gd name="T14" fmla="*/ 3 w 5"/>
                <a:gd name="T15" fmla="*/ 0 h 5"/>
                <a:gd name="T16" fmla="*/ 3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5" y="1"/>
                  </a:lnTo>
                  <a:lnTo>
                    <a:pt x="5" y="3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49" name="Freeform 433">
              <a:extLst>
                <a:ext uri="{FF2B5EF4-FFF2-40B4-BE49-F238E27FC236}">
                  <a16:creationId xmlns:a16="http://schemas.microsoft.com/office/drawing/2014/main" id="{4D47D1C0-0DBF-4603-AEE0-AAC5318B6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5303838"/>
              <a:ext cx="1588" cy="1588"/>
            </a:xfrm>
            <a:custGeom>
              <a:avLst/>
              <a:gdLst>
                <a:gd name="T0" fmla="*/ 1 w 3"/>
                <a:gd name="T1" fmla="*/ 0 h 4"/>
                <a:gd name="T2" fmla="*/ 3 w 3"/>
                <a:gd name="T3" fmla="*/ 1 h 4"/>
                <a:gd name="T4" fmla="*/ 2 w 3"/>
                <a:gd name="T5" fmla="*/ 3 h 4"/>
                <a:gd name="T6" fmla="*/ 1 w 3"/>
                <a:gd name="T7" fmla="*/ 4 h 4"/>
                <a:gd name="T8" fmla="*/ 0 w 3"/>
                <a:gd name="T9" fmla="*/ 3 h 4"/>
                <a:gd name="T10" fmla="*/ 1 w 3"/>
                <a:gd name="T11" fmla="*/ 0 h 4"/>
                <a:gd name="T12" fmla="*/ 1 w 3"/>
                <a:gd name="T13" fmla="*/ 0 h 4"/>
                <a:gd name="T14" fmla="*/ 1 w 3"/>
                <a:gd name="T15" fmla="*/ 0 h 4"/>
                <a:gd name="T16" fmla="*/ 1 w 3"/>
                <a:gd name="T17" fmla="*/ 0 h 4"/>
                <a:gd name="T18" fmla="*/ 1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3" y="1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50" name="Freeform 434">
              <a:extLst>
                <a:ext uri="{FF2B5EF4-FFF2-40B4-BE49-F238E27FC236}">
                  <a16:creationId xmlns:a16="http://schemas.microsoft.com/office/drawing/2014/main" id="{3F278223-9F53-46EF-932C-C0F82374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1" y="5303838"/>
              <a:ext cx="1588" cy="1588"/>
            </a:xfrm>
            <a:custGeom>
              <a:avLst/>
              <a:gdLst>
                <a:gd name="T0" fmla="*/ 3 w 4"/>
                <a:gd name="T1" fmla="*/ 0 h 2"/>
                <a:gd name="T2" fmla="*/ 4 w 4"/>
                <a:gd name="T3" fmla="*/ 1 h 2"/>
                <a:gd name="T4" fmla="*/ 3 w 4"/>
                <a:gd name="T5" fmla="*/ 2 h 2"/>
                <a:gd name="T6" fmla="*/ 0 w 4"/>
                <a:gd name="T7" fmla="*/ 2 h 2"/>
                <a:gd name="T8" fmla="*/ 3 w 4"/>
                <a:gd name="T9" fmla="*/ 0 h 2"/>
                <a:gd name="T10" fmla="*/ 3 w 4"/>
                <a:gd name="T11" fmla="*/ 0 h 2"/>
                <a:gd name="T12" fmla="*/ 3 w 4"/>
                <a:gd name="T13" fmla="*/ 0 h 2"/>
                <a:gd name="T14" fmla="*/ 3 w 4"/>
                <a:gd name="T15" fmla="*/ 0 h 2"/>
                <a:gd name="T16" fmla="*/ 3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51" name="Freeform 435">
              <a:extLst>
                <a:ext uri="{FF2B5EF4-FFF2-40B4-BE49-F238E27FC236}">
                  <a16:creationId xmlns:a16="http://schemas.microsoft.com/office/drawing/2014/main" id="{1B3F1EE7-1441-4BBB-9C5C-DA50D7BC1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1" y="5307013"/>
              <a:ext cx="0" cy="158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2 h 2"/>
                <a:gd name="T6" fmla="*/ 0 w 1"/>
                <a:gd name="T7" fmla="*/ 0 h 2"/>
                <a:gd name="T8" fmla="*/ 1 w 1"/>
                <a:gd name="T9" fmla="*/ 1 h 2"/>
                <a:gd name="T10" fmla="*/ 1 w 1"/>
                <a:gd name="T11" fmla="*/ 1 h 2"/>
                <a:gd name="T12" fmla="*/ 1 w 1"/>
                <a:gd name="T13" fmla="*/ 1 h 2"/>
                <a:gd name="T14" fmla="*/ 1 w 1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52" name="Freeform 436">
              <a:extLst>
                <a:ext uri="{FF2B5EF4-FFF2-40B4-BE49-F238E27FC236}">
                  <a16:creationId xmlns:a16="http://schemas.microsoft.com/office/drawing/2014/main" id="{C6CAFB32-30FF-4325-8F9E-EA1715AC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826" y="5308601"/>
              <a:ext cx="22225" cy="14288"/>
            </a:xfrm>
            <a:custGeom>
              <a:avLst/>
              <a:gdLst>
                <a:gd name="T0" fmla="*/ 15 w 42"/>
                <a:gd name="T1" fmla="*/ 22 h 29"/>
                <a:gd name="T2" fmla="*/ 11 w 42"/>
                <a:gd name="T3" fmla="*/ 19 h 29"/>
                <a:gd name="T4" fmla="*/ 3 w 42"/>
                <a:gd name="T5" fmla="*/ 18 h 29"/>
                <a:gd name="T6" fmla="*/ 1 w 42"/>
                <a:gd name="T7" fmla="*/ 14 h 29"/>
                <a:gd name="T8" fmla="*/ 3 w 42"/>
                <a:gd name="T9" fmla="*/ 11 h 29"/>
                <a:gd name="T10" fmla="*/ 0 w 42"/>
                <a:gd name="T11" fmla="*/ 7 h 29"/>
                <a:gd name="T12" fmla="*/ 5 w 42"/>
                <a:gd name="T13" fmla="*/ 7 h 29"/>
                <a:gd name="T14" fmla="*/ 6 w 42"/>
                <a:gd name="T15" fmla="*/ 2 h 29"/>
                <a:gd name="T16" fmla="*/ 8 w 42"/>
                <a:gd name="T17" fmla="*/ 0 h 29"/>
                <a:gd name="T18" fmla="*/ 11 w 42"/>
                <a:gd name="T19" fmla="*/ 0 h 29"/>
                <a:gd name="T20" fmla="*/ 14 w 42"/>
                <a:gd name="T21" fmla="*/ 2 h 29"/>
                <a:gd name="T22" fmla="*/ 19 w 42"/>
                <a:gd name="T23" fmla="*/ 11 h 29"/>
                <a:gd name="T24" fmla="*/ 24 w 42"/>
                <a:gd name="T25" fmla="*/ 13 h 29"/>
                <a:gd name="T26" fmla="*/ 27 w 42"/>
                <a:gd name="T27" fmla="*/ 16 h 29"/>
                <a:gd name="T28" fmla="*/ 29 w 42"/>
                <a:gd name="T29" fmla="*/ 16 h 29"/>
                <a:gd name="T30" fmla="*/ 32 w 42"/>
                <a:gd name="T31" fmla="*/ 13 h 29"/>
                <a:gd name="T32" fmla="*/ 36 w 42"/>
                <a:gd name="T33" fmla="*/ 13 h 29"/>
                <a:gd name="T34" fmla="*/ 41 w 42"/>
                <a:gd name="T35" fmla="*/ 11 h 29"/>
                <a:gd name="T36" fmla="*/ 42 w 42"/>
                <a:gd name="T37" fmla="*/ 13 h 29"/>
                <a:gd name="T38" fmla="*/ 42 w 42"/>
                <a:gd name="T39" fmla="*/ 16 h 29"/>
                <a:gd name="T40" fmla="*/ 37 w 42"/>
                <a:gd name="T41" fmla="*/ 17 h 29"/>
                <a:gd name="T42" fmla="*/ 33 w 42"/>
                <a:gd name="T43" fmla="*/ 19 h 29"/>
                <a:gd name="T44" fmla="*/ 36 w 42"/>
                <a:gd name="T45" fmla="*/ 25 h 29"/>
                <a:gd name="T46" fmla="*/ 32 w 42"/>
                <a:gd name="T47" fmla="*/ 29 h 29"/>
                <a:gd name="T48" fmla="*/ 28 w 42"/>
                <a:gd name="T49" fmla="*/ 29 h 29"/>
                <a:gd name="T50" fmla="*/ 24 w 42"/>
                <a:gd name="T51" fmla="*/ 26 h 29"/>
                <a:gd name="T52" fmla="*/ 22 w 42"/>
                <a:gd name="T53" fmla="*/ 21 h 29"/>
                <a:gd name="T54" fmla="*/ 27 w 42"/>
                <a:gd name="T55" fmla="*/ 20 h 29"/>
                <a:gd name="T56" fmla="*/ 27 w 42"/>
                <a:gd name="T57" fmla="*/ 19 h 29"/>
                <a:gd name="T58" fmla="*/ 20 w 42"/>
                <a:gd name="T59" fmla="*/ 14 h 29"/>
                <a:gd name="T60" fmla="*/ 18 w 42"/>
                <a:gd name="T61" fmla="*/ 14 h 29"/>
                <a:gd name="T62" fmla="*/ 14 w 42"/>
                <a:gd name="T63" fmla="*/ 14 h 29"/>
                <a:gd name="T64" fmla="*/ 19 w 42"/>
                <a:gd name="T65" fmla="*/ 22 h 29"/>
                <a:gd name="T66" fmla="*/ 19 w 42"/>
                <a:gd name="T67" fmla="*/ 23 h 29"/>
                <a:gd name="T68" fmla="*/ 17 w 42"/>
                <a:gd name="T69" fmla="*/ 22 h 29"/>
                <a:gd name="T70" fmla="*/ 15 w 42"/>
                <a:gd name="T71" fmla="*/ 22 h 29"/>
                <a:gd name="T72" fmla="*/ 15 w 42"/>
                <a:gd name="T73" fmla="*/ 22 h 29"/>
                <a:gd name="T74" fmla="*/ 15 w 42"/>
                <a:gd name="T75" fmla="*/ 22 h 29"/>
                <a:gd name="T76" fmla="*/ 15 w 42"/>
                <a:gd name="T77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29">
                  <a:moveTo>
                    <a:pt x="15" y="22"/>
                  </a:moveTo>
                  <a:lnTo>
                    <a:pt x="11" y="19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3" y="11"/>
                  </a:lnTo>
                  <a:lnTo>
                    <a:pt x="0" y="7"/>
                  </a:lnTo>
                  <a:lnTo>
                    <a:pt x="5" y="7"/>
                  </a:lnTo>
                  <a:lnTo>
                    <a:pt x="6" y="2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2"/>
                  </a:lnTo>
                  <a:lnTo>
                    <a:pt x="19" y="11"/>
                  </a:lnTo>
                  <a:lnTo>
                    <a:pt x="24" y="13"/>
                  </a:lnTo>
                  <a:lnTo>
                    <a:pt x="27" y="16"/>
                  </a:lnTo>
                  <a:lnTo>
                    <a:pt x="29" y="16"/>
                  </a:lnTo>
                  <a:lnTo>
                    <a:pt x="32" y="13"/>
                  </a:lnTo>
                  <a:lnTo>
                    <a:pt x="36" y="13"/>
                  </a:lnTo>
                  <a:lnTo>
                    <a:pt x="41" y="11"/>
                  </a:lnTo>
                  <a:lnTo>
                    <a:pt x="42" y="13"/>
                  </a:lnTo>
                  <a:lnTo>
                    <a:pt x="42" y="16"/>
                  </a:lnTo>
                  <a:lnTo>
                    <a:pt x="37" y="17"/>
                  </a:lnTo>
                  <a:lnTo>
                    <a:pt x="33" y="19"/>
                  </a:lnTo>
                  <a:lnTo>
                    <a:pt x="36" y="25"/>
                  </a:lnTo>
                  <a:lnTo>
                    <a:pt x="32" y="29"/>
                  </a:lnTo>
                  <a:lnTo>
                    <a:pt x="28" y="29"/>
                  </a:lnTo>
                  <a:lnTo>
                    <a:pt x="24" y="26"/>
                  </a:lnTo>
                  <a:lnTo>
                    <a:pt x="22" y="21"/>
                  </a:lnTo>
                  <a:lnTo>
                    <a:pt x="27" y="20"/>
                  </a:lnTo>
                  <a:lnTo>
                    <a:pt x="27" y="19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9" y="22"/>
                  </a:lnTo>
                  <a:lnTo>
                    <a:pt x="19" y="23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53" name="Freeform 437">
              <a:extLst>
                <a:ext uri="{FF2B5EF4-FFF2-40B4-BE49-F238E27FC236}">
                  <a16:creationId xmlns:a16="http://schemas.microsoft.com/office/drawing/2014/main" id="{232901EE-8316-4C19-BF43-1D7E39FCE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576" y="5308601"/>
              <a:ext cx="1588" cy="15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1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54" name="Freeform 438">
              <a:extLst>
                <a:ext uri="{FF2B5EF4-FFF2-40B4-BE49-F238E27FC236}">
                  <a16:creationId xmlns:a16="http://schemas.microsoft.com/office/drawing/2014/main" id="{3B5AD6A0-6AE1-4A6A-9A4F-3C3C1140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6" y="5308601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0 w 3"/>
                <a:gd name="T7" fmla="*/ 2 h 2"/>
                <a:gd name="T8" fmla="*/ 1 w 3"/>
                <a:gd name="T9" fmla="*/ 0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55" name="Freeform 439">
              <a:extLst>
                <a:ext uri="{FF2B5EF4-FFF2-40B4-BE49-F238E27FC236}">
                  <a16:creationId xmlns:a16="http://schemas.microsoft.com/office/drawing/2014/main" id="{D0F2FE66-9542-46D0-B3E3-BC7E9FADB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6" y="5316538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2 w 3"/>
                <a:gd name="T3" fmla="*/ 1 h 3"/>
                <a:gd name="T4" fmla="*/ 3 w 3"/>
                <a:gd name="T5" fmla="*/ 2 h 3"/>
                <a:gd name="T6" fmla="*/ 1 w 3"/>
                <a:gd name="T7" fmla="*/ 3 h 3"/>
                <a:gd name="T8" fmla="*/ 0 w 3"/>
                <a:gd name="T9" fmla="*/ 2 h 3"/>
                <a:gd name="T10" fmla="*/ 1 w 3"/>
                <a:gd name="T11" fmla="*/ 1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  <a:gd name="T18" fmla="*/ 1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56" name="Freeform 441">
              <a:extLst>
                <a:ext uri="{FF2B5EF4-FFF2-40B4-BE49-F238E27FC236}">
                  <a16:creationId xmlns:a16="http://schemas.microsoft.com/office/drawing/2014/main" id="{74866D92-6DFF-4A2F-AE0C-C3619E5DF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6" y="5327651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1 h 3"/>
                <a:gd name="T4" fmla="*/ 1 w 3"/>
                <a:gd name="T5" fmla="*/ 3 h 3"/>
                <a:gd name="T6" fmla="*/ 0 w 3"/>
                <a:gd name="T7" fmla="*/ 3 h 3"/>
                <a:gd name="T8" fmla="*/ 0 w 3"/>
                <a:gd name="T9" fmla="*/ 2 h 3"/>
                <a:gd name="T10" fmla="*/ 2 w 3"/>
                <a:gd name="T11" fmla="*/ 0 h 3"/>
                <a:gd name="T12" fmla="*/ 2 w 3"/>
                <a:gd name="T13" fmla="*/ 0 h 3"/>
                <a:gd name="T14" fmla="*/ 2 w 3"/>
                <a:gd name="T15" fmla="*/ 0 h 3"/>
                <a:gd name="T16" fmla="*/ 2 w 3"/>
                <a:gd name="T17" fmla="*/ 0 h 3"/>
                <a:gd name="T18" fmla="*/ 2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57" name="Freeform 442">
              <a:extLst>
                <a:ext uri="{FF2B5EF4-FFF2-40B4-BE49-F238E27FC236}">
                  <a16:creationId xmlns:a16="http://schemas.microsoft.com/office/drawing/2014/main" id="{27640209-D28E-4EF5-AE1D-7E6562EAC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1" y="5327651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2 w 3"/>
                <a:gd name="T5" fmla="*/ 3 h 3"/>
                <a:gd name="T6" fmla="*/ 0 w 3"/>
                <a:gd name="T7" fmla="*/ 1 h 3"/>
                <a:gd name="T8" fmla="*/ 1 w 3"/>
                <a:gd name="T9" fmla="*/ 0 h 3"/>
                <a:gd name="T10" fmla="*/ 1 w 3"/>
                <a:gd name="T11" fmla="*/ 0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1"/>
                  </a:lnTo>
                  <a:lnTo>
                    <a:pt x="2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58" name="Freeform 443">
              <a:extLst>
                <a:ext uri="{FF2B5EF4-FFF2-40B4-BE49-F238E27FC236}">
                  <a16:creationId xmlns:a16="http://schemas.microsoft.com/office/drawing/2014/main" id="{CA98C147-A342-48C9-83FD-A1D848CE9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301" y="5332413"/>
              <a:ext cx="1588" cy="1588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2 h 3"/>
                <a:gd name="T6" fmla="*/ 1 w 4"/>
                <a:gd name="T7" fmla="*/ 3 h 3"/>
                <a:gd name="T8" fmla="*/ 0 w 4"/>
                <a:gd name="T9" fmla="*/ 1 h 3"/>
                <a:gd name="T10" fmla="*/ 0 w 4"/>
                <a:gd name="T11" fmla="*/ 1 h 3"/>
                <a:gd name="T12" fmla="*/ 0 w 4"/>
                <a:gd name="T13" fmla="*/ 1 h 3"/>
                <a:gd name="T14" fmla="*/ 0 w 4"/>
                <a:gd name="T15" fmla="*/ 1 h 3"/>
                <a:gd name="T16" fmla="*/ 0 w 4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59" name="Freeform 445">
              <a:extLst>
                <a:ext uri="{FF2B5EF4-FFF2-40B4-BE49-F238E27FC236}">
                  <a16:creationId xmlns:a16="http://schemas.microsoft.com/office/drawing/2014/main" id="{7E7AC1DC-24A9-43BD-960A-857AC5572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6" y="5340351"/>
              <a:ext cx="7938" cy="12700"/>
            </a:xfrm>
            <a:custGeom>
              <a:avLst/>
              <a:gdLst>
                <a:gd name="T0" fmla="*/ 15 w 15"/>
                <a:gd name="T1" fmla="*/ 1 h 24"/>
                <a:gd name="T2" fmla="*/ 15 w 15"/>
                <a:gd name="T3" fmla="*/ 2 h 24"/>
                <a:gd name="T4" fmla="*/ 15 w 15"/>
                <a:gd name="T5" fmla="*/ 3 h 24"/>
                <a:gd name="T6" fmla="*/ 11 w 15"/>
                <a:gd name="T7" fmla="*/ 5 h 24"/>
                <a:gd name="T8" fmla="*/ 10 w 15"/>
                <a:gd name="T9" fmla="*/ 6 h 24"/>
                <a:gd name="T10" fmla="*/ 13 w 15"/>
                <a:gd name="T11" fmla="*/ 14 h 24"/>
                <a:gd name="T12" fmla="*/ 13 w 15"/>
                <a:gd name="T13" fmla="*/ 17 h 24"/>
                <a:gd name="T14" fmla="*/ 8 w 15"/>
                <a:gd name="T15" fmla="*/ 24 h 24"/>
                <a:gd name="T16" fmla="*/ 7 w 15"/>
                <a:gd name="T17" fmla="*/ 24 h 24"/>
                <a:gd name="T18" fmla="*/ 3 w 15"/>
                <a:gd name="T19" fmla="*/ 21 h 24"/>
                <a:gd name="T20" fmla="*/ 0 w 15"/>
                <a:gd name="T21" fmla="*/ 18 h 24"/>
                <a:gd name="T22" fmla="*/ 1 w 15"/>
                <a:gd name="T23" fmla="*/ 17 h 24"/>
                <a:gd name="T24" fmla="*/ 6 w 15"/>
                <a:gd name="T25" fmla="*/ 18 h 24"/>
                <a:gd name="T26" fmla="*/ 7 w 15"/>
                <a:gd name="T27" fmla="*/ 15 h 24"/>
                <a:gd name="T28" fmla="*/ 7 w 15"/>
                <a:gd name="T29" fmla="*/ 13 h 24"/>
                <a:gd name="T30" fmla="*/ 3 w 15"/>
                <a:gd name="T31" fmla="*/ 9 h 24"/>
                <a:gd name="T32" fmla="*/ 3 w 15"/>
                <a:gd name="T33" fmla="*/ 7 h 24"/>
                <a:gd name="T34" fmla="*/ 8 w 15"/>
                <a:gd name="T35" fmla="*/ 2 h 24"/>
                <a:gd name="T36" fmla="*/ 14 w 15"/>
                <a:gd name="T37" fmla="*/ 0 h 24"/>
                <a:gd name="T38" fmla="*/ 15 w 15"/>
                <a:gd name="T39" fmla="*/ 1 h 24"/>
                <a:gd name="T40" fmla="*/ 15 w 15"/>
                <a:gd name="T41" fmla="*/ 1 h 24"/>
                <a:gd name="T42" fmla="*/ 15 w 15"/>
                <a:gd name="T43" fmla="*/ 1 h 24"/>
                <a:gd name="T44" fmla="*/ 15 w 15"/>
                <a:gd name="T4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24">
                  <a:moveTo>
                    <a:pt x="15" y="1"/>
                  </a:moveTo>
                  <a:lnTo>
                    <a:pt x="15" y="2"/>
                  </a:lnTo>
                  <a:lnTo>
                    <a:pt x="15" y="3"/>
                  </a:lnTo>
                  <a:lnTo>
                    <a:pt x="11" y="5"/>
                  </a:lnTo>
                  <a:lnTo>
                    <a:pt x="10" y="6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8" y="24"/>
                  </a:lnTo>
                  <a:lnTo>
                    <a:pt x="7" y="24"/>
                  </a:lnTo>
                  <a:lnTo>
                    <a:pt x="3" y="21"/>
                  </a:lnTo>
                  <a:lnTo>
                    <a:pt x="0" y="18"/>
                  </a:lnTo>
                  <a:lnTo>
                    <a:pt x="1" y="17"/>
                  </a:lnTo>
                  <a:lnTo>
                    <a:pt x="6" y="18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3" y="9"/>
                  </a:lnTo>
                  <a:lnTo>
                    <a:pt x="3" y="7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60" name="Freeform 446">
              <a:extLst>
                <a:ext uri="{FF2B5EF4-FFF2-40B4-BE49-F238E27FC236}">
                  <a16:creationId xmlns:a16="http://schemas.microsoft.com/office/drawing/2014/main" id="{C055B6A6-8BE6-4FB4-8E28-3E1E07DC9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01" y="5340351"/>
              <a:ext cx="1588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61" name="Freeform 447">
              <a:extLst>
                <a:ext uri="{FF2B5EF4-FFF2-40B4-BE49-F238E27FC236}">
                  <a16:creationId xmlns:a16="http://schemas.microsoft.com/office/drawing/2014/main" id="{42D643B7-795E-48E7-92B9-5B2105A16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913" y="5345113"/>
              <a:ext cx="1588" cy="15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0 h 3"/>
                <a:gd name="T4" fmla="*/ 2 w 2"/>
                <a:gd name="T5" fmla="*/ 2 h 3"/>
                <a:gd name="T6" fmla="*/ 1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1 w 2"/>
                <a:gd name="T13" fmla="*/ 1 h 3"/>
                <a:gd name="T14" fmla="*/ 1 w 2"/>
                <a:gd name="T15" fmla="*/ 0 h 3"/>
                <a:gd name="T16" fmla="*/ 1 w 2"/>
                <a:gd name="T17" fmla="*/ 0 h 3"/>
                <a:gd name="T18" fmla="*/ 1 w 2"/>
                <a:gd name="T19" fmla="*/ 0 h 3"/>
                <a:gd name="T20" fmla="*/ 1 w 2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62" name="Freeform 448">
              <a:extLst>
                <a:ext uri="{FF2B5EF4-FFF2-40B4-BE49-F238E27FC236}">
                  <a16:creationId xmlns:a16="http://schemas.microsoft.com/office/drawing/2014/main" id="{2E5EACA8-A5DB-41AC-9311-9B12FDE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913" y="5351463"/>
              <a:ext cx="0" cy="3175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2 h 5"/>
                <a:gd name="T4" fmla="*/ 1 w 2"/>
                <a:gd name="T5" fmla="*/ 5 h 5"/>
                <a:gd name="T6" fmla="*/ 0 w 2"/>
                <a:gd name="T7" fmla="*/ 2 h 5"/>
                <a:gd name="T8" fmla="*/ 0 w 2"/>
                <a:gd name="T9" fmla="*/ 0 h 5"/>
                <a:gd name="T10" fmla="*/ 0 w 2"/>
                <a:gd name="T11" fmla="*/ 0 h 5"/>
                <a:gd name="T12" fmla="*/ 0 w 2"/>
                <a:gd name="T13" fmla="*/ 0 h 5"/>
                <a:gd name="T14" fmla="*/ 0 w 2"/>
                <a:gd name="T15" fmla="*/ 0 h 5"/>
                <a:gd name="T16" fmla="*/ 0 w 2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2"/>
                  </a:lnTo>
                  <a:lnTo>
                    <a:pt x="1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63" name="Freeform 449">
              <a:extLst>
                <a:ext uri="{FF2B5EF4-FFF2-40B4-BE49-F238E27FC236}">
                  <a16:creationId xmlns:a16="http://schemas.microsoft.com/office/drawing/2014/main" id="{B56D6957-7E6F-466D-9246-6463277C1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1" y="5384801"/>
              <a:ext cx="3175" cy="1588"/>
            </a:xfrm>
            <a:custGeom>
              <a:avLst/>
              <a:gdLst>
                <a:gd name="T0" fmla="*/ 1 w 4"/>
                <a:gd name="T1" fmla="*/ 3 h 4"/>
                <a:gd name="T2" fmla="*/ 0 w 4"/>
                <a:gd name="T3" fmla="*/ 0 h 4"/>
                <a:gd name="T4" fmla="*/ 4 w 4"/>
                <a:gd name="T5" fmla="*/ 1 h 4"/>
                <a:gd name="T6" fmla="*/ 3 w 4"/>
                <a:gd name="T7" fmla="*/ 4 h 4"/>
                <a:gd name="T8" fmla="*/ 1 w 4"/>
                <a:gd name="T9" fmla="*/ 3 h 4"/>
                <a:gd name="T10" fmla="*/ 1 w 4"/>
                <a:gd name="T11" fmla="*/ 3 h 4"/>
                <a:gd name="T12" fmla="*/ 1 w 4"/>
                <a:gd name="T13" fmla="*/ 3 h 4"/>
                <a:gd name="T14" fmla="*/ 1 w 4"/>
                <a:gd name="T15" fmla="*/ 3 h 4"/>
                <a:gd name="T16" fmla="*/ 1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64" name="Freeform 450">
              <a:extLst>
                <a:ext uri="{FF2B5EF4-FFF2-40B4-BE49-F238E27FC236}">
                  <a16:creationId xmlns:a16="http://schemas.microsoft.com/office/drawing/2014/main" id="{6F7FCC0E-DEA7-4970-8332-44B6F2459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63" y="5445126"/>
              <a:ext cx="1588" cy="0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65" name="Freeform 451">
              <a:extLst>
                <a:ext uri="{FF2B5EF4-FFF2-40B4-BE49-F238E27FC236}">
                  <a16:creationId xmlns:a16="http://schemas.microsoft.com/office/drawing/2014/main" id="{2023CB42-7FBA-436D-BA39-C4C0E210E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6" y="5445126"/>
              <a:ext cx="7938" cy="3175"/>
            </a:xfrm>
            <a:custGeom>
              <a:avLst/>
              <a:gdLst>
                <a:gd name="T0" fmla="*/ 5 w 13"/>
                <a:gd name="T1" fmla="*/ 1 h 7"/>
                <a:gd name="T2" fmla="*/ 11 w 13"/>
                <a:gd name="T3" fmla="*/ 1 h 7"/>
                <a:gd name="T4" fmla="*/ 13 w 13"/>
                <a:gd name="T5" fmla="*/ 2 h 7"/>
                <a:gd name="T6" fmla="*/ 13 w 13"/>
                <a:gd name="T7" fmla="*/ 3 h 7"/>
                <a:gd name="T8" fmla="*/ 11 w 13"/>
                <a:gd name="T9" fmla="*/ 4 h 7"/>
                <a:gd name="T10" fmla="*/ 9 w 13"/>
                <a:gd name="T11" fmla="*/ 7 h 7"/>
                <a:gd name="T12" fmla="*/ 7 w 13"/>
                <a:gd name="T13" fmla="*/ 7 h 7"/>
                <a:gd name="T14" fmla="*/ 0 w 13"/>
                <a:gd name="T15" fmla="*/ 3 h 7"/>
                <a:gd name="T16" fmla="*/ 0 w 13"/>
                <a:gd name="T17" fmla="*/ 2 h 7"/>
                <a:gd name="T18" fmla="*/ 5 w 13"/>
                <a:gd name="T19" fmla="*/ 0 h 7"/>
                <a:gd name="T20" fmla="*/ 5 w 13"/>
                <a:gd name="T21" fmla="*/ 1 h 7"/>
                <a:gd name="T22" fmla="*/ 5 w 13"/>
                <a:gd name="T23" fmla="*/ 1 h 7"/>
                <a:gd name="T24" fmla="*/ 5 w 13"/>
                <a:gd name="T25" fmla="*/ 1 h 7"/>
                <a:gd name="T26" fmla="*/ 5 w 13"/>
                <a:gd name="T2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7">
                  <a:moveTo>
                    <a:pt x="5" y="1"/>
                  </a:moveTo>
                  <a:lnTo>
                    <a:pt x="11" y="1"/>
                  </a:lnTo>
                  <a:lnTo>
                    <a:pt x="13" y="2"/>
                  </a:lnTo>
                  <a:lnTo>
                    <a:pt x="13" y="3"/>
                  </a:lnTo>
                  <a:lnTo>
                    <a:pt x="11" y="4"/>
                  </a:lnTo>
                  <a:lnTo>
                    <a:pt x="9" y="7"/>
                  </a:lnTo>
                  <a:lnTo>
                    <a:pt x="7" y="7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66" name="Freeform 452">
              <a:extLst>
                <a:ext uri="{FF2B5EF4-FFF2-40B4-BE49-F238E27FC236}">
                  <a16:creationId xmlns:a16="http://schemas.microsoft.com/office/drawing/2014/main" id="{9F97DDA2-CAC0-4226-B08C-4E8E84D05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1" y="5445126"/>
              <a:ext cx="3175" cy="1588"/>
            </a:xfrm>
            <a:custGeom>
              <a:avLst/>
              <a:gdLst>
                <a:gd name="T0" fmla="*/ 3 w 4"/>
                <a:gd name="T1" fmla="*/ 0 h 2"/>
                <a:gd name="T2" fmla="*/ 4 w 4"/>
                <a:gd name="T3" fmla="*/ 1 h 2"/>
                <a:gd name="T4" fmla="*/ 0 w 4"/>
                <a:gd name="T5" fmla="*/ 2 h 2"/>
                <a:gd name="T6" fmla="*/ 3 w 4"/>
                <a:gd name="T7" fmla="*/ 0 h 2"/>
                <a:gd name="T8" fmla="*/ 3 w 4"/>
                <a:gd name="T9" fmla="*/ 0 h 2"/>
                <a:gd name="T10" fmla="*/ 3 w 4"/>
                <a:gd name="T11" fmla="*/ 0 h 2"/>
                <a:gd name="T12" fmla="*/ 3 w 4"/>
                <a:gd name="T13" fmla="*/ 0 h 2"/>
                <a:gd name="T14" fmla="*/ 3 w 4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lnTo>
                    <a:pt x="4" y="1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67" name="Freeform 453">
              <a:extLst>
                <a:ext uri="{FF2B5EF4-FFF2-40B4-BE49-F238E27FC236}">
                  <a16:creationId xmlns:a16="http://schemas.microsoft.com/office/drawing/2014/main" id="{0A59C4C8-54F2-42F5-BFEA-2BF9408D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6" y="5451476"/>
              <a:ext cx="30163" cy="25400"/>
            </a:xfrm>
            <a:custGeom>
              <a:avLst/>
              <a:gdLst>
                <a:gd name="T0" fmla="*/ 5 w 58"/>
                <a:gd name="T1" fmla="*/ 16 h 48"/>
                <a:gd name="T2" fmla="*/ 8 w 58"/>
                <a:gd name="T3" fmla="*/ 16 h 48"/>
                <a:gd name="T4" fmla="*/ 18 w 58"/>
                <a:gd name="T5" fmla="*/ 22 h 48"/>
                <a:gd name="T6" fmla="*/ 22 w 58"/>
                <a:gd name="T7" fmla="*/ 23 h 48"/>
                <a:gd name="T8" fmla="*/ 25 w 58"/>
                <a:gd name="T9" fmla="*/ 22 h 48"/>
                <a:gd name="T10" fmla="*/ 30 w 58"/>
                <a:gd name="T11" fmla="*/ 17 h 48"/>
                <a:gd name="T12" fmla="*/ 29 w 58"/>
                <a:gd name="T13" fmla="*/ 9 h 48"/>
                <a:gd name="T14" fmla="*/ 34 w 58"/>
                <a:gd name="T15" fmla="*/ 11 h 48"/>
                <a:gd name="T16" fmla="*/ 35 w 58"/>
                <a:gd name="T17" fmla="*/ 11 h 48"/>
                <a:gd name="T18" fmla="*/ 35 w 58"/>
                <a:gd name="T19" fmla="*/ 9 h 48"/>
                <a:gd name="T20" fmla="*/ 30 w 58"/>
                <a:gd name="T21" fmla="*/ 5 h 48"/>
                <a:gd name="T22" fmla="*/ 36 w 58"/>
                <a:gd name="T23" fmla="*/ 2 h 48"/>
                <a:gd name="T24" fmla="*/ 34 w 58"/>
                <a:gd name="T25" fmla="*/ 0 h 48"/>
                <a:gd name="T26" fmla="*/ 39 w 58"/>
                <a:gd name="T27" fmla="*/ 0 h 48"/>
                <a:gd name="T28" fmla="*/ 41 w 58"/>
                <a:gd name="T29" fmla="*/ 1 h 48"/>
                <a:gd name="T30" fmla="*/ 43 w 58"/>
                <a:gd name="T31" fmla="*/ 3 h 48"/>
                <a:gd name="T32" fmla="*/ 46 w 58"/>
                <a:gd name="T33" fmla="*/ 4 h 48"/>
                <a:gd name="T34" fmla="*/ 47 w 58"/>
                <a:gd name="T35" fmla="*/ 8 h 48"/>
                <a:gd name="T36" fmla="*/ 53 w 58"/>
                <a:gd name="T37" fmla="*/ 13 h 48"/>
                <a:gd name="T38" fmla="*/ 53 w 58"/>
                <a:gd name="T39" fmla="*/ 19 h 48"/>
                <a:gd name="T40" fmla="*/ 58 w 58"/>
                <a:gd name="T41" fmla="*/ 25 h 48"/>
                <a:gd name="T42" fmla="*/ 53 w 58"/>
                <a:gd name="T43" fmla="*/ 27 h 48"/>
                <a:gd name="T44" fmla="*/ 53 w 58"/>
                <a:gd name="T45" fmla="*/ 29 h 48"/>
                <a:gd name="T46" fmla="*/ 55 w 58"/>
                <a:gd name="T47" fmla="*/ 31 h 48"/>
                <a:gd name="T48" fmla="*/ 54 w 58"/>
                <a:gd name="T49" fmla="*/ 34 h 48"/>
                <a:gd name="T50" fmla="*/ 52 w 58"/>
                <a:gd name="T51" fmla="*/ 37 h 48"/>
                <a:gd name="T52" fmla="*/ 45 w 58"/>
                <a:gd name="T53" fmla="*/ 40 h 48"/>
                <a:gd name="T54" fmla="*/ 44 w 58"/>
                <a:gd name="T55" fmla="*/ 39 h 48"/>
                <a:gd name="T56" fmla="*/ 45 w 58"/>
                <a:gd name="T57" fmla="*/ 36 h 48"/>
                <a:gd name="T58" fmla="*/ 39 w 58"/>
                <a:gd name="T59" fmla="*/ 33 h 48"/>
                <a:gd name="T60" fmla="*/ 32 w 58"/>
                <a:gd name="T61" fmla="*/ 31 h 48"/>
                <a:gd name="T62" fmla="*/ 25 w 58"/>
                <a:gd name="T63" fmla="*/ 34 h 48"/>
                <a:gd name="T64" fmla="*/ 19 w 58"/>
                <a:gd name="T65" fmla="*/ 39 h 48"/>
                <a:gd name="T66" fmla="*/ 16 w 58"/>
                <a:gd name="T67" fmla="*/ 47 h 48"/>
                <a:gd name="T68" fmla="*/ 12 w 58"/>
                <a:gd name="T69" fmla="*/ 48 h 48"/>
                <a:gd name="T70" fmla="*/ 5 w 58"/>
                <a:gd name="T71" fmla="*/ 44 h 48"/>
                <a:gd name="T72" fmla="*/ 0 w 58"/>
                <a:gd name="T73" fmla="*/ 40 h 48"/>
                <a:gd name="T74" fmla="*/ 4 w 58"/>
                <a:gd name="T75" fmla="*/ 39 h 48"/>
                <a:gd name="T76" fmla="*/ 6 w 58"/>
                <a:gd name="T77" fmla="*/ 36 h 48"/>
                <a:gd name="T78" fmla="*/ 9 w 58"/>
                <a:gd name="T79" fmla="*/ 37 h 48"/>
                <a:gd name="T80" fmla="*/ 10 w 58"/>
                <a:gd name="T81" fmla="*/ 35 h 48"/>
                <a:gd name="T82" fmla="*/ 7 w 58"/>
                <a:gd name="T83" fmla="*/ 33 h 48"/>
                <a:gd name="T84" fmla="*/ 5 w 58"/>
                <a:gd name="T85" fmla="*/ 25 h 48"/>
                <a:gd name="T86" fmla="*/ 5 w 58"/>
                <a:gd name="T87" fmla="*/ 23 h 48"/>
                <a:gd name="T88" fmla="*/ 7 w 58"/>
                <a:gd name="T89" fmla="*/ 22 h 48"/>
                <a:gd name="T90" fmla="*/ 8 w 58"/>
                <a:gd name="T91" fmla="*/ 20 h 48"/>
                <a:gd name="T92" fmla="*/ 5 w 58"/>
                <a:gd name="T93" fmla="*/ 20 h 48"/>
                <a:gd name="T94" fmla="*/ 2 w 58"/>
                <a:gd name="T95" fmla="*/ 23 h 48"/>
                <a:gd name="T96" fmla="*/ 1 w 58"/>
                <a:gd name="T97" fmla="*/ 22 h 48"/>
                <a:gd name="T98" fmla="*/ 1 w 58"/>
                <a:gd name="T99" fmla="*/ 19 h 48"/>
                <a:gd name="T100" fmla="*/ 5 w 58"/>
                <a:gd name="T101" fmla="*/ 16 h 48"/>
                <a:gd name="T102" fmla="*/ 5 w 58"/>
                <a:gd name="T103" fmla="*/ 16 h 48"/>
                <a:gd name="T104" fmla="*/ 5 w 58"/>
                <a:gd name="T105" fmla="*/ 16 h 48"/>
                <a:gd name="T106" fmla="*/ 5 w 58"/>
                <a:gd name="T107" fmla="*/ 16 h 48"/>
                <a:gd name="T108" fmla="*/ 5 w 58"/>
                <a:gd name="T109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" h="48">
                  <a:moveTo>
                    <a:pt x="5" y="16"/>
                  </a:moveTo>
                  <a:lnTo>
                    <a:pt x="8" y="16"/>
                  </a:lnTo>
                  <a:lnTo>
                    <a:pt x="18" y="22"/>
                  </a:lnTo>
                  <a:lnTo>
                    <a:pt x="22" y="23"/>
                  </a:lnTo>
                  <a:lnTo>
                    <a:pt x="25" y="22"/>
                  </a:lnTo>
                  <a:lnTo>
                    <a:pt x="30" y="17"/>
                  </a:lnTo>
                  <a:lnTo>
                    <a:pt x="29" y="9"/>
                  </a:lnTo>
                  <a:lnTo>
                    <a:pt x="34" y="11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0" y="5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3" y="3"/>
                  </a:lnTo>
                  <a:lnTo>
                    <a:pt x="46" y="4"/>
                  </a:lnTo>
                  <a:lnTo>
                    <a:pt x="47" y="8"/>
                  </a:lnTo>
                  <a:lnTo>
                    <a:pt x="53" y="13"/>
                  </a:lnTo>
                  <a:lnTo>
                    <a:pt x="53" y="19"/>
                  </a:lnTo>
                  <a:lnTo>
                    <a:pt x="58" y="25"/>
                  </a:lnTo>
                  <a:lnTo>
                    <a:pt x="53" y="27"/>
                  </a:lnTo>
                  <a:lnTo>
                    <a:pt x="53" y="29"/>
                  </a:lnTo>
                  <a:lnTo>
                    <a:pt x="55" y="31"/>
                  </a:lnTo>
                  <a:lnTo>
                    <a:pt x="54" y="34"/>
                  </a:lnTo>
                  <a:lnTo>
                    <a:pt x="52" y="37"/>
                  </a:lnTo>
                  <a:lnTo>
                    <a:pt x="45" y="40"/>
                  </a:lnTo>
                  <a:lnTo>
                    <a:pt x="44" y="39"/>
                  </a:lnTo>
                  <a:lnTo>
                    <a:pt x="45" y="36"/>
                  </a:lnTo>
                  <a:lnTo>
                    <a:pt x="39" y="33"/>
                  </a:lnTo>
                  <a:lnTo>
                    <a:pt x="32" y="31"/>
                  </a:lnTo>
                  <a:lnTo>
                    <a:pt x="25" y="34"/>
                  </a:lnTo>
                  <a:lnTo>
                    <a:pt x="19" y="39"/>
                  </a:lnTo>
                  <a:lnTo>
                    <a:pt x="16" y="47"/>
                  </a:lnTo>
                  <a:lnTo>
                    <a:pt x="12" y="48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4" y="39"/>
                  </a:lnTo>
                  <a:lnTo>
                    <a:pt x="6" y="36"/>
                  </a:lnTo>
                  <a:lnTo>
                    <a:pt x="9" y="37"/>
                  </a:lnTo>
                  <a:lnTo>
                    <a:pt x="10" y="35"/>
                  </a:lnTo>
                  <a:lnTo>
                    <a:pt x="7" y="33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7" y="22"/>
                  </a:lnTo>
                  <a:lnTo>
                    <a:pt x="8" y="20"/>
                  </a:lnTo>
                  <a:lnTo>
                    <a:pt x="5" y="20"/>
                  </a:lnTo>
                  <a:lnTo>
                    <a:pt x="2" y="23"/>
                  </a:lnTo>
                  <a:lnTo>
                    <a:pt x="1" y="22"/>
                  </a:lnTo>
                  <a:lnTo>
                    <a:pt x="1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68" name="Freeform 454">
              <a:extLst>
                <a:ext uri="{FF2B5EF4-FFF2-40B4-BE49-F238E27FC236}">
                  <a16:creationId xmlns:a16="http://schemas.microsoft.com/office/drawing/2014/main" id="{235AC32F-5268-4A29-8354-42463C9CA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263" y="5465763"/>
              <a:ext cx="7938" cy="7938"/>
            </a:xfrm>
            <a:custGeom>
              <a:avLst/>
              <a:gdLst>
                <a:gd name="T0" fmla="*/ 12 w 16"/>
                <a:gd name="T1" fmla="*/ 0 h 16"/>
                <a:gd name="T2" fmla="*/ 16 w 16"/>
                <a:gd name="T3" fmla="*/ 3 h 16"/>
                <a:gd name="T4" fmla="*/ 15 w 16"/>
                <a:gd name="T5" fmla="*/ 9 h 16"/>
                <a:gd name="T6" fmla="*/ 12 w 16"/>
                <a:gd name="T7" fmla="*/ 10 h 16"/>
                <a:gd name="T8" fmla="*/ 11 w 16"/>
                <a:gd name="T9" fmla="*/ 14 h 16"/>
                <a:gd name="T10" fmla="*/ 7 w 16"/>
                <a:gd name="T11" fmla="*/ 14 h 16"/>
                <a:gd name="T12" fmla="*/ 4 w 16"/>
                <a:gd name="T13" fmla="*/ 16 h 16"/>
                <a:gd name="T14" fmla="*/ 2 w 16"/>
                <a:gd name="T15" fmla="*/ 16 h 16"/>
                <a:gd name="T16" fmla="*/ 0 w 16"/>
                <a:gd name="T17" fmla="*/ 14 h 16"/>
                <a:gd name="T18" fmla="*/ 0 w 16"/>
                <a:gd name="T19" fmla="*/ 12 h 16"/>
                <a:gd name="T20" fmla="*/ 3 w 16"/>
                <a:gd name="T21" fmla="*/ 11 h 16"/>
                <a:gd name="T22" fmla="*/ 5 w 16"/>
                <a:gd name="T23" fmla="*/ 11 h 16"/>
                <a:gd name="T24" fmla="*/ 6 w 16"/>
                <a:gd name="T25" fmla="*/ 10 h 16"/>
                <a:gd name="T26" fmla="*/ 5 w 16"/>
                <a:gd name="T27" fmla="*/ 5 h 16"/>
                <a:gd name="T28" fmla="*/ 5 w 16"/>
                <a:gd name="T29" fmla="*/ 3 h 16"/>
                <a:gd name="T30" fmla="*/ 9 w 16"/>
                <a:gd name="T31" fmla="*/ 1 h 16"/>
                <a:gd name="T32" fmla="*/ 10 w 16"/>
                <a:gd name="T33" fmla="*/ 0 h 16"/>
                <a:gd name="T34" fmla="*/ 12 w 16"/>
                <a:gd name="T35" fmla="*/ 0 h 16"/>
                <a:gd name="T36" fmla="*/ 12 w 16"/>
                <a:gd name="T37" fmla="*/ 0 h 16"/>
                <a:gd name="T38" fmla="*/ 12 w 16"/>
                <a:gd name="T39" fmla="*/ 0 h 16"/>
                <a:gd name="T40" fmla="*/ 12 w 16"/>
                <a:gd name="T41" fmla="*/ 0 h 16"/>
                <a:gd name="T42" fmla="*/ 12 w 16"/>
                <a:gd name="T4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16">
                  <a:moveTo>
                    <a:pt x="12" y="0"/>
                  </a:moveTo>
                  <a:lnTo>
                    <a:pt x="16" y="3"/>
                  </a:lnTo>
                  <a:lnTo>
                    <a:pt x="15" y="9"/>
                  </a:lnTo>
                  <a:lnTo>
                    <a:pt x="12" y="10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6" y="10"/>
                  </a:lnTo>
                  <a:lnTo>
                    <a:pt x="5" y="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69" name="Freeform 455">
              <a:extLst>
                <a:ext uri="{FF2B5EF4-FFF2-40B4-BE49-F238E27FC236}">
                  <a16:creationId xmlns:a16="http://schemas.microsoft.com/office/drawing/2014/main" id="{E40CB18D-2E7B-4220-BFD8-3A3A77C82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6" y="5465763"/>
              <a:ext cx="15875" cy="7938"/>
            </a:xfrm>
            <a:custGeom>
              <a:avLst/>
              <a:gdLst>
                <a:gd name="T0" fmla="*/ 5 w 29"/>
                <a:gd name="T1" fmla="*/ 6 h 16"/>
                <a:gd name="T2" fmla="*/ 3 w 29"/>
                <a:gd name="T3" fmla="*/ 7 h 16"/>
                <a:gd name="T4" fmla="*/ 1 w 29"/>
                <a:gd name="T5" fmla="*/ 6 h 16"/>
                <a:gd name="T6" fmla="*/ 0 w 29"/>
                <a:gd name="T7" fmla="*/ 5 h 16"/>
                <a:gd name="T8" fmla="*/ 1 w 29"/>
                <a:gd name="T9" fmla="*/ 3 h 16"/>
                <a:gd name="T10" fmla="*/ 14 w 29"/>
                <a:gd name="T11" fmla="*/ 0 h 16"/>
                <a:gd name="T12" fmla="*/ 25 w 29"/>
                <a:gd name="T13" fmla="*/ 1 h 16"/>
                <a:gd name="T14" fmla="*/ 28 w 29"/>
                <a:gd name="T15" fmla="*/ 3 h 16"/>
                <a:gd name="T16" fmla="*/ 29 w 29"/>
                <a:gd name="T17" fmla="*/ 6 h 16"/>
                <a:gd name="T18" fmla="*/ 29 w 29"/>
                <a:gd name="T19" fmla="*/ 13 h 16"/>
                <a:gd name="T20" fmla="*/ 28 w 29"/>
                <a:gd name="T21" fmla="*/ 15 h 16"/>
                <a:gd name="T22" fmla="*/ 26 w 29"/>
                <a:gd name="T23" fmla="*/ 16 h 16"/>
                <a:gd name="T24" fmla="*/ 24 w 29"/>
                <a:gd name="T25" fmla="*/ 14 h 16"/>
                <a:gd name="T26" fmla="*/ 22 w 29"/>
                <a:gd name="T27" fmla="*/ 10 h 16"/>
                <a:gd name="T28" fmla="*/ 20 w 29"/>
                <a:gd name="T29" fmla="*/ 8 h 16"/>
                <a:gd name="T30" fmla="*/ 13 w 29"/>
                <a:gd name="T31" fmla="*/ 9 h 16"/>
                <a:gd name="T32" fmla="*/ 7 w 29"/>
                <a:gd name="T33" fmla="*/ 6 h 16"/>
                <a:gd name="T34" fmla="*/ 5 w 29"/>
                <a:gd name="T35" fmla="*/ 6 h 16"/>
                <a:gd name="T36" fmla="*/ 5 w 29"/>
                <a:gd name="T37" fmla="*/ 6 h 16"/>
                <a:gd name="T38" fmla="*/ 5 w 29"/>
                <a:gd name="T39" fmla="*/ 6 h 16"/>
                <a:gd name="T40" fmla="*/ 5 w 29"/>
                <a:gd name="T41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16">
                  <a:moveTo>
                    <a:pt x="5" y="6"/>
                  </a:moveTo>
                  <a:lnTo>
                    <a:pt x="3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3"/>
                  </a:lnTo>
                  <a:lnTo>
                    <a:pt x="14" y="0"/>
                  </a:lnTo>
                  <a:lnTo>
                    <a:pt x="25" y="1"/>
                  </a:lnTo>
                  <a:lnTo>
                    <a:pt x="28" y="3"/>
                  </a:lnTo>
                  <a:lnTo>
                    <a:pt x="29" y="6"/>
                  </a:lnTo>
                  <a:lnTo>
                    <a:pt x="29" y="13"/>
                  </a:lnTo>
                  <a:lnTo>
                    <a:pt x="28" y="15"/>
                  </a:lnTo>
                  <a:lnTo>
                    <a:pt x="26" y="16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3" y="9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70" name="Freeform 456">
              <a:extLst>
                <a:ext uri="{FF2B5EF4-FFF2-40B4-BE49-F238E27FC236}">
                  <a16:creationId xmlns:a16="http://schemas.microsoft.com/office/drawing/2014/main" id="{7E10731F-18EC-424F-A068-D2DF81C90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413" y="5467351"/>
              <a:ext cx="1588" cy="1588"/>
            </a:xfrm>
            <a:custGeom>
              <a:avLst/>
              <a:gdLst>
                <a:gd name="T0" fmla="*/ 1 w 3"/>
                <a:gd name="T1" fmla="*/ 3 h 4"/>
                <a:gd name="T2" fmla="*/ 0 w 3"/>
                <a:gd name="T3" fmla="*/ 1 h 4"/>
                <a:gd name="T4" fmla="*/ 0 w 3"/>
                <a:gd name="T5" fmla="*/ 0 h 4"/>
                <a:gd name="T6" fmla="*/ 3 w 3"/>
                <a:gd name="T7" fmla="*/ 3 h 4"/>
                <a:gd name="T8" fmla="*/ 3 w 3"/>
                <a:gd name="T9" fmla="*/ 4 h 4"/>
                <a:gd name="T10" fmla="*/ 1 w 3"/>
                <a:gd name="T11" fmla="*/ 3 h 4"/>
                <a:gd name="T12" fmla="*/ 1 w 3"/>
                <a:gd name="T13" fmla="*/ 3 h 4"/>
                <a:gd name="T14" fmla="*/ 1 w 3"/>
                <a:gd name="T15" fmla="*/ 3 h 4"/>
                <a:gd name="T16" fmla="*/ 1 w 3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71" name="Freeform 457">
              <a:extLst>
                <a:ext uri="{FF2B5EF4-FFF2-40B4-BE49-F238E27FC236}">
                  <a16:creationId xmlns:a16="http://schemas.microsoft.com/office/drawing/2014/main" id="{FE48F99A-A5C8-453C-A432-C7563D09D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5468938"/>
              <a:ext cx="3175" cy="1588"/>
            </a:xfrm>
            <a:custGeom>
              <a:avLst/>
              <a:gdLst>
                <a:gd name="T0" fmla="*/ 2 w 6"/>
                <a:gd name="T1" fmla="*/ 0 h 5"/>
                <a:gd name="T2" fmla="*/ 6 w 6"/>
                <a:gd name="T3" fmla="*/ 4 h 5"/>
                <a:gd name="T4" fmla="*/ 3 w 6"/>
                <a:gd name="T5" fmla="*/ 5 h 5"/>
                <a:gd name="T6" fmla="*/ 0 w 6"/>
                <a:gd name="T7" fmla="*/ 3 h 5"/>
                <a:gd name="T8" fmla="*/ 1 w 6"/>
                <a:gd name="T9" fmla="*/ 0 h 5"/>
                <a:gd name="T10" fmla="*/ 2 w 6"/>
                <a:gd name="T11" fmla="*/ 0 h 5"/>
                <a:gd name="T12" fmla="*/ 2 w 6"/>
                <a:gd name="T13" fmla="*/ 0 h 5"/>
                <a:gd name="T14" fmla="*/ 2 w 6"/>
                <a:gd name="T15" fmla="*/ 0 h 5"/>
                <a:gd name="T16" fmla="*/ 2 w 6"/>
                <a:gd name="T17" fmla="*/ 0 h 5"/>
                <a:gd name="T18" fmla="*/ 2 w 6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lnTo>
                    <a:pt x="6" y="4"/>
                  </a:lnTo>
                  <a:lnTo>
                    <a:pt x="3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72" name="Freeform 458">
              <a:extLst>
                <a:ext uri="{FF2B5EF4-FFF2-40B4-BE49-F238E27FC236}">
                  <a16:creationId xmlns:a16="http://schemas.microsoft.com/office/drawing/2014/main" id="{34F24915-ACC5-45E9-85F2-47613D44F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326" y="5478463"/>
              <a:ext cx="1588" cy="1588"/>
            </a:xfrm>
            <a:custGeom>
              <a:avLst/>
              <a:gdLst>
                <a:gd name="T0" fmla="*/ 2 w 5"/>
                <a:gd name="T1" fmla="*/ 3 h 3"/>
                <a:gd name="T2" fmla="*/ 0 w 5"/>
                <a:gd name="T3" fmla="*/ 1 h 3"/>
                <a:gd name="T4" fmla="*/ 1 w 5"/>
                <a:gd name="T5" fmla="*/ 0 h 3"/>
                <a:gd name="T6" fmla="*/ 5 w 5"/>
                <a:gd name="T7" fmla="*/ 1 h 3"/>
                <a:gd name="T8" fmla="*/ 4 w 5"/>
                <a:gd name="T9" fmla="*/ 3 h 3"/>
                <a:gd name="T10" fmla="*/ 2 w 5"/>
                <a:gd name="T11" fmla="*/ 3 h 3"/>
                <a:gd name="T12" fmla="*/ 2 w 5"/>
                <a:gd name="T13" fmla="*/ 3 h 3"/>
                <a:gd name="T14" fmla="*/ 2 w 5"/>
                <a:gd name="T15" fmla="*/ 3 h 3"/>
                <a:gd name="T16" fmla="*/ 2 w 5"/>
                <a:gd name="T17" fmla="*/ 3 h 3"/>
                <a:gd name="T18" fmla="*/ 2 w 5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73" name="Freeform 459">
              <a:extLst>
                <a:ext uri="{FF2B5EF4-FFF2-40B4-BE49-F238E27FC236}">
                  <a16:creationId xmlns:a16="http://schemas.microsoft.com/office/drawing/2014/main" id="{53DBBC68-A43A-4E10-9899-E6C6A001C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1" y="5487988"/>
              <a:ext cx="1588" cy="1588"/>
            </a:xfrm>
            <a:custGeom>
              <a:avLst/>
              <a:gdLst>
                <a:gd name="T0" fmla="*/ 0 w 3"/>
                <a:gd name="T1" fmla="*/ 4 h 4"/>
                <a:gd name="T2" fmla="*/ 0 w 3"/>
                <a:gd name="T3" fmla="*/ 0 h 4"/>
                <a:gd name="T4" fmla="*/ 3 w 3"/>
                <a:gd name="T5" fmla="*/ 1 h 4"/>
                <a:gd name="T6" fmla="*/ 3 w 3"/>
                <a:gd name="T7" fmla="*/ 4 h 4"/>
                <a:gd name="T8" fmla="*/ 1 w 3"/>
                <a:gd name="T9" fmla="*/ 4 h 4"/>
                <a:gd name="T10" fmla="*/ 0 w 3"/>
                <a:gd name="T11" fmla="*/ 4 h 4"/>
                <a:gd name="T12" fmla="*/ 0 w 3"/>
                <a:gd name="T13" fmla="*/ 4 h 4"/>
                <a:gd name="T14" fmla="*/ 0 w 3"/>
                <a:gd name="T15" fmla="*/ 4 h 4"/>
                <a:gd name="T16" fmla="*/ 0 w 3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74" name="Freeform 460">
              <a:extLst>
                <a:ext uri="{FF2B5EF4-FFF2-40B4-BE49-F238E27FC236}">
                  <a16:creationId xmlns:a16="http://schemas.microsoft.com/office/drawing/2014/main" id="{7F2B1ABF-BB29-44C9-B41E-2BF15E7E0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0613" y="5514976"/>
              <a:ext cx="0" cy="15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3 h 3"/>
                <a:gd name="T4" fmla="*/ 0 w 2"/>
                <a:gd name="T5" fmla="*/ 2 h 3"/>
                <a:gd name="T6" fmla="*/ 1 w 2"/>
                <a:gd name="T7" fmla="*/ 0 h 3"/>
                <a:gd name="T8" fmla="*/ 1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75" name="Freeform 464">
              <a:extLst>
                <a:ext uri="{FF2B5EF4-FFF2-40B4-BE49-F238E27FC236}">
                  <a16:creationId xmlns:a16="http://schemas.microsoft.com/office/drawing/2014/main" id="{526D9057-7448-4C97-BA2B-94FEDF342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5578476"/>
              <a:ext cx="1588" cy="15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1 h 3"/>
                <a:gd name="T4" fmla="*/ 2 w 2"/>
                <a:gd name="T5" fmla="*/ 3 h 3"/>
                <a:gd name="T6" fmla="*/ 0 w 2"/>
                <a:gd name="T7" fmla="*/ 2 h 3"/>
                <a:gd name="T8" fmla="*/ 0 w 2"/>
                <a:gd name="T9" fmla="*/ 0 h 3"/>
                <a:gd name="T10" fmla="*/ 0 w 2"/>
                <a:gd name="T11" fmla="*/ 0 h 3"/>
                <a:gd name="T12" fmla="*/ 0 w 2"/>
                <a:gd name="T13" fmla="*/ 0 h 3"/>
                <a:gd name="T14" fmla="*/ 0 w 2"/>
                <a:gd name="T15" fmla="*/ 0 h 3"/>
                <a:gd name="T16" fmla="*/ 0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76" name="Freeform 467">
              <a:extLst>
                <a:ext uri="{FF2B5EF4-FFF2-40B4-BE49-F238E27FC236}">
                  <a16:creationId xmlns:a16="http://schemas.microsoft.com/office/drawing/2014/main" id="{7913CE0A-24FC-48FC-AAB4-A1D8F1E2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6" y="5583238"/>
              <a:ext cx="1588" cy="15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1 w 2"/>
                <a:gd name="T5" fmla="*/ 2 h 2"/>
                <a:gd name="T6" fmla="*/ 0 w 2"/>
                <a:gd name="T7" fmla="*/ 1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77" name="Freeform 468">
              <a:extLst>
                <a:ext uri="{FF2B5EF4-FFF2-40B4-BE49-F238E27FC236}">
                  <a16:creationId xmlns:a16="http://schemas.microsoft.com/office/drawing/2014/main" id="{A971A313-D7C2-4EFC-88D5-63A86F735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4888" y="5586413"/>
              <a:ext cx="0" cy="1588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3 h 3"/>
                <a:gd name="T4" fmla="*/ 0 w 1"/>
                <a:gd name="T5" fmla="*/ 1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0 h 3"/>
                <a:gd name="T14" fmla="*/ 1 w 1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78" name="Freeform 469">
              <a:extLst>
                <a:ext uri="{FF2B5EF4-FFF2-40B4-BE49-F238E27FC236}">
                  <a16:creationId xmlns:a16="http://schemas.microsoft.com/office/drawing/2014/main" id="{EE234676-EDFC-4C00-BEB0-8B964826C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6" y="5588001"/>
              <a:ext cx="1588" cy="0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79" name="Freeform 472">
              <a:extLst>
                <a:ext uri="{FF2B5EF4-FFF2-40B4-BE49-F238E27FC236}">
                  <a16:creationId xmlns:a16="http://schemas.microsoft.com/office/drawing/2014/main" id="{0F6382A7-CCAB-4C54-88E8-E35124903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5589588"/>
              <a:ext cx="1588" cy="3175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3 w 4"/>
                <a:gd name="T5" fmla="*/ 4 h 4"/>
                <a:gd name="T6" fmla="*/ 0 w 4"/>
                <a:gd name="T7" fmla="*/ 0 h 4"/>
                <a:gd name="T8" fmla="*/ 2 w 4"/>
                <a:gd name="T9" fmla="*/ 0 h 4"/>
                <a:gd name="T10" fmla="*/ 2 w 4"/>
                <a:gd name="T11" fmla="*/ 0 h 4"/>
                <a:gd name="T12" fmla="*/ 2 w 4"/>
                <a:gd name="T13" fmla="*/ 0 h 4"/>
                <a:gd name="T14" fmla="*/ 2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3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80" name="Freeform 476">
              <a:extLst>
                <a:ext uri="{FF2B5EF4-FFF2-40B4-BE49-F238E27FC236}">
                  <a16:creationId xmlns:a16="http://schemas.microsoft.com/office/drawing/2014/main" id="{8C7E4E81-4851-423C-AEC1-2014099DF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5599113"/>
              <a:ext cx="1588" cy="3175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1 h 4"/>
                <a:gd name="T4" fmla="*/ 2 w 2"/>
                <a:gd name="T5" fmla="*/ 4 h 4"/>
                <a:gd name="T6" fmla="*/ 0 w 2"/>
                <a:gd name="T7" fmla="*/ 2 h 4"/>
                <a:gd name="T8" fmla="*/ 1 w 2"/>
                <a:gd name="T9" fmla="*/ 0 h 4"/>
                <a:gd name="T10" fmla="*/ 1 w 2"/>
                <a:gd name="T11" fmla="*/ 0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1"/>
                  </a:lnTo>
                  <a:lnTo>
                    <a:pt x="2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81" name="Freeform 479">
              <a:extLst>
                <a:ext uri="{FF2B5EF4-FFF2-40B4-BE49-F238E27FC236}">
                  <a16:creationId xmlns:a16="http://schemas.microsoft.com/office/drawing/2014/main" id="{C556FB52-44EF-4307-BEA6-B8697F5FD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738" y="5624513"/>
              <a:ext cx="4763" cy="1588"/>
            </a:xfrm>
            <a:custGeom>
              <a:avLst/>
              <a:gdLst>
                <a:gd name="T0" fmla="*/ 3 w 8"/>
                <a:gd name="T1" fmla="*/ 0 h 4"/>
                <a:gd name="T2" fmla="*/ 8 w 8"/>
                <a:gd name="T3" fmla="*/ 2 h 4"/>
                <a:gd name="T4" fmla="*/ 4 w 8"/>
                <a:gd name="T5" fmla="*/ 3 h 4"/>
                <a:gd name="T6" fmla="*/ 2 w 8"/>
                <a:gd name="T7" fmla="*/ 4 h 4"/>
                <a:gd name="T8" fmla="*/ 0 w 8"/>
                <a:gd name="T9" fmla="*/ 3 h 4"/>
                <a:gd name="T10" fmla="*/ 0 w 8"/>
                <a:gd name="T11" fmla="*/ 1 h 4"/>
                <a:gd name="T12" fmla="*/ 1 w 8"/>
                <a:gd name="T13" fmla="*/ 0 h 4"/>
                <a:gd name="T14" fmla="*/ 3 w 8"/>
                <a:gd name="T15" fmla="*/ 0 h 4"/>
                <a:gd name="T16" fmla="*/ 3 w 8"/>
                <a:gd name="T17" fmla="*/ 0 h 4"/>
                <a:gd name="T18" fmla="*/ 3 w 8"/>
                <a:gd name="T19" fmla="*/ 0 h 4"/>
                <a:gd name="T20" fmla="*/ 3 w 8"/>
                <a:gd name="T21" fmla="*/ 0 h 4"/>
                <a:gd name="T22" fmla="*/ 3 w 8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4">
                  <a:moveTo>
                    <a:pt x="3" y="0"/>
                  </a:moveTo>
                  <a:lnTo>
                    <a:pt x="8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82" name="Freeform 480">
              <a:extLst>
                <a:ext uri="{FF2B5EF4-FFF2-40B4-BE49-F238E27FC236}">
                  <a16:creationId xmlns:a16="http://schemas.microsoft.com/office/drawing/2014/main" id="{C1D9B0FF-6A78-415C-BA4E-56D72CD5A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563" y="5626101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0 h 3"/>
                <a:gd name="T4" fmla="*/ 3 w 3"/>
                <a:gd name="T5" fmla="*/ 2 h 3"/>
                <a:gd name="T6" fmla="*/ 0 w 3"/>
                <a:gd name="T7" fmla="*/ 3 h 3"/>
                <a:gd name="T8" fmla="*/ 1 w 3"/>
                <a:gd name="T9" fmla="*/ 0 h 3"/>
                <a:gd name="T10" fmla="*/ 1 w 3"/>
                <a:gd name="T11" fmla="*/ 0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83" name="Freeform 489">
              <a:extLst>
                <a:ext uri="{FF2B5EF4-FFF2-40B4-BE49-F238E27FC236}">
                  <a16:creationId xmlns:a16="http://schemas.microsoft.com/office/drawing/2014/main" id="{5FEC50E6-65B1-4C63-8780-405891F1F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76" y="5641976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2 h 3"/>
                <a:gd name="T4" fmla="*/ 2 w 3"/>
                <a:gd name="T5" fmla="*/ 3 h 3"/>
                <a:gd name="T6" fmla="*/ 0 w 3"/>
                <a:gd name="T7" fmla="*/ 2 h 3"/>
                <a:gd name="T8" fmla="*/ 1 w 3"/>
                <a:gd name="T9" fmla="*/ 0 h 3"/>
                <a:gd name="T10" fmla="*/ 1 w 3"/>
                <a:gd name="T11" fmla="*/ 0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584" name="Freeform 494">
              <a:extLst>
                <a:ext uri="{FF2B5EF4-FFF2-40B4-BE49-F238E27FC236}">
                  <a16:creationId xmlns:a16="http://schemas.microsoft.com/office/drawing/2014/main" id="{99C64FE3-37C3-4A35-8561-528ED912E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5649913"/>
              <a:ext cx="1588" cy="158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2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  <a:gd name="T16" fmla="*/ 2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grpSp>
        <p:nvGrpSpPr>
          <p:cNvPr id="68" name="台湾">
            <a:extLst>
              <a:ext uri="{FF2B5EF4-FFF2-40B4-BE49-F238E27FC236}">
                <a16:creationId xmlns:a16="http://schemas.microsoft.com/office/drawing/2014/main" id="{7CBD2B29-D5B1-4FDC-B575-CE214047B25B}"/>
              </a:ext>
            </a:extLst>
          </p:cNvPr>
          <p:cNvGrpSpPr/>
          <p:nvPr/>
        </p:nvGrpSpPr>
        <p:grpSpPr>
          <a:xfrm>
            <a:off x="5979928" y="3784712"/>
            <a:ext cx="662119" cy="489568"/>
            <a:chOff x="6359526" y="5094288"/>
            <a:chExt cx="785812" cy="774701"/>
          </a:xfrm>
        </p:grpSpPr>
        <p:sp>
          <p:nvSpPr>
            <p:cNvPr id="399" name="Freeform 444">
              <a:extLst>
                <a:ext uri="{FF2B5EF4-FFF2-40B4-BE49-F238E27FC236}">
                  <a16:creationId xmlns:a16="http://schemas.microsoft.com/office/drawing/2014/main" id="{E6153AE2-F201-42D2-88D9-13E1219EC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6" y="5335588"/>
              <a:ext cx="3175" cy="3175"/>
            </a:xfrm>
            <a:custGeom>
              <a:avLst/>
              <a:gdLst>
                <a:gd name="T0" fmla="*/ 2 w 7"/>
                <a:gd name="T1" fmla="*/ 0 h 4"/>
                <a:gd name="T2" fmla="*/ 7 w 7"/>
                <a:gd name="T3" fmla="*/ 2 h 4"/>
                <a:gd name="T4" fmla="*/ 4 w 7"/>
                <a:gd name="T5" fmla="*/ 3 h 4"/>
                <a:gd name="T6" fmla="*/ 2 w 7"/>
                <a:gd name="T7" fmla="*/ 4 h 4"/>
                <a:gd name="T8" fmla="*/ 1 w 7"/>
                <a:gd name="T9" fmla="*/ 3 h 4"/>
                <a:gd name="T10" fmla="*/ 0 w 7"/>
                <a:gd name="T11" fmla="*/ 1 h 4"/>
                <a:gd name="T12" fmla="*/ 1 w 7"/>
                <a:gd name="T13" fmla="*/ 0 h 4"/>
                <a:gd name="T14" fmla="*/ 2 w 7"/>
                <a:gd name="T15" fmla="*/ 0 h 4"/>
                <a:gd name="T16" fmla="*/ 2 w 7"/>
                <a:gd name="T17" fmla="*/ 0 h 4"/>
                <a:gd name="T18" fmla="*/ 2 w 7"/>
                <a:gd name="T19" fmla="*/ 0 h 4"/>
                <a:gd name="T20" fmla="*/ 2 w 7"/>
                <a:gd name="T21" fmla="*/ 0 h 4"/>
                <a:gd name="T22" fmla="*/ 2 w 7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lnTo>
                    <a:pt x="7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00" name="Freeform 369">
              <a:extLst>
                <a:ext uri="{FF2B5EF4-FFF2-40B4-BE49-F238E27FC236}">
                  <a16:creationId xmlns:a16="http://schemas.microsoft.com/office/drawing/2014/main" id="{F81C40E4-687A-44A3-82A4-27FC5862D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750" y="5094288"/>
              <a:ext cx="1588" cy="1588"/>
            </a:xfrm>
            <a:custGeom>
              <a:avLst/>
              <a:gdLst>
                <a:gd name="T0" fmla="*/ 1 w 3"/>
                <a:gd name="T1" fmla="*/ 3 h 3"/>
                <a:gd name="T2" fmla="*/ 0 w 3"/>
                <a:gd name="T3" fmla="*/ 1 h 3"/>
                <a:gd name="T4" fmla="*/ 2 w 3"/>
                <a:gd name="T5" fmla="*/ 0 h 3"/>
                <a:gd name="T6" fmla="*/ 3 w 3"/>
                <a:gd name="T7" fmla="*/ 3 h 3"/>
                <a:gd name="T8" fmla="*/ 1 w 3"/>
                <a:gd name="T9" fmla="*/ 3 h 3"/>
                <a:gd name="T10" fmla="*/ 1 w 3"/>
                <a:gd name="T11" fmla="*/ 3 h 3"/>
                <a:gd name="T12" fmla="*/ 1 w 3"/>
                <a:gd name="T13" fmla="*/ 3 h 3"/>
                <a:gd name="T14" fmla="*/ 1 w 3"/>
                <a:gd name="T15" fmla="*/ 3 h 3"/>
                <a:gd name="T16" fmla="*/ 1 w 3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01" name="Freeform 374">
              <a:extLst>
                <a:ext uri="{FF2B5EF4-FFF2-40B4-BE49-F238E27FC236}">
                  <a16:creationId xmlns:a16="http://schemas.microsoft.com/office/drawing/2014/main" id="{4FBDBE8D-A61D-44FB-B4E4-11FD52D53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5108576"/>
              <a:ext cx="0" cy="1588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2 h 2"/>
                <a:gd name="T8" fmla="*/ 1 w 2"/>
                <a:gd name="T9" fmla="*/ 2 h 2"/>
                <a:gd name="T10" fmla="*/ 1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02" name="Freeform 380">
              <a:extLst>
                <a:ext uri="{FF2B5EF4-FFF2-40B4-BE49-F238E27FC236}">
                  <a16:creationId xmlns:a16="http://schemas.microsoft.com/office/drawing/2014/main" id="{4C28ACF3-DF2A-44CC-8C4D-BB102C180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588" y="5138738"/>
              <a:ext cx="1588" cy="1588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2 h 2"/>
                <a:gd name="T4" fmla="*/ 0 w 2"/>
                <a:gd name="T5" fmla="*/ 2 h 2"/>
                <a:gd name="T6" fmla="*/ 0 w 2"/>
                <a:gd name="T7" fmla="*/ 0 h 2"/>
                <a:gd name="T8" fmla="*/ 2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03" name="Freeform 381">
              <a:extLst>
                <a:ext uri="{FF2B5EF4-FFF2-40B4-BE49-F238E27FC236}">
                  <a16:creationId xmlns:a16="http://schemas.microsoft.com/office/drawing/2014/main" id="{5DDCBA26-416B-4B39-9449-D3F914C83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5138738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0 w 3"/>
                <a:gd name="T7" fmla="*/ 1 h 2"/>
                <a:gd name="T8" fmla="*/ 1 w 3"/>
                <a:gd name="T9" fmla="*/ 0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04" name="Freeform 384">
              <a:extLst>
                <a:ext uri="{FF2B5EF4-FFF2-40B4-BE49-F238E27FC236}">
                  <a16:creationId xmlns:a16="http://schemas.microsoft.com/office/drawing/2014/main" id="{68DC7D0A-D3AC-4D78-9817-499F97470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5143501"/>
              <a:ext cx="1588" cy="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1 w 2"/>
                <a:gd name="T5" fmla="*/ 2 h 2"/>
                <a:gd name="T6" fmla="*/ 0 w 2"/>
                <a:gd name="T7" fmla="*/ 1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05" name="Freeform 386">
              <a:extLst>
                <a:ext uri="{FF2B5EF4-FFF2-40B4-BE49-F238E27FC236}">
                  <a16:creationId xmlns:a16="http://schemas.microsoft.com/office/drawing/2014/main" id="{D4D0F57E-1AF9-458E-A142-CE2AC63F1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763" y="5146676"/>
              <a:ext cx="0" cy="1588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0 w 1"/>
                <a:gd name="T5" fmla="*/ 2 h 2"/>
                <a:gd name="T6" fmla="*/ 0 w 1"/>
                <a:gd name="T7" fmla="*/ 1 h 2"/>
                <a:gd name="T8" fmla="*/ 0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06" name="Freeform 387">
              <a:extLst>
                <a:ext uri="{FF2B5EF4-FFF2-40B4-BE49-F238E27FC236}">
                  <a16:creationId xmlns:a16="http://schemas.microsoft.com/office/drawing/2014/main" id="{F90754D5-C58B-4193-86DF-5FCD76E4B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5148263"/>
              <a:ext cx="3175" cy="1588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1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1 h 3"/>
                <a:gd name="T12" fmla="*/ 2 w 4"/>
                <a:gd name="T13" fmla="*/ 0 h 3"/>
                <a:gd name="T14" fmla="*/ 2 w 4"/>
                <a:gd name="T15" fmla="*/ 0 h 3"/>
                <a:gd name="T16" fmla="*/ 2 w 4"/>
                <a:gd name="T17" fmla="*/ 0 h 3"/>
                <a:gd name="T18" fmla="*/ 2 w 4"/>
                <a:gd name="T19" fmla="*/ 0 h 3"/>
                <a:gd name="T20" fmla="*/ 2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07" name="Freeform 388">
              <a:extLst>
                <a:ext uri="{FF2B5EF4-FFF2-40B4-BE49-F238E27FC236}">
                  <a16:creationId xmlns:a16="http://schemas.microsoft.com/office/drawing/2014/main" id="{23023F23-A012-4E8F-BB0F-556917D3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763" y="5148263"/>
              <a:ext cx="1588" cy="1588"/>
            </a:xfrm>
            <a:custGeom>
              <a:avLst/>
              <a:gdLst>
                <a:gd name="T0" fmla="*/ 1 w 3"/>
                <a:gd name="T1" fmla="*/ 0 h 1"/>
                <a:gd name="T2" fmla="*/ 3 w 3"/>
                <a:gd name="T3" fmla="*/ 1 h 1"/>
                <a:gd name="T4" fmla="*/ 1 w 3"/>
                <a:gd name="T5" fmla="*/ 1 h 1"/>
                <a:gd name="T6" fmla="*/ 0 w 3"/>
                <a:gd name="T7" fmla="*/ 0 h 1"/>
                <a:gd name="T8" fmla="*/ 1 w 3"/>
                <a:gd name="T9" fmla="*/ 0 h 1"/>
                <a:gd name="T10" fmla="*/ 1 w 3"/>
                <a:gd name="T11" fmla="*/ 0 h 1"/>
                <a:gd name="T12" fmla="*/ 1 w 3"/>
                <a:gd name="T13" fmla="*/ 0 h 1"/>
                <a:gd name="T14" fmla="*/ 1 w 3"/>
                <a:gd name="T15" fmla="*/ 0 h 1"/>
                <a:gd name="T16" fmla="*/ 1 w 3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lnTo>
                    <a:pt x="3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08" name="Freeform 396">
              <a:extLst>
                <a:ext uri="{FF2B5EF4-FFF2-40B4-BE49-F238E27FC236}">
                  <a16:creationId xmlns:a16="http://schemas.microsoft.com/office/drawing/2014/main" id="{46578465-41D5-4B9C-A959-5DB10474A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400" y="5194301"/>
              <a:ext cx="1588" cy="1588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0 h 5"/>
                <a:gd name="T4" fmla="*/ 3 w 3"/>
                <a:gd name="T5" fmla="*/ 1 h 5"/>
                <a:gd name="T6" fmla="*/ 2 w 3"/>
                <a:gd name="T7" fmla="*/ 5 h 5"/>
                <a:gd name="T8" fmla="*/ 1 w 3"/>
                <a:gd name="T9" fmla="*/ 5 h 5"/>
                <a:gd name="T10" fmla="*/ 0 w 3"/>
                <a:gd name="T11" fmla="*/ 4 h 5"/>
                <a:gd name="T12" fmla="*/ 0 w 3"/>
                <a:gd name="T13" fmla="*/ 0 h 5"/>
                <a:gd name="T14" fmla="*/ 0 w 3"/>
                <a:gd name="T15" fmla="*/ 0 h 5"/>
                <a:gd name="T16" fmla="*/ 0 w 3"/>
                <a:gd name="T17" fmla="*/ 0 h 5"/>
                <a:gd name="T18" fmla="*/ 0 w 3"/>
                <a:gd name="T19" fmla="*/ 0 h 5"/>
                <a:gd name="T20" fmla="*/ 0 w 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09" name="Freeform 397">
              <a:extLst>
                <a:ext uri="{FF2B5EF4-FFF2-40B4-BE49-F238E27FC236}">
                  <a16:creationId xmlns:a16="http://schemas.microsoft.com/office/drawing/2014/main" id="{B048C300-5065-40FE-B0E0-84D27F774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750" y="5218113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1 h 2"/>
                <a:gd name="T4" fmla="*/ 3 w 3"/>
                <a:gd name="T5" fmla="*/ 2 h 2"/>
                <a:gd name="T6" fmla="*/ 0 w 3"/>
                <a:gd name="T7" fmla="*/ 2 h 2"/>
                <a:gd name="T8" fmla="*/ 0 w 3"/>
                <a:gd name="T9" fmla="*/ 1 h 2"/>
                <a:gd name="T10" fmla="*/ 1 w 3"/>
                <a:gd name="T11" fmla="*/ 1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10" name="Freeform 400">
              <a:extLst>
                <a:ext uri="{FF2B5EF4-FFF2-40B4-BE49-F238E27FC236}">
                  <a16:creationId xmlns:a16="http://schemas.microsoft.com/office/drawing/2014/main" id="{762FBEA8-F2AC-4C95-8075-9EB5CDA31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8938" y="5230813"/>
              <a:ext cx="1588" cy="1588"/>
            </a:xfrm>
            <a:custGeom>
              <a:avLst/>
              <a:gdLst>
                <a:gd name="T0" fmla="*/ 2 w 4"/>
                <a:gd name="T1" fmla="*/ 0 h 3"/>
                <a:gd name="T2" fmla="*/ 3 w 4"/>
                <a:gd name="T3" fmla="*/ 0 h 3"/>
                <a:gd name="T4" fmla="*/ 4 w 4"/>
                <a:gd name="T5" fmla="*/ 2 h 3"/>
                <a:gd name="T6" fmla="*/ 0 w 4"/>
                <a:gd name="T7" fmla="*/ 3 h 3"/>
                <a:gd name="T8" fmla="*/ 0 w 4"/>
                <a:gd name="T9" fmla="*/ 1 h 3"/>
                <a:gd name="T10" fmla="*/ 2 w 4"/>
                <a:gd name="T11" fmla="*/ 0 h 3"/>
                <a:gd name="T12" fmla="*/ 2 w 4"/>
                <a:gd name="T13" fmla="*/ 0 h 3"/>
                <a:gd name="T14" fmla="*/ 2 w 4"/>
                <a:gd name="T15" fmla="*/ 0 h 3"/>
                <a:gd name="T16" fmla="*/ 2 w 4"/>
                <a:gd name="T17" fmla="*/ 0 h 3"/>
                <a:gd name="T18" fmla="*/ 2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11" name="Freeform 411">
              <a:extLst>
                <a:ext uri="{FF2B5EF4-FFF2-40B4-BE49-F238E27FC236}">
                  <a16:creationId xmlns:a16="http://schemas.microsoft.com/office/drawing/2014/main" id="{7B56CD9E-1C71-4A4E-BA89-E86E8DA60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351" y="5264151"/>
              <a:ext cx="274638" cy="604838"/>
            </a:xfrm>
            <a:custGeom>
              <a:avLst/>
              <a:gdLst>
                <a:gd name="T0" fmla="*/ 6 w 519"/>
                <a:gd name="T1" fmla="*/ 593 h 1145"/>
                <a:gd name="T2" fmla="*/ 32 w 519"/>
                <a:gd name="T3" fmla="*/ 532 h 1145"/>
                <a:gd name="T4" fmla="*/ 38 w 519"/>
                <a:gd name="T5" fmla="*/ 527 h 1145"/>
                <a:gd name="T6" fmla="*/ 62 w 519"/>
                <a:gd name="T7" fmla="*/ 459 h 1145"/>
                <a:gd name="T8" fmla="*/ 87 w 519"/>
                <a:gd name="T9" fmla="*/ 409 h 1145"/>
                <a:gd name="T10" fmla="*/ 104 w 519"/>
                <a:gd name="T11" fmla="*/ 407 h 1145"/>
                <a:gd name="T12" fmla="*/ 106 w 519"/>
                <a:gd name="T13" fmla="*/ 369 h 1145"/>
                <a:gd name="T14" fmla="*/ 115 w 519"/>
                <a:gd name="T15" fmla="*/ 336 h 1145"/>
                <a:gd name="T16" fmla="*/ 143 w 519"/>
                <a:gd name="T17" fmla="*/ 278 h 1145"/>
                <a:gd name="T18" fmla="*/ 170 w 519"/>
                <a:gd name="T19" fmla="*/ 237 h 1145"/>
                <a:gd name="T20" fmla="*/ 198 w 519"/>
                <a:gd name="T21" fmla="*/ 202 h 1145"/>
                <a:gd name="T22" fmla="*/ 211 w 519"/>
                <a:gd name="T23" fmla="*/ 172 h 1145"/>
                <a:gd name="T24" fmla="*/ 211 w 519"/>
                <a:gd name="T25" fmla="*/ 147 h 1145"/>
                <a:gd name="T26" fmla="*/ 245 w 519"/>
                <a:gd name="T27" fmla="*/ 94 h 1145"/>
                <a:gd name="T28" fmla="*/ 291 w 519"/>
                <a:gd name="T29" fmla="*/ 71 h 1145"/>
                <a:gd name="T30" fmla="*/ 346 w 519"/>
                <a:gd name="T31" fmla="*/ 21 h 1145"/>
                <a:gd name="T32" fmla="*/ 397 w 519"/>
                <a:gd name="T33" fmla="*/ 11 h 1145"/>
                <a:gd name="T34" fmla="*/ 424 w 519"/>
                <a:gd name="T35" fmla="*/ 37 h 1145"/>
                <a:gd name="T36" fmla="*/ 492 w 519"/>
                <a:gd name="T37" fmla="*/ 50 h 1145"/>
                <a:gd name="T38" fmla="*/ 518 w 519"/>
                <a:gd name="T39" fmla="*/ 80 h 1145"/>
                <a:gd name="T40" fmla="*/ 473 w 519"/>
                <a:gd name="T41" fmla="*/ 143 h 1145"/>
                <a:gd name="T42" fmla="*/ 496 w 519"/>
                <a:gd name="T43" fmla="*/ 219 h 1145"/>
                <a:gd name="T44" fmla="*/ 491 w 519"/>
                <a:gd name="T45" fmla="*/ 254 h 1145"/>
                <a:gd name="T46" fmla="*/ 478 w 519"/>
                <a:gd name="T47" fmla="*/ 319 h 1145"/>
                <a:gd name="T48" fmla="*/ 439 w 519"/>
                <a:gd name="T49" fmla="*/ 399 h 1145"/>
                <a:gd name="T50" fmla="*/ 448 w 519"/>
                <a:gd name="T51" fmla="*/ 433 h 1145"/>
                <a:gd name="T52" fmla="*/ 438 w 519"/>
                <a:gd name="T53" fmla="*/ 501 h 1145"/>
                <a:gd name="T54" fmla="*/ 431 w 519"/>
                <a:gd name="T55" fmla="*/ 601 h 1145"/>
                <a:gd name="T56" fmla="*/ 407 w 519"/>
                <a:gd name="T57" fmla="*/ 698 h 1145"/>
                <a:gd name="T58" fmla="*/ 391 w 519"/>
                <a:gd name="T59" fmla="*/ 772 h 1145"/>
                <a:gd name="T60" fmla="*/ 356 w 519"/>
                <a:gd name="T61" fmla="*/ 820 h 1145"/>
                <a:gd name="T62" fmla="*/ 343 w 519"/>
                <a:gd name="T63" fmla="*/ 864 h 1145"/>
                <a:gd name="T64" fmla="*/ 298 w 519"/>
                <a:gd name="T65" fmla="*/ 939 h 1145"/>
                <a:gd name="T66" fmla="*/ 289 w 519"/>
                <a:gd name="T67" fmla="*/ 1057 h 1145"/>
                <a:gd name="T68" fmla="*/ 287 w 519"/>
                <a:gd name="T69" fmla="*/ 1111 h 1145"/>
                <a:gd name="T70" fmla="*/ 287 w 519"/>
                <a:gd name="T71" fmla="*/ 1145 h 1145"/>
                <a:gd name="T72" fmla="*/ 251 w 519"/>
                <a:gd name="T73" fmla="*/ 1131 h 1145"/>
                <a:gd name="T74" fmla="*/ 237 w 519"/>
                <a:gd name="T75" fmla="*/ 1121 h 1145"/>
                <a:gd name="T76" fmla="*/ 235 w 519"/>
                <a:gd name="T77" fmla="*/ 1081 h 1145"/>
                <a:gd name="T78" fmla="*/ 206 w 519"/>
                <a:gd name="T79" fmla="*/ 1021 h 1145"/>
                <a:gd name="T80" fmla="*/ 137 w 519"/>
                <a:gd name="T81" fmla="*/ 972 h 1145"/>
                <a:gd name="T82" fmla="*/ 129 w 519"/>
                <a:gd name="T83" fmla="*/ 971 h 1145"/>
                <a:gd name="T84" fmla="*/ 74 w 519"/>
                <a:gd name="T85" fmla="*/ 909 h 1145"/>
                <a:gd name="T86" fmla="*/ 75 w 519"/>
                <a:gd name="T87" fmla="*/ 897 h 1145"/>
                <a:gd name="T88" fmla="*/ 56 w 519"/>
                <a:gd name="T89" fmla="*/ 850 h 1145"/>
                <a:gd name="T90" fmla="*/ 38 w 519"/>
                <a:gd name="T91" fmla="*/ 823 h 1145"/>
                <a:gd name="T92" fmla="*/ 42 w 519"/>
                <a:gd name="T93" fmla="*/ 812 h 1145"/>
                <a:gd name="T94" fmla="*/ 28 w 519"/>
                <a:gd name="T95" fmla="*/ 806 h 1145"/>
                <a:gd name="T96" fmla="*/ 1 w 519"/>
                <a:gd name="T97" fmla="*/ 792 h 1145"/>
                <a:gd name="T98" fmla="*/ 0 w 519"/>
                <a:gd name="T99" fmla="*/ 778 h 1145"/>
                <a:gd name="T100" fmla="*/ 4 w 519"/>
                <a:gd name="T101" fmla="*/ 762 h 1145"/>
                <a:gd name="T102" fmla="*/ 6 w 519"/>
                <a:gd name="T103" fmla="*/ 736 h 1145"/>
                <a:gd name="T104" fmla="*/ 4 w 519"/>
                <a:gd name="T105" fmla="*/ 730 h 1145"/>
                <a:gd name="T106" fmla="*/ 15 w 519"/>
                <a:gd name="T107" fmla="*/ 680 h 1145"/>
                <a:gd name="T108" fmla="*/ 23 w 519"/>
                <a:gd name="T109" fmla="*/ 690 h 1145"/>
                <a:gd name="T110" fmla="*/ 23 w 519"/>
                <a:gd name="T111" fmla="*/ 655 h 1145"/>
                <a:gd name="T112" fmla="*/ 11 w 519"/>
                <a:gd name="T113" fmla="*/ 633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9" h="1145">
                  <a:moveTo>
                    <a:pt x="11" y="633"/>
                  </a:moveTo>
                  <a:lnTo>
                    <a:pt x="7" y="624"/>
                  </a:lnTo>
                  <a:lnTo>
                    <a:pt x="6" y="613"/>
                  </a:lnTo>
                  <a:lnTo>
                    <a:pt x="3" y="607"/>
                  </a:lnTo>
                  <a:lnTo>
                    <a:pt x="6" y="593"/>
                  </a:lnTo>
                  <a:lnTo>
                    <a:pt x="6" y="593"/>
                  </a:lnTo>
                  <a:lnTo>
                    <a:pt x="10" y="579"/>
                  </a:lnTo>
                  <a:lnTo>
                    <a:pt x="17" y="572"/>
                  </a:lnTo>
                  <a:lnTo>
                    <a:pt x="20" y="552"/>
                  </a:lnTo>
                  <a:lnTo>
                    <a:pt x="23" y="544"/>
                  </a:lnTo>
                  <a:lnTo>
                    <a:pt x="28" y="536"/>
                  </a:lnTo>
                  <a:lnTo>
                    <a:pt x="32" y="532"/>
                  </a:lnTo>
                  <a:lnTo>
                    <a:pt x="36" y="531"/>
                  </a:lnTo>
                  <a:lnTo>
                    <a:pt x="44" y="532"/>
                  </a:lnTo>
                  <a:lnTo>
                    <a:pt x="49" y="531"/>
                  </a:lnTo>
                  <a:lnTo>
                    <a:pt x="52" y="527"/>
                  </a:lnTo>
                  <a:lnTo>
                    <a:pt x="50" y="526"/>
                  </a:lnTo>
                  <a:lnTo>
                    <a:pt x="38" y="527"/>
                  </a:lnTo>
                  <a:lnTo>
                    <a:pt x="37" y="525"/>
                  </a:lnTo>
                  <a:lnTo>
                    <a:pt x="37" y="522"/>
                  </a:lnTo>
                  <a:lnTo>
                    <a:pt x="44" y="509"/>
                  </a:lnTo>
                  <a:lnTo>
                    <a:pt x="55" y="475"/>
                  </a:lnTo>
                  <a:lnTo>
                    <a:pt x="59" y="464"/>
                  </a:lnTo>
                  <a:lnTo>
                    <a:pt x="62" y="459"/>
                  </a:lnTo>
                  <a:lnTo>
                    <a:pt x="68" y="453"/>
                  </a:lnTo>
                  <a:lnTo>
                    <a:pt x="78" y="439"/>
                  </a:lnTo>
                  <a:lnTo>
                    <a:pt x="80" y="434"/>
                  </a:lnTo>
                  <a:lnTo>
                    <a:pt x="80" y="425"/>
                  </a:lnTo>
                  <a:lnTo>
                    <a:pt x="85" y="412"/>
                  </a:lnTo>
                  <a:lnTo>
                    <a:pt x="87" y="409"/>
                  </a:lnTo>
                  <a:lnTo>
                    <a:pt x="96" y="405"/>
                  </a:lnTo>
                  <a:lnTo>
                    <a:pt x="100" y="406"/>
                  </a:lnTo>
                  <a:lnTo>
                    <a:pt x="104" y="412"/>
                  </a:lnTo>
                  <a:lnTo>
                    <a:pt x="105" y="412"/>
                  </a:lnTo>
                  <a:lnTo>
                    <a:pt x="105" y="409"/>
                  </a:lnTo>
                  <a:lnTo>
                    <a:pt x="104" y="407"/>
                  </a:lnTo>
                  <a:lnTo>
                    <a:pt x="100" y="402"/>
                  </a:lnTo>
                  <a:lnTo>
                    <a:pt x="96" y="400"/>
                  </a:lnTo>
                  <a:lnTo>
                    <a:pt x="95" y="398"/>
                  </a:lnTo>
                  <a:lnTo>
                    <a:pt x="100" y="373"/>
                  </a:lnTo>
                  <a:lnTo>
                    <a:pt x="102" y="370"/>
                  </a:lnTo>
                  <a:lnTo>
                    <a:pt x="106" y="369"/>
                  </a:lnTo>
                  <a:lnTo>
                    <a:pt x="107" y="366"/>
                  </a:lnTo>
                  <a:lnTo>
                    <a:pt x="107" y="360"/>
                  </a:lnTo>
                  <a:lnTo>
                    <a:pt x="108" y="356"/>
                  </a:lnTo>
                  <a:lnTo>
                    <a:pt x="111" y="348"/>
                  </a:lnTo>
                  <a:lnTo>
                    <a:pt x="114" y="343"/>
                  </a:lnTo>
                  <a:lnTo>
                    <a:pt x="115" y="336"/>
                  </a:lnTo>
                  <a:lnTo>
                    <a:pt x="119" y="329"/>
                  </a:lnTo>
                  <a:lnTo>
                    <a:pt x="123" y="321"/>
                  </a:lnTo>
                  <a:lnTo>
                    <a:pt x="134" y="304"/>
                  </a:lnTo>
                  <a:lnTo>
                    <a:pt x="139" y="296"/>
                  </a:lnTo>
                  <a:lnTo>
                    <a:pt x="142" y="288"/>
                  </a:lnTo>
                  <a:lnTo>
                    <a:pt x="143" y="278"/>
                  </a:lnTo>
                  <a:lnTo>
                    <a:pt x="148" y="260"/>
                  </a:lnTo>
                  <a:lnTo>
                    <a:pt x="151" y="256"/>
                  </a:lnTo>
                  <a:lnTo>
                    <a:pt x="157" y="255"/>
                  </a:lnTo>
                  <a:lnTo>
                    <a:pt x="159" y="254"/>
                  </a:lnTo>
                  <a:lnTo>
                    <a:pt x="165" y="240"/>
                  </a:lnTo>
                  <a:lnTo>
                    <a:pt x="170" y="237"/>
                  </a:lnTo>
                  <a:lnTo>
                    <a:pt x="179" y="234"/>
                  </a:lnTo>
                  <a:lnTo>
                    <a:pt x="182" y="228"/>
                  </a:lnTo>
                  <a:lnTo>
                    <a:pt x="186" y="223"/>
                  </a:lnTo>
                  <a:lnTo>
                    <a:pt x="190" y="212"/>
                  </a:lnTo>
                  <a:lnTo>
                    <a:pt x="196" y="208"/>
                  </a:lnTo>
                  <a:lnTo>
                    <a:pt x="198" y="202"/>
                  </a:lnTo>
                  <a:lnTo>
                    <a:pt x="202" y="187"/>
                  </a:lnTo>
                  <a:lnTo>
                    <a:pt x="201" y="177"/>
                  </a:lnTo>
                  <a:lnTo>
                    <a:pt x="202" y="174"/>
                  </a:lnTo>
                  <a:lnTo>
                    <a:pt x="204" y="173"/>
                  </a:lnTo>
                  <a:lnTo>
                    <a:pt x="209" y="174"/>
                  </a:lnTo>
                  <a:lnTo>
                    <a:pt x="211" y="172"/>
                  </a:lnTo>
                  <a:lnTo>
                    <a:pt x="211" y="170"/>
                  </a:lnTo>
                  <a:lnTo>
                    <a:pt x="206" y="168"/>
                  </a:lnTo>
                  <a:lnTo>
                    <a:pt x="205" y="165"/>
                  </a:lnTo>
                  <a:lnTo>
                    <a:pt x="211" y="155"/>
                  </a:lnTo>
                  <a:lnTo>
                    <a:pt x="217" y="150"/>
                  </a:lnTo>
                  <a:lnTo>
                    <a:pt x="211" y="147"/>
                  </a:lnTo>
                  <a:lnTo>
                    <a:pt x="211" y="144"/>
                  </a:lnTo>
                  <a:lnTo>
                    <a:pt x="221" y="133"/>
                  </a:lnTo>
                  <a:lnTo>
                    <a:pt x="229" y="113"/>
                  </a:lnTo>
                  <a:lnTo>
                    <a:pt x="233" y="106"/>
                  </a:lnTo>
                  <a:lnTo>
                    <a:pt x="240" y="97"/>
                  </a:lnTo>
                  <a:lnTo>
                    <a:pt x="245" y="94"/>
                  </a:lnTo>
                  <a:lnTo>
                    <a:pt x="249" y="92"/>
                  </a:lnTo>
                  <a:lnTo>
                    <a:pt x="262" y="90"/>
                  </a:lnTo>
                  <a:lnTo>
                    <a:pt x="265" y="88"/>
                  </a:lnTo>
                  <a:lnTo>
                    <a:pt x="276" y="77"/>
                  </a:lnTo>
                  <a:lnTo>
                    <a:pt x="285" y="73"/>
                  </a:lnTo>
                  <a:lnTo>
                    <a:pt x="291" y="71"/>
                  </a:lnTo>
                  <a:lnTo>
                    <a:pt x="301" y="71"/>
                  </a:lnTo>
                  <a:lnTo>
                    <a:pt x="325" y="62"/>
                  </a:lnTo>
                  <a:lnTo>
                    <a:pt x="329" y="57"/>
                  </a:lnTo>
                  <a:lnTo>
                    <a:pt x="336" y="49"/>
                  </a:lnTo>
                  <a:lnTo>
                    <a:pt x="337" y="42"/>
                  </a:lnTo>
                  <a:lnTo>
                    <a:pt x="346" y="21"/>
                  </a:lnTo>
                  <a:lnTo>
                    <a:pt x="354" y="17"/>
                  </a:lnTo>
                  <a:lnTo>
                    <a:pt x="363" y="5"/>
                  </a:lnTo>
                  <a:lnTo>
                    <a:pt x="371" y="2"/>
                  </a:lnTo>
                  <a:lnTo>
                    <a:pt x="381" y="0"/>
                  </a:lnTo>
                  <a:lnTo>
                    <a:pt x="386" y="2"/>
                  </a:lnTo>
                  <a:lnTo>
                    <a:pt x="397" y="11"/>
                  </a:lnTo>
                  <a:lnTo>
                    <a:pt x="410" y="28"/>
                  </a:lnTo>
                  <a:lnTo>
                    <a:pt x="414" y="29"/>
                  </a:lnTo>
                  <a:lnTo>
                    <a:pt x="419" y="25"/>
                  </a:lnTo>
                  <a:lnTo>
                    <a:pt x="420" y="25"/>
                  </a:lnTo>
                  <a:lnTo>
                    <a:pt x="420" y="34"/>
                  </a:lnTo>
                  <a:lnTo>
                    <a:pt x="424" y="37"/>
                  </a:lnTo>
                  <a:lnTo>
                    <a:pt x="429" y="39"/>
                  </a:lnTo>
                  <a:lnTo>
                    <a:pt x="435" y="41"/>
                  </a:lnTo>
                  <a:lnTo>
                    <a:pt x="448" y="42"/>
                  </a:lnTo>
                  <a:lnTo>
                    <a:pt x="466" y="47"/>
                  </a:lnTo>
                  <a:lnTo>
                    <a:pt x="490" y="47"/>
                  </a:lnTo>
                  <a:lnTo>
                    <a:pt x="492" y="50"/>
                  </a:lnTo>
                  <a:lnTo>
                    <a:pt x="493" y="61"/>
                  </a:lnTo>
                  <a:lnTo>
                    <a:pt x="500" y="77"/>
                  </a:lnTo>
                  <a:lnTo>
                    <a:pt x="504" y="78"/>
                  </a:lnTo>
                  <a:lnTo>
                    <a:pt x="510" y="78"/>
                  </a:lnTo>
                  <a:lnTo>
                    <a:pt x="515" y="78"/>
                  </a:lnTo>
                  <a:lnTo>
                    <a:pt x="518" y="80"/>
                  </a:lnTo>
                  <a:lnTo>
                    <a:pt x="519" y="82"/>
                  </a:lnTo>
                  <a:lnTo>
                    <a:pt x="516" y="88"/>
                  </a:lnTo>
                  <a:lnTo>
                    <a:pt x="489" y="109"/>
                  </a:lnTo>
                  <a:lnTo>
                    <a:pt x="486" y="119"/>
                  </a:lnTo>
                  <a:lnTo>
                    <a:pt x="475" y="134"/>
                  </a:lnTo>
                  <a:lnTo>
                    <a:pt x="473" y="143"/>
                  </a:lnTo>
                  <a:lnTo>
                    <a:pt x="473" y="159"/>
                  </a:lnTo>
                  <a:lnTo>
                    <a:pt x="475" y="174"/>
                  </a:lnTo>
                  <a:lnTo>
                    <a:pt x="481" y="191"/>
                  </a:lnTo>
                  <a:lnTo>
                    <a:pt x="485" y="205"/>
                  </a:lnTo>
                  <a:lnTo>
                    <a:pt x="489" y="213"/>
                  </a:lnTo>
                  <a:lnTo>
                    <a:pt x="496" y="219"/>
                  </a:lnTo>
                  <a:lnTo>
                    <a:pt x="498" y="223"/>
                  </a:lnTo>
                  <a:lnTo>
                    <a:pt x="499" y="229"/>
                  </a:lnTo>
                  <a:lnTo>
                    <a:pt x="500" y="238"/>
                  </a:lnTo>
                  <a:lnTo>
                    <a:pt x="498" y="245"/>
                  </a:lnTo>
                  <a:lnTo>
                    <a:pt x="490" y="251"/>
                  </a:lnTo>
                  <a:lnTo>
                    <a:pt x="491" y="254"/>
                  </a:lnTo>
                  <a:lnTo>
                    <a:pt x="497" y="259"/>
                  </a:lnTo>
                  <a:lnTo>
                    <a:pt x="497" y="262"/>
                  </a:lnTo>
                  <a:lnTo>
                    <a:pt x="486" y="270"/>
                  </a:lnTo>
                  <a:lnTo>
                    <a:pt x="483" y="275"/>
                  </a:lnTo>
                  <a:lnTo>
                    <a:pt x="481" y="283"/>
                  </a:lnTo>
                  <a:lnTo>
                    <a:pt x="478" y="319"/>
                  </a:lnTo>
                  <a:lnTo>
                    <a:pt x="475" y="328"/>
                  </a:lnTo>
                  <a:lnTo>
                    <a:pt x="470" y="340"/>
                  </a:lnTo>
                  <a:lnTo>
                    <a:pt x="464" y="346"/>
                  </a:lnTo>
                  <a:lnTo>
                    <a:pt x="461" y="352"/>
                  </a:lnTo>
                  <a:lnTo>
                    <a:pt x="451" y="378"/>
                  </a:lnTo>
                  <a:lnTo>
                    <a:pt x="439" y="399"/>
                  </a:lnTo>
                  <a:lnTo>
                    <a:pt x="439" y="402"/>
                  </a:lnTo>
                  <a:lnTo>
                    <a:pt x="440" y="408"/>
                  </a:lnTo>
                  <a:lnTo>
                    <a:pt x="444" y="413"/>
                  </a:lnTo>
                  <a:lnTo>
                    <a:pt x="449" y="419"/>
                  </a:lnTo>
                  <a:lnTo>
                    <a:pt x="450" y="427"/>
                  </a:lnTo>
                  <a:lnTo>
                    <a:pt x="448" y="433"/>
                  </a:lnTo>
                  <a:lnTo>
                    <a:pt x="443" y="438"/>
                  </a:lnTo>
                  <a:lnTo>
                    <a:pt x="442" y="441"/>
                  </a:lnTo>
                  <a:lnTo>
                    <a:pt x="442" y="444"/>
                  </a:lnTo>
                  <a:lnTo>
                    <a:pt x="445" y="450"/>
                  </a:lnTo>
                  <a:lnTo>
                    <a:pt x="445" y="466"/>
                  </a:lnTo>
                  <a:lnTo>
                    <a:pt x="438" y="501"/>
                  </a:lnTo>
                  <a:lnTo>
                    <a:pt x="437" y="513"/>
                  </a:lnTo>
                  <a:lnTo>
                    <a:pt x="432" y="557"/>
                  </a:lnTo>
                  <a:lnTo>
                    <a:pt x="432" y="571"/>
                  </a:lnTo>
                  <a:lnTo>
                    <a:pt x="428" y="583"/>
                  </a:lnTo>
                  <a:lnTo>
                    <a:pt x="428" y="591"/>
                  </a:lnTo>
                  <a:lnTo>
                    <a:pt x="431" y="601"/>
                  </a:lnTo>
                  <a:lnTo>
                    <a:pt x="427" y="613"/>
                  </a:lnTo>
                  <a:lnTo>
                    <a:pt x="422" y="654"/>
                  </a:lnTo>
                  <a:lnTo>
                    <a:pt x="421" y="659"/>
                  </a:lnTo>
                  <a:lnTo>
                    <a:pt x="417" y="664"/>
                  </a:lnTo>
                  <a:lnTo>
                    <a:pt x="414" y="669"/>
                  </a:lnTo>
                  <a:lnTo>
                    <a:pt x="407" y="698"/>
                  </a:lnTo>
                  <a:lnTo>
                    <a:pt x="411" y="709"/>
                  </a:lnTo>
                  <a:lnTo>
                    <a:pt x="413" y="725"/>
                  </a:lnTo>
                  <a:lnTo>
                    <a:pt x="410" y="730"/>
                  </a:lnTo>
                  <a:lnTo>
                    <a:pt x="400" y="736"/>
                  </a:lnTo>
                  <a:lnTo>
                    <a:pt x="397" y="741"/>
                  </a:lnTo>
                  <a:lnTo>
                    <a:pt x="391" y="772"/>
                  </a:lnTo>
                  <a:lnTo>
                    <a:pt x="388" y="778"/>
                  </a:lnTo>
                  <a:lnTo>
                    <a:pt x="379" y="789"/>
                  </a:lnTo>
                  <a:lnTo>
                    <a:pt x="376" y="804"/>
                  </a:lnTo>
                  <a:lnTo>
                    <a:pt x="370" y="811"/>
                  </a:lnTo>
                  <a:lnTo>
                    <a:pt x="359" y="816"/>
                  </a:lnTo>
                  <a:lnTo>
                    <a:pt x="356" y="820"/>
                  </a:lnTo>
                  <a:lnTo>
                    <a:pt x="356" y="825"/>
                  </a:lnTo>
                  <a:lnTo>
                    <a:pt x="360" y="839"/>
                  </a:lnTo>
                  <a:lnTo>
                    <a:pt x="359" y="844"/>
                  </a:lnTo>
                  <a:lnTo>
                    <a:pt x="356" y="850"/>
                  </a:lnTo>
                  <a:lnTo>
                    <a:pt x="352" y="857"/>
                  </a:lnTo>
                  <a:lnTo>
                    <a:pt x="343" y="864"/>
                  </a:lnTo>
                  <a:lnTo>
                    <a:pt x="321" y="880"/>
                  </a:lnTo>
                  <a:lnTo>
                    <a:pt x="313" y="888"/>
                  </a:lnTo>
                  <a:lnTo>
                    <a:pt x="311" y="895"/>
                  </a:lnTo>
                  <a:lnTo>
                    <a:pt x="308" y="914"/>
                  </a:lnTo>
                  <a:lnTo>
                    <a:pt x="302" y="927"/>
                  </a:lnTo>
                  <a:lnTo>
                    <a:pt x="298" y="939"/>
                  </a:lnTo>
                  <a:lnTo>
                    <a:pt x="291" y="970"/>
                  </a:lnTo>
                  <a:lnTo>
                    <a:pt x="285" y="991"/>
                  </a:lnTo>
                  <a:lnTo>
                    <a:pt x="284" y="1002"/>
                  </a:lnTo>
                  <a:lnTo>
                    <a:pt x="284" y="1011"/>
                  </a:lnTo>
                  <a:lnTo>
                    <a:pt x="287" y="1029"/>
                  </a:lnTo>
                  <a:lnTo>
                    <a:pt x="289" y="1057"/>
                  </a:lnTo>
                  <a:lnTo>
                    <a:pt x="292" y="1074"/>
                  </a:lnTo>
                  <a:lnTo>
                    <a:pt x="291" y="1084"/>
                  </a:lnTo>
                  <a:lnTo>
                    <a:pt x="294" y="1098"/>
                  </a:lnTo>
                  <a:lnTo>
                    <a:pt x="293" y="1103"/>
                  </a:lnTo>
                  <a:lnTo>
                    <a:pt x="291" y="1108"/>
                  </a:lnTo>
                  <a:lnTo>
                    <a:pt x="287" y="1111"/>
                  </a:lnTo>
                  <a:lnTo>
                    <a:pt x="280" y="1116"/>
                  </a:lnTo>
                  <a:lnTo>
                    <a:pt x="278" y="1121"/>
                  </a:lnTo>
                  <a:lnTo>
                    <a:pt x="281" y="1128"/>
                  </a:lnTo>
                  <a:lnTo>
                    <a:pt x="288" y="1140"/>
                  </a:lnTo>
                  <a:lnTo>
                    <a:pt x="289" y="1144"/>
                  </a:lnTo>
                  <a:lnTo>
                    <a:pt x="287" y="1145"/>
                  </a:lnTo>
                  <a:lnTo>
                    <a:pt x="285" y="1144"/>
                  </a:lnTo>
                  <a:lnTo>
                    <a:pt x="278" y="1137"/>
                  </a:lnTo>
                  <a:lnTo>
                    <a:pt x="273" y="1134"/>
                  </a:lnTo>
                  <a:lnTo>
                    <a:pt x="255" y="1128"/>
                  </a:lnTo>
                  <a:lnTo>
                    <a:pt x="253" y="1129"/>
                  </a:lnTo>
                  <a:lnTo>
                    <a:pt x="251" y="1131"/>
                  </a:lnTo>
                  <a:lnTo>
                    <a:pt x="249" y="1139"/>
                  </a:lnTo>
                  <a:lnTo>
                    <a:pt x="248" y="1142"/>
                  </a:lnTo>
                  <a:lnTo>
                    <a:pt x="244" y="1142"/>
                  </a:lnTo>
                  <a:lnTo>
                    <a:pt x="242" y="1139"/>
                  </a:lnTo>
                  <a:lnTo>
                    <a:pt x="240" y="1135"/>
                  </a:lnTo>
                  <a:lnTo>
                    <a:pt x="237" y="1121"/>
                  </a:lnTo>
                  <a:lnTo>
                    <a:pt x="231" y="1112"/>
                  </a:lnTo>
                  <a:lnTo>
                    <a:pt x="229" y="1107"/>
                  </a:lnTo>
                  <a:lnTo>
                    <a:pt x="229" y="1103"/>
                  </a:lnTo>
                  <a:lnTo>
                    <a:pt x="234" y="1094"/>
                  </a:lnTo>
                  <a:lnTo>
                    <a:pt x="235" y="1084"/>
                  </a:lnTo>
                  <a:lnTo>
                    <a:pt x="235" y="1081"/>
                  </a:lnTo>
                  <a:lnTo>
                    <a:pt x="229" y="1071"/>
                  </a:lnTo>
                  <a:lnTo>
                    <a:pt x="227" y="1059"/>
                  </a:lnTo>
                  <a:lnTo>
                    <a:pt x="221" y="1052"/>
                  </a:lnTo>
                  <a:lnTo>
                    <a:pt x="216" y="1042"/>
                  </a:lnTo>
                  <a:lnTo>
                    <a:pt x="210" y="1034"/>
                  </a:lnTo>
                  <a:lnTo>
                    <a:pt x="206" y="1021"/>
                  </a:lnTo>
                  <a:lnTo>
                    <a:pt x="204" y="1018"/>
                  </a:lnTo>
                  <a:lnTo>
                    <a:pt x="195" y="1006"/>
                  </a:lnTo>
                  <a:lnTo>
                    <a:pt x="172" y="988"/>
                  </a:lnTo>
                  <a:lnTo>
                    <a:pt x="162" y="984"/>
                  </a:lnTo>
                  <a:lnTo>
                    <a:pt x="138" y="974"/>
                  </a:lnTo>
                  <a:lnTo>
                    <a:pt x="137" y="972"/>
                  </a:lnTo>
                  <a:lnTo>
                    <a:pt x="138" y="971"/>
                  </a:lnTo>
                  <a:lnTo>
                    <a:pt x="141" y="970"/>
                  </a:lnTo>
                  <a:lnTo>
                    <a:pt x="142" y="966"/>
                  </a:lnTo>
                  <a:lnTo>
                    <a:pt x="139" y="967"/>
                  </a:lnTo>
                  <a:lnTo>
                    <a:pt x="130" y="971"/>
                  </a:lnTo>
                  <a:lnTo>
                    <a:pt x="129" y="971"/>
                  </a:lnTo>
                  <a:lnTo>
                    <a:pt x="102" y="954"/>
                  </a:lnTo>
                  <a:lnTo>
                    <a:pt x="89" y="941"/>
                  </a:lnTo>
                  <a:lnTo>
                    <a:pt x="78" y="929"/>
                  </a:lnTo>
                  <a:lnTo>
                    <a:pt x="73" y="919"/>
                  </a:lnTo>
                  <a:lnTo>
                    <a:pt x="73" y="914"/>
                  </a:lnTo>
                  <a:lnTo>
                    <a:pt x="74" y="909"/>
                  </a:lnTo>
                  <a:lnTo>
                    <a:pt x="76" y="906"/>
                  </a:lnTo>
                  <a:lnTo>
                    <a:pt x="79" y="908"/>
                  </a:lnTo>
                  <a:lnTo>
                    <a:pt x="80" y="906"/>
                  </a:lnTo>
                  <a:lnTo>
                    <a:pt x="77" y="897"/>
                  </a:lnTo>
                  <a:lnTo>
                    <a:pt x="76" y="897"/>
                  </a:lnTo>
                  <a:lnTo>
                    <a:pt x="75" y="897"/>
                  </a:lnTo>
                  <a:lnTo>
                    <a:pt x="73" y="901"/>
                  </a:lnTo>
                  <a:lnTo>
                    <a:pt x="71" y="900"/>
                  </a:lnTo>
                  <a:lnTo>
                    <a:pt x="50" y="855"/>
                  </a:lnTo>
                  <a:lnTo>
                    <a:pt x="50" y="851"/>
                  </a:lnTo>
                  <a:lnTo>
                    <a:pt x="55" y="852"/>
                  </a:lnTo>
                  <a:lnTo>
                    <a:pt x="56" y="850"/>
                  </a:lnTo>
                  <a:lnTo>
                    <a:pt x="49" y="844"/>
                  </a:lnTo>
                  <a:lnTo>
                    <a:pt x="48" y="844"/>
                  </a:lnTo>
                  <a:lnTo>
                    <a:pt x="47" y="850"/>
                  </a:lnTo>
                  <a:lnTo>
                    <a:pt x="46" y="849"/>
                  </a:lnTo>
                  <a:lnTo>
                    <a:pt x="40" y="831"/>
                  </a:lnTo>
                  <a:lnTo>
                    <a:pt x="38" y="823"/>
                  </a:lnTo>
                  <a:lnTo>
                    <a:pt x="32" y="813"/>
                  </a:lnTo>
                  <a:lnTo>
                    <a:pt x="32" y="812"/>
                  </a:lnTo>
                  <a:lnTo>
                    <a:pt x="34" y="812"/>
                  </a:lnTo>
                  <a:lnTo>
                    <a:pt x="38" y="818"/>
                  </a:lnTo>
                  <a:lnTo>
                    <a:pt x="40" y="818"/>
                  </a:lnTo>
                  <a:lnTo>
                    <a:pt x="42" y="812"/>
                  </a:lnTo>
                  <a:lnTo>
                    <a:pt x="42" y="809"/>
                  </a:lnTo>
                  <a:lnTo>
                    <a:pt x="40" y="807"/>
                  </a:lnTo>
                  <a:lnTo>
                    <a:pt x="37" y="806"/>
                  </a:lnTo>
                  <a:lnTo>
                    <a:pt x="28" y="809"/>
                  </a:lnTo>
                  <a:lnTo>
                    <a:pt x="28" y="808"/>
                  </a:lnTo>
                  <a:lnTo>
                    <a:pt x="28" y="806"/>
                  </a:lnTo>
                  <a:lnTo>
                    <a:pt x="36" y="799"/>
                  </a:lnTo>
                  <a:lnTo>
                    <a:pt x="39" y="795"/>
                  </a:lnTo>
                  <a:lnTo>
                    <a:pt x="37" y="794"/>
                  </a:lnTo>
                  <a:lnTo>
                    <a:pt x="33" y="795"/>
                  </a:lnTo>
                  <a:lnTo>
                    <a:pt x="23" y="803"/>
                  </a:lnTo>
                  <a:lnTo>
                    <a:pt x="1" y="792"/>
                  </a:lnTo>
                  <a:lnTo>
                    <a:pt x="2" y="790"/>
                  </a:lnTo>
                  <a:lnTo>
                    <a:pt x="13" y="781"/>
                  </a:lnTo>
                  <a:lnTo>
                    <a:pt x="8" y="783"/>
                  </a:lnTo>
                  <a:lnTo>
                    <a:pt x="2" y="785"/>
                  </a:lnTo>
                  <a:lnTo>
                    <a:pt x="1" y="784"/>
                  </a:lnTo>
                  <a:lnTo>
                    <a:pt x="0" y="778"/>
                  </a:lnTo>
                  <a:lnTo>
                    <a:pt x="1" y="775"/>
                  </a:lnTo>
                  <a:lnTo>
                    <a:pt x="11" y="771"/>
                  </a:lnTo>
                  <a:lnTo>
                    <a:pt x="14" y="766"/>
                  </a:lnTo>
                  <a:lnTo>
                    <a:pt x="13" y="763"/>
                  </a:lnTo>
                  <a:lnTo>
                    <a:pt x="6" y="763"/>
                  </a:lnTo>
                  <a:lnTo>
                    <a:pt x="4" y="762"/>
                  </a:lnTo>
                  <a:lnTo>
                    <a:pt x="2" y="759"/>
                  </a:lnTo>
                  <a:lnTo>
                    <a:pt x="1" y="755"/>
                  </a:lnTo>
                  <a:lnTo>
                    <a:pt x="2" y="751"/>
                  </a:lnTo>
                  <a:lnTo>
                    <a:pt x="5" y="749"/>
                  </a:lnTo>
                  <a:lnTo>
                    <a:pt x="4" y="743"/>
                  </a:lnTo>
                  <a:lnTo>
                    <a:pt x="6" y="736"/>
                  </a:lnTo>
                  <a:lnTo>
                    <a:pt x="7" y="735"/>
                  </a:lnTo>
                  <a:lnTo>
                    <a:pt x="13" y="734"/>
                  </a:lnTo>
                  <a:lnTo>
                    <a:pt x="14" y="733"/>
                  </a:lnTo>
                  <a:lnTo>
                    <a:pt x="13" y="731"/>
                  </a:lnTo>
                  <a:lnTo>
                    <a:pt x="6" y="732"/>
                  </a:lnTo>
                  <a:lnTo>
                    <a:pt x="4" y="730"/>
                  </a:lnTo>
                  <a:lnTo>
                    <a:pt x="7" y="722"/>
                  </a:lnTo>
                  <a:lnTo>
                    <a:pt x="14" y="713"/>
                  </a:lnTo>
                  <a:lnTo>
                    <a:pt x="12" y="695"/>
                  </a:lnTo>
                  <a:lnTo>
                    <a:pt x="13" y="681"/>
                  </a:lnTo>
                  <a:lnTo>
                    <a:pt x="14" y="680"/>
                  </a:lnTo>
                  <a:lnTo>
                    <a:pt x="15" y="680"/>
                  </a:lnTo>
                  <a:lnTo>
                    <a:pt x="15" y="687"/>
                  </a:lnTo>
                  <a:lnTo>
                    <a:pt x="17" y="691"/>
                  </a:lnTo>
                  <a:lnTo>
                    <a:pt x="22" y="694"/>
                  </a:lnTo>
                  <a:lnTo>
                    <a:pt x="23" y="693"/>
                  </a:lnTo>
                  <a:lnTo>
                    <a:pt x="24" y="691"/>
                  </a:lnTo>
                  <a:lnTo>
                    <a:pt x="23" y="690"/>
                  </a:lnTo>
                  <a:lnTo>
                    <a:pt x="18" y="687"/>
                  </a:lnTo>
                  <a:lnTo>
                    <a:pt x="18" y="678"/>
                  </a:lnTo>
                  <a:lnTo>
                    <a:pt x="15" y="664"/>
                  </a:lnTo>
                  <a:lnTo>
                    <a:pt x="16" y="660"/>
                  </a:lnTo>
                  <a:lnTo>
                    <a:pt x="22" y="658"/>
                  </a:lnTo>
                  <a:lnTo>
                    <a:pt x="23" y="655"/>
                  </a:lnTo>
                  <a:lnTo>
                    <a:pt x="13" y="658"/>
                  </a:lnTo>
                  <a:lnTo>
                    <a:pt x="10" y="655"/>
                  </a:lnTo>
                  <a:lnTo>
                    <a:pt x="10" y="653"/>
                  </a:lnTo>
                  <a:lnTo>
                    <a:pt x="14" y="648"/>
                  </a:lnTo>
                  <a:lnTo>
                    <a:pt x="15" y="645"/>
                  </a:lnTo>
                  <a:lnTo>
                    <a:pt x="11" y="633"/>
                  </a:lnTo>
                  <a:lnTo>
                    <a:pt x="11" y="633"/>
                  </a:lnTo>
                  <a:lnTo>
                    <a:pt x="11" y="633"/>
                  </a:lnTo>
                  <a:lnTo>
                    <a:pt x="11" y="633"/>
                  </a:lnTo>
                  <a:close/>
                </a:path>
              </a:pathLst>
            </a:custGeom>
            <a:solidFill>
              <a:srgbClr val="DDD9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12" name="Freeform 461">
              <a:extLst>
                <a:ext uri="{FF2B5EF4-FFF2-40B4-BE49-F238E27FC236}">
                  <a16:creationId xmlns:a16="http://schemas.microsoft.com/office/drawing/2014/main" id="{79C7B024-B29A-4DC8-A087-B3B5296F2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551488"/>
              <a:ext cx="9525" cy="17463"/>
            </a:xfrm>
            <a:custGeom>
              <a:avLst/>
              <a:gdLst>
                <a:gd name="T0" fmla="*/ 16 w 19"/>
                <a:gd name="T1" fmla="*/ 4 h 33"/>
                <a:gd name="T2" fmla="*/ 18 w 19"/>
                <a:gd name="T3" fmla="*/ 0 h 33"/>
                <a:gd name="T4" fmla="*/ 19 w 19"/>
                <a:gd name="T5" fmla="*/ 2 h 33"/>
                <a:gd name="T6" fmla="*/ 15 w 19"/>
                <a:gd name="T7" fmla="*/ 9 h 33"/>
                <a:gd name="T8" fmla="*/ 11 w 19"/>
                <a:gd name="T9" fmla="*/ 19 h 33"/>
                <a:gd name="T10" fmla="*/ 3 w 19"/>
                <a:gd name="T11" fmla="*/ 32 h 33"/>
                <a:gd name="T12" fmla="*/ 1 w 19"/>
                <a:gd name="T13" fmla="*/ 33 h 33"/>
                <a:gd name="T14" fmla="*/ 0 w 19"/>
                <a:gd name="T15" fmla="*/ 32 h 33"/>
                <a:gd name="T16" fmla="*/ 9 w 19"/>
                <a:gd name="T17" fmla="*/ 18 h 33"/>
                <a:gd name="T18" fmla="*/ 16 w 19"/>
                <a:gd name="T19" fmla="*/ 4 h 33"/>
                <a:gd name="T20" fmla="*/ 16 w 19"/>
                <a:gd name="T21" fmla="*/ 4 h 33"/>
                <a:gd name="T22" fmla="*/ 16 w 19"/>
                <a:gd name="T23" fmla="*/ 4 h 33"/>
                <a:gd name="T24" fmla="*/ 16 w 19"/>
                <a:gd name="T25" fmla="*/ 4 h 33"/>
                <a:gd name="T26" fmla="*/ 16 w 19"/>
                <a:gd name="T27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33">
                  <a:moveTo>
                    <a:pt x="16" y="4"/>
                  </a:moveTo>
                  <a:lnTo>
                    <a:pt x="18" y="0"/>
                  </a:lnTo>
                  <a:lnTo>
                    <a:pt x="19" y="2"/>
                  </a:lnTo>
                  <a:lnTo>
                    <a:pt x="15" y="9"/>
                  </a:lnTo>
                  <a:lnTo>
                    <a:pt x="11" y="19"/>
                  </a:lnTo>
                  <a:lnTo>
                    <a:pt x="3" y="32"/>
                  </a:lnTo>
                  <a:lnTo>
                    <a:pt x="1" y="33"/>
                  </a:lnTo>
                  <a:lnTo>
                    <a:pt x="0" y="32"/>
                  </a:lnTo>
                  <a:lnTo>
                    <a:pt x="9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13" name="Freeform 462">
              <a:extLst>
                <a:ext uri="{FF2B5EF4-FFF2-40B4-BE49-F238E27FC236}">
                  <a16:creationId xmlns:a16="http://schemas.microsoft.com/office/drawing/2014/main" id="{FDF41FC2-5A42-45DD-B854-EC2101F3A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213" y="5568951"/>
              <a:ext cx="3175" cy="3175"/>
            </a:xfrm>
            <a:custGeom>
              <a:avLst/>
              <a:gdLst>
                <a:gd name="T0" fmla="*/ 4 w 6"/>
                <a:gd name="T1" fmla="*/ 0 h 7"/>
                <a:gd name="T2" fmla="*/ 6 w 6"/>
                <a:gd name="T3" fmla="*/ 2 h 7"/>
                <a:gd name="T4" fmla="*/ 6 w 6"/>
                <a:gd name="T5" fmla="*/ 3 h 7"/>
                <a:gd name="T6" fmla="*/ 2 w 6"/>
                <a:gd name="T7" fmla="*/ 7 h 7"/>
                <a:gd name="T8" fmla="*/ 1 w 6"/>
                <a:gd name="T9" fmla="*/ 7 h 7"/>
                <a:gd name="T10" fmla="*/ 0 w 6"/>
                <a:gd name="T11" fmla="*/ 5 h 7"/>
                <a:gd name="T12" fmla="*/ 4 w 6"/>
                <a:gd name="T13" fmla="*/ 0 h 7"/>
                <a:gd name="T14" fmla="*/ 4 w 6"/>
                <a:gd name="T15" fmla="*/ 0 h 7"/>
                <a:gd name="T16" fmla="*/ 4 w 6"/>
                <a:gd name="T17" fmla="*/ 0 h 7"/>
                <a:gd name="T18" fmla="*/ 4 w 6"/>
                <a:gd name="T19" fmla="*/ 0 h 7"/>
                <a:gd name="T20" fmla="*/ 4 w 6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lnTo>
                    <a:pt x="6" y="2"/>
                  </a:lnTo>
                  <a:lnTo>
                    <a:pt x="6" y="3"/>
                  </a:lnTo>
                  <a:lnTo>
                    <a:pt x="2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14" name="Freeform 463">
              <a:extLst>
                <a:ext uri="{FF2B5EF4-FFF2-40B4-BE49-F238E27FC236}">
                  <a16:creationId xmlns:a16="http://schemas.microsoft.com/office/drawing/2014/main" id="{78D4E664-72B4-46F5-AD8D-79FC94F4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938" y="5576888"/>
              <a:ext cx="1588" cy="1588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2 h 4"/>
                <a:gd name="T4" fmla="*/ 2 w 3"/>
                <a:gd name="T5" fmla="*/ 4 h 4"/>
                <a:gd name="T6" fmla="*/ 1 w 3"/>
                <a:gd name="T7" fmla="*/ 3 h 4"/>
                <a:gd name="T8" fmla="*/ 0 w 3"/>
                <a:gd name="T9" fmla="*/ 1 h 4"/>
                <a:gd name="T10" fmla="*/ 1 w 3"/>
                <a:gd name="T11" fmla="*/ 0 h 4"/>
                <a:gd name="T12" fmla="*/ 2 w 3"/>
                <a:gd name="T13" fmla="*/ 0 h 4"/>
                <a:gd name="T14" fmla="*/ 2 w 3"/>
                <a:gd name="T15" fmla="*/ 0 h 4"/>
                <a:gd name="T16" fmla="*/ 2 w 3"/>
                <a:gd name="T17" fmla="*/ 0 h 4"/>
                <a:gd name="T18" fmla="*/ 2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3" y="2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15" name="Freeform 465">
              <a:extLst>
                <a:ext uri="{FF2B5EF4-FFF2-40B4-BE49-F238E27FC236}">
                  <a16:creationId xmlns:a16="http://schemas.microsoft.com/office/drawing/2014/main" id="{8CA4B8D7-69B3-4A4E-BBBF-951A723C5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5583238"/>
              <a:ext cx="25400" cy="28575"/>
            </a:xfrm>
            <a:custGeom>
              <a:avLst/>
              <a:gdLst>
                <a:gd name="T0" fmla="*/ 7 w 48"/>
                <a:gd name="T1" fmla="*/ 0 h 54"/>
                <a:gd name="T2" fmla="*/ 14 w 48"/>
                <a:gd name="T3" fmla="*/ 0 h 54"/>
                <a:gd name="T4" fmla="*/ 19 w 48"/>
                <a:gd name="T5" fmla="*/ 6 h 54"/>
                <a:gd name="T6" fmla="*/ 19 w 48"/>
                <a:gd name="T7" fmla="*/ 7 h 54"/>
                <a:gd name="T8" fmla="*/ 17 w 48"/>
                <a:gd name="T9" fmla="*/ 9 h 54"/>
                <a:gd name="T10" fmla="*/ 17 w 48"/>
                <a:gd name="T11" fmla="*/ 10 h 54"/>
                <a:gd name="T12" fmla="*/ 21 w 48"/>
                <a:gd name="T13" fmla="*/ 13 h 54"/>
                <a:gd name="T14" fmla="*/ 25 w 48"/>
                <a:gd name="T15" fmla="*/ 23 h 54"/>
                <a:gd name="T16" fmla="*/ 26 w 48"/>
                <a:gd name="T17" fmla="*/ 30 h 54"/>
                <a:gd name="T18" fmla="*/ 28 w 48"/>
                <a:gd name="T19" fmla="*/ 28 h 54"/>
                <a:gd name="T20" fmla="*/ 29 w 48"/>
                <a:gd name="T21" fmla="*/ 22 h 54"/>
                <a:gd name="T22" fmla="*/ 35 w 48"/>
                <a:gd name="T23" fmla="*/ 21 h 54"/>
                <a:gd name="T24" fmla="*/ 42 w 48"/>
                <a:gd name="T25" fmla="*/ 24 h 54"/>
                <a:gd name="T26" fmla="*/ 48 w 48"/>
                <a:gd name="T27" fmla="*/ 33 h 54"/>
                <a:gd name="T28" fmla="*/ 46 w 48"/>
                <a:gd name="T29" fmla="*/ 36 h 54"/>
                <a:gd name="T30" fmla="*/ 40 w 48"/>
                <a:gd name="T31" fmla="*/ 33 h 54"/>
                <a:gd name="T32" fmla="*/ 32 w 48"/>
                <a:gd name="T33" fmla="*/ 36 h 54"/>
                <a:gd name="T34" fmla="*/ 22 w 48"/>
                <a:gd name="T35" fmla="*/ 48 h 54"/>
                <a:gd name="T36" fmla="*/ 23 w 48"/>
                <a:gd name="T37" fmla="*/ 51 h 54"/>
                <a:gd name="T38" fmla="*/ 21 w 48"/>
                <a:gd name="T39" fmla="*/ 54 h 54"/>
                <a:gd name="T40" fmla="*/ 12 w 48"/>
                <a:gd name="T41" fmla="*/ 54 h 54"/>
                <a:gd name="T42" fmla="*/ 0 w 48"/>
                <a:gd name="T43" fmla="*/ 44 h 54"/>
                <a:gd name="T44" fmla="*/ 0 w 48"/>
                <a:gd name="T45" fmla="*/ 42 h 54"/>
                <a:gd name="T46" fmla="*/ 4 w 48"/>
                <a:gd name="T47" fmla="*/ 40 h 54"/>
                <a:gd name="T48" fmla="*/ 6 w 48"/>
                <a:gd name="T49" fmla="*/ 46 h 54"/>
                <a:gd name="T50" fmla="*/ 16 w 48"/>
                <a:gd name="T51" fmla="*/ 47 h 54"/>
                <a:gd name="T52" fmla="*/ 18 w 48"/>
                <a:gd name="T53" fmla="*/ 46 h 54"/>
                <a:gd name="T54" fmla="*/ 19 w 48"/>
                <a:gd name="T55" fmla="*/ 42 h 54"/>
                <a:gd name="T56" fmla="*/ 19 w 48"/>
                <a:gd name="T57" fmla="*/ 40 h 54"/>
                <a:gd name="T58" fmla="*/ 10 w 48"/>
                <a:gd name="T59" fmla="*/ 41 h 54"/>
                <a:gd name="T60" fmla="*/ 6 w 48"/>
                <a:gd name="T61" fmla="*/ 37 h 54"/>
                <a:gd name="T62" fmla="*/ 6 w 48"/>
                <a:gd name="T63" fmla="*/ 32 h 54"/>
                <a:gd name="T64" fmla="*/ 9 w 48"/>
                <a:gd name="T65" fmla="*/ 28 h 54"/>
                <a:gd name="T66" fmla="*/ 12 w 48"/>
                <a:gd name="T67" fmla="*/ 28 h 54"/>
                <a:gd name="T68" fmla="*/ 16 w 48"/>
                <a:gd name="T69" fmla="*/ 32 h 54"/>
                <a:gd name="T70" fmla="*/ 19 w 48"/>
                <a:gd name="T71" fmla="*/ 27 h 54"/>
                <a:gd name="T72" fmla="*/ 18 w 48"/>
                <a:gd name="T73" fmla="*/ 21 h 54"/>
                <a:gd name="T74" fmla="*/ 14 w 48"/>
                <a:gd name="T75" fmla="*/ 14 h 54"/>
                <a:gd name="T76" fmla="*/ 13 w 48"/>
                <a:gd name="T77" fmla="*/ 10 h 54"/>
                <a:gd name="T78" fmla="*/ 9 w 48"/>
                <a:gd name="T79" fmla="*/ 5 h 54"/>
                <a:gd name="T80" fmla="*/ 5 w 48"/>
                <a:gd name="T81" fmla="*/ 7 h 54"/>
                <a:gd name="T82" fmla="*/ 1 w 48"/>
                <a:gd name="T83" fmla="*/ 5 h 54"/>
                <a:gd name="T84" fmla="*/ 3 w 48"/>
                <a:gd name="T85" fmla="*/ 3 h 54"/>
                <a:gd name="T86" fmla="*/ 7 w 48"/>
                <a:gd name="T87" fmla="*/ 0 h 54"/>
                <a:gd name="T88" fmla="*/ 7 w 48"/>
                <a:gd name="T89" fmla="*/ 0 h 54"/>
                <a:gd name="T90" fmla="*/ 7 w 48"/>
                <a:gd name="T91" fmla="*/ 0 h 54"/>
                <a:gd name="T92" fmla="*/ 7 w 48"/>
                <a:gd name="T93" fmla="*/ 0 h 54"/>
                <a:gd name="T94" fmla="*/ 7 w 48"/>
                <a:gd name="T9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54">
                  <a:moveTo>
                    <a:pt x="7" y="0"/>
                  </a:moveTo>
                  <a:lnTo>
                    <a:pt x="14" y="0"/>
                  </a:lnTo>
                  <a:lnTo>
                    <a:pt x="19" y="6"/>
                  </a:lnTo>
                  <a:lnTo>
                    <a:pt x="19" y="7"/>
                  </a:lnTo>
                  <a:lnTo>
                    <a:pt x="17" y="9"/>
                  </a:lnTo>
                  <a:lnTo>
                    <a:pt x="17" y="10"/>
                  </a:lnTo>
                  <a:lnTo>
                    <a:pt x="21" y="13"/>
                  </a:lnTo>
                  <a:lnTo>
                    <a:pt x="25" y="23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29" y="22"/>
                  </a:lnTo>
                  <a:lnTo>
                    <a:pt x="35" y="21"/>
                  </a:lnTo>
                  <a:lnTo>
                    <a:pt x="42" y="24"/>
                  </a:lnTo>
                  <a:lnTo>
                    <a:pt x="48" y="33"/>
                  </a:lnTo>
                  <a:lnTo>
                    <a:pt x="46" y="36"/>
                  </a:lnTo>
                  <a:lnTo>
                    <a:pt x="40" y="33"/>
                  </a:lnTo>
                  <a:lnTo>
                    <a:pt x="32" y="36"/>
                  </a:lnTo>
                  <a:lnTo>
                    <a:pt x="22" y="48"/>
                  </a:lnTo>
                  <a:lnTo>
                    <a:pt x="23" y="51"/>
                  </a:lnTo>
                  <a:lnTo>
                    <a:pt x="21" y="54"/>
                  </a:lnTo>
                  <a:lnTo>
                    <a:pt x="12" y="54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4" y="40"/>
                  </a:lnTo>
                  <a:lnTo>
                    <a:pt x="6" y="46"/>
                  </a:lnTo>
                  <a:lnTo>
                    <a:pt x="16" y="47"/>
                  </a:lnTo>
                  <a:lnTo>
                    <a:pt x="18" y="46"/>
                  </a:lnTo>
                  <a:lnTo>
                    <a:pt x="19" y="42"/>
                  </a:lnTo>
                  <a:lnTo>
                    <a:pt x="19" y="40"/>
                  </a:lnTo>
                  <a:lnTo>
                    <a:pt x="10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9" y="28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9" y="27"/>
                  </a:lnTo>
                  <a:lnTo>
                    <a:pt x="18" y="21"/>
                  </a:lnTo>
                  <a:lnTo>
                    <a:pt x="14" y="14"/>
                  </a:lnTo>
                  <a:lnTo>
                    <a:pt x="13" y="10"/>
                  </a:lnTo>
                  <a:lnTo>
                    <a:pt x="9" y="5"/>
                  </a:lnTo>
                  <a:lnTo>
                    <a:pt x="5" y="7"/>
                  </a:lnTo>
                  <a:lnTo>
                    <a:pt x="1" y="5"/>
                  </a:lnTo>
                  <a:lnTo>
                    <a:pt x="3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16" name="Freeform 466">
              <a:extLst>
                <a:ext uri="{FF2B5EF4-FFF2-40B4-BE49-F238E27FC236}">
                  <a16:creationId xmlns:a16="http://schemas.microsoft.com/office/drawing/2014/main" id="{8712A8B1-C67F-479A-B319-403079880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5583238"/>
              <a:ext cx="1588" cy="1588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1 h 2"/>
                <a:gd name="T4" fmla="*/ 2 w 4"/>
                <a:gd name="T5" fmla="*/ 2 h 2"/>
                <a:gd name="T6" fmla="*/ 0 w 4"/>
                <a:gd name="T7" fmla="*/ 1 h 2"/>
                <a:gd name="T8" fmla="*/ 2 w 4"/>
                <a:gd name="T9" fmla="*/ 0 h 2"/>
                <a:gd name="T10" fmla="*/ 2 w 4"/>
                <a:gd name="T11" fmla="*/ 0 h 2"/>
                <a:gd name="T12" fmla="*/ 2 w 4"/>
                <a:gd name="T13" fmla="*/ 0 h 2"/>
                <a:gd name="T14" fmla="*/ 2 w 4"/>
                <a:gd name="T15" fmla="*/ 0 h 2"/>
                <a:gd name="T16" fmla="*/ 2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1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17" name="Freeform 470">
              <a:extLst>
                <a:ext uri="{FF2B5EF4-FFF2-40B4-BE49-F238E27FC236}">
                  <a16:creationId xmlns:a16="http://schemas.microsoft.com/office/drawing/2014/main" id="{64CF5B66-B504-4DDB-87E0-2060F4D52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5588001"/>
              <a:ext cx="11113" cy="17463"/>
            </a:xfrm>
            <a:custGeom>
              <a:avLst/>
              <a:gdLst>
                <a:gd name="T0" fmla="*/ 13 w 19"/>
                <a:gd name="T1" fmla="*/ 0 h 31"/>
                <a:gd name="T2" fmla="*/ 18 w 19"/>
                <a:gd name="T3" fmla="*/ 1 h 31"/>
                <a:gd name="T4" fmla="*/ 19 w 19"/>
                <a:gd name="T5" fmla="*/ 2 h 31"/>
                <a:gd name="T6" fmla="*/ 14 w 19"/>
                <a:gd name="T7" fmla="*/ 8 h 31"/>
                <a:gd name="T8" fmla="*/ 15 w 19"/>
                <a:gd name="T9" fmla="*/ 12 h 31"/>
                <a:gd name="T10" fmla="*/ 13 w 19"/>
                <a:gd name="T11" fmla="*/ 22 h 31"/>
                <a:gd name="T12" fmla="*/ 13 w 19"/>
                <a:gd name="T13" fmla="*/ 27 h 31"/>
                <a:gd name="T14" fmla="*/ 12 w 19"/>
                <a:gd name="T15" fmla="*/ 28 h 31"/>
                <a:gd name="T16" fmla="*/ 2 w 19"/>
                <a:gd name="T17" fmla="*/ 31 h 31"/>
                <a:gd name="T18" fmla="*/ 1 w 19"/>
                <a:gd name="T19" fmla="*/ 31 h 31"/>
                <a:gd name="T20" fmla="*/ 0 w 19"/>
                <a:gd name="T21" fmla="*/ 30 h 31"/>
                <a:gd name="T22" fmla="*/ 2 w 19"/>
                <a:gd name="T23" fmla="*/ 27 h 31"/>
                <a:gd name="T24" fmla="*/ 7 w 19"/>
                <a:gd name="T25" fmla="*/ 25 h 31"/>
                <a:gd name="T26" fmla="*/ 9 w 19"/>
                <a:gd name="T27" fmla="*/ 21 h 31"/>
                <a:gd name="T28" fmla="*/ 8 w 19"/>
                <a:gd name="T29" fmla="*/ 17 h 31"/>
                <a:gd name="T30" fmla="*/ 11 w 19"/>
                <a:gd name="T31" fmla="*/ 16 h 31"/>
                <a:gd name="T32" fmla="*/ 12 w 19"/>
                <a:gd name="T33" fmla="*/ 15 h 31"/>
                <a:gd name="T34" fmla="*/ 9 w 19"/>
                <a:gd name="T35" fmla="*/ 10 h 31"/>
                <a:gd name="T36" fmla="*/ 9 w 19"/>
                <a:gd name="T37" fmla="*/ 5 h 31"/>
                <a:gd name="T38" fmla="*/ 10 w 19"/>
                <a:gd name="T39" fmla="*/ 3 h 31"/>
                <a:gd name="T40" fmla="*/ 13 w 19"/>
                <a:gd name="T41" fmla="*/ 0 h 31"/>
                <a:gd name="T42" fmla="*/ 13 w 19"/>
                <a:gd name="T43" fmla="*/ 0 h 31"/>
                <a:gd name="T44" fmla="*/ 13 w 19"/>
                <a:gd name="T45" fmla="*/ 0 h 31"/>
                <a:gd name="T46" fmla="*/ 13 w 19"/>
                <a:gd name="T47" fmla="*/ 0 h 31"/>
                <a:gd name="T48" fmla="*/ 13 w 19"/>
                <a:gd name="T4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1">
                  <a:moveTo>
                    <a:pt x="13" y="0"/>
                  </a:moveTo>
                  <a:lnTo>
                    <a:pt x="18" y="1"/>
                  </a:lnTo>
                  <a:lnTo>
                    <a:pt x="19" y="2"/>
                  </a:lnTo>
                  <a:lnTo>
                    <a:pt x="14" y="8"/>
                  </a:lnTo>
                  <a:lnTo>
                    <a:pt x="15" y="12"/>
                  </a:lnTo>
                  <a:lnTo>
                    <a:pt x="13" y="22"/>
                  </a:lnTo>
                  <a:lnTo>
                    <a:pt x="13" y="27"/>
                  </a:lnTo>
                  <a:lnTo>
                    <a:pt x="12" y="28"/>
                  </a:lnTo>
                  <a:lnTo>
                    <a:pt x="2" y="31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7" y="25"/>
                  </a:lnTo>
                  <a:lnTo>
                    <a:pt x="9" y="21"/>
                  </a:lnTo>
                  <a:lnTo>
                    <a:pt x="8" y="17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9" y="10"/>
                  </a:lnTo>
                  <a:lnTo>
                    <a:pt x="9" y="5"/>
                  </a:lnTo>
                  <a:lnTo>
                    <a:pt x="10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18" name="Freeform 471">
              <a:extLst>
                <a:ext uri="{FF2B5EF4-FFF2-40B4-BE49-F238E27FC236}">
                  <a16:creationId xmlns:a16="http://schemas.microsoft.com/office/drawing/2014/main" id="{9414C9D0-9109-4711-9811-0259B0CE6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351" y="5589588"/>
              <a:ext cx="0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1 w 2"/>
                <a:gd name="T5" fmla="*/ 2 h 2"/>
                <a:gd name="T6" fmla="*/ 0 w 2"/>
                <a:gd name="T7" fmla="*/ 2 h 2"/>
                <a:gd name="T8" fmla="*/ 0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19" name="Freeform 473">
              <a:extLst>
                <a:ext uri="{FF2B5EF4-FFF2-40B4-BE49-F238E27FC236}">
                  <a16:creationId xmlns:a16="http://schemas.microsoft.com/office/drawing/2014/main" id="{49F66915-A407-49CD-9764-2B7EB7A7A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6" y="5597526"/>
              <a:ext cx="7938" cy="14288"/>
            </a:xfrm>
            <a:custGeom>
              <a:avLst/>
              <a:gdLst>
                <a:gd name="T0" fmla="*/ 12 w 14"/>
                <a:gd name="T1" fmla="*/ 2 h 28"/>
                <a:gd name="T2" fmla="*/ 14 w 14"/>
                <a:gd name="T3" fmla="*/ 0 h 28"/>
                <a:gd name="T4" fmla="*/ 14 w 14"/>
                <a:gd name="T5" fmla="*/ 1 h 28"/>
                <a:gd name="T6" fmla="*/ 9 w 14"/>
                <a:gd name="T7" fmla="*/ 11 h 28"/>
                <a:gd name="T8" fmla="*/ 7 w 14"/>
                <a:gd name="T9" fmla="*/ 19 h 28"/>
                <a:gd name="T10" fmla="*/ 1 w 14"/>
                <a:gd name="T11" fmla="*/ 27 h 28"/>
                <a:gd name="T12" fmla="*/ 0 w 14"/>
                <a:gd name="T13" fmla="*/ 28 h 28"/>
                <a:gd name="T14" fmla="*/ 0 w 14"/>
                <a:gd name="T15" fmla="*/ 27 h 28"/>
                <a:gd name="T16" fmla="*/ 0 w 14"/>
                <a:gd name="T17" fmla="*/ 22 h 28"/>
                <a:gd name="T18" fmla="*/ 12 w 14"/>
                <a:gd name="T19" fmla="*/ 2 h 28"/>
                <a:gd name="T20" fmla="*/ 12 w 14"/>
                <a:gd name="T21" fmla="*/ 2 h 28"/>
                <a:gd name="T22" fmla="*/ 12 w 14"/>
                <a:gd name="T23" fmla="*/ 2 h 28"/>
                <a:gd name="T24" fmla="*/ 12 w 14"/>
                <a:gd name="T25" fmla="*/ 2 h 28"/>
                <a:gd name="T26" fmla="*/ 12 w 14"/>
                <a:gd name="T2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28">
                  <a:moveTo>
                    <a:pt x="12" y="2"/>
                  </a:moveTo>
                  <a:lnTo>
                    <a:pt x="14" y="0"/>
                  </a:lnTo>
                  <a:lnTo>
                    <a:pt x="14" y="1"/>
                  </a:lnTo>
                  <a:lnTo>
                    <a:pt x="9" y="11"/>
                  </a:lnTo>
                  <a:lnTo>
                    <a:pt x="7" y="19"/>
                  </a:lnTo>
                  <a:lnTo>
                    <a:pt x="1" y="27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20" name="Freeform 474">
              <a:extLst>
                <a:ext uri="{FF2B5EF4-FFF2-40B4-BE49-F238E27FC236}">
                  <a16:creationId xmlns:a16="http://schemas.microsoft.com/office/drawing/2014/main" id="{F2F916F9-6269-4A3A-A39E-4580239F4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5597526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2 h 3"/>
                <a:gd name="T4" fmla="*/ 1 w 3"/>
                <a:gd name="T5" fmla="*/ 3 h 3"/>
                <a:gd name="T6" fmla="*/ 0 w 3"/>
                <a:gd name="T7" fmla="*/ 1 h 3"/>
                <a:gd name="T8" fmla="*/ 0 w 3"/>
                <a:gd name="T9" fmla="*/ 0 h 3"/>
                <a:gd name="T10" fmla="*/ 1 w 3"/>
                <a:gd name="T11" fmla="*/ 0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21" name="Freeform 475">
              <a:extLst>
                <a:ext uri="{FF2B5EF4-FFF2-40B4-BE49-F238E27FC236}">
                  <a16:creationId xmlns:a16="http://schemas.microsoft.com/office/drawing/2014/main" id="{3D7B849B-1007-4E9C-A16D-D76EF6454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3826" y="5597526"/>
              <a:ext cx="3175" cy="4763"/>
            </a:xfrm>
            <a:custGeom>
              <a:avLst/>
              <a:gdLst>
                <a:gd name="T0" fmla="*/ 5 w 6"/>
                <a:gd name="T1" fmla="*/ 0 h 9"/>
                <a:gd name="T2" fmla="*/ 6 w 6"/>
                <a:gd name="T3" fmla="*/ 0 h 9"/>
                <a:gd name="T4" fmla="*/ 6 w 6"/>
                <a:gd name="T5" fmla="*/ 2 h 9"/>
                <a:gd name="T6" fmla="*/ 0 w 6"/>
                <a:gd name="T7" fmla="*/ 9 h 9"/>
                <a:gd name="T8" fmla="*/ 2 w 6"/>
                <a:gd name="T9" fmla="*/ 4 h 9"/>
                <a:gd name="T10" fmla="*/ 5 w 6"/>
                <a:gd name="T11" fmla="*/ 0 h 9"/>
                <a:gd name="T12" fmla="*/ 5 w 6"/>
                <a:gd name="T13" fmla="*/ 0 h 9"/>
                <a:gd name="T14" fmla="*/ 5 w 6"/>
                <a:gd name="T15" fmla="*/ 0 h 9"/>
                <a:gd name="T16" fmla="*/ 5 w 6"/>
                <a:gd name="T17" fmla="*/ 0 h 9"/>
                <a:gd name="T18" fmla="*/ 5 w 6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9">
                  <a:moveTo>
                    <a:pt x="5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0" y="9"/>
                  </a:lnTo>
                  <a:lnTo>
                    <a:pt x="2" y="4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22" name="Freeform 477">
              <a:extLst>
                <a:ext uri="{FF2B5EF4-FFF2-40B4-BE49-F238E27FC236}">
                  <a16:creationId xmlns:a16="http://schemas.microsoft.com/office/drawing/2014/main" id="{BB280CE4-907A-415F-B517-CCCEAFBCA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9688" y="5613401"/>
              <a:ext cx="0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23" name="Freeform 478">
              <a:extLst>
                <a:ext uri="{FF2B5EF4-FFF2-40B4-BE49-F238E27FC236}">
                  <a16:creationId xmlns:a16="http://schemas.microsoft.com/office/drawing/2014/main" id="{0EA04F9C-7C52-4918-950C-B7D9A6210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101" y="5614988"/>
              <a:ext cx="6350" cy="1588"/>
            </a:xfrm>
            <a:custGeom>
              <a:avLst/>
              <a:gdLst>
                <a:gd name="T0" fmla="*/ 7 w 11"/>
                <a:gd name="T1" fmla="*/ 0 h 4"/>
                <a:gd name="T2" fmla="*/ 11 w 11"/>
                <a:gd name="T3" fmla="*/ 0 h 4"/>
                <a:gd name="T4" fmla="*/ 9 w 11"/>
                <a:gd name="T5" fmla="*/ 2 h 4"/>
                <a:gd name="T6" fmla="*/ 2 w 11"/>
                <a:gd name="T7" fmla="*/ 4 h 4"/>
                <a:gd name="T8" fmla="*/ 0 w 11"/>
                <a:gd name="T9" fmla="*/ 3 h 4"/>
                <a:gd name="T10" fmla="*/ 1 w 11"/>
                <a:gd name="T11" fmla="*/ 2 h 4"/>
                <a:gd name="T12" fmla="*/ 7 w 11"/>
                <a:gd name="T13" fmla="*/ 0 h 4"/>
                <a:gd name="T14" fmla="*/ 7 w 11"/>
                <a:gd name="T15" fmla="*/ 0 h 4"/>
                <a:gd name="T16" fmla="*/ 7 w 11"/>
                <a:gd name="T17" fmla="*/ 0 h 4"/>
                <a:gd name="T18" fmla="*/ 7 w 11"/>
                <a:gd name="T19" fmla="*/ 0 h 4"/>
                <a:gd name="T20" fmla="*/ 7 w 11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">
                  <a:moveTo>
                    <a:pt x="7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24" name="Freeform 482">
              <a:extLst>
                <a:ext uri="{FF2B5EF4-FFF2-40B4-BE49-F238E27FC236}">
                  <a16:creationId xmlns:a16="http://schemas.microsoft.com/office/drawing/2014/main" id="{B4217286-7BE3-4153-9001-DC93D2208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3" y="5634038"/>
              <a:ext cx="4763" cy="6350"/>
            </a:xfrm>
            <a:custGeom>
              <a:avLst/>
              <a:gdLst>
                <a:gd name="T0" fmla="*/ 0 w 8"/>
                <a:gd name="T1" fmla="*/ 2 h 12"/>
                <a:gd name="T2" fmla="*/ 0 w 8"/>
                <a:gd name="T3" fmla="*/ 0 h 12"/>
                <a:gd name="T4" fmla="*/ 4 w 8"/>
                <a:gd name="T5" fmla="*/ 0 h 12"/>
                <a:gd name="T6" fmla="*/ 7 w 8"/>
                <a:gd name="T7" fmla="*/ 3 h 12"/>
                <a:gd name="T8" fmla="*/ 8 w 8"/>
                <a:gd name="T9" fmla="*/ 7 h 12"/>
                <a:gd name="T10" fmla="*/ 6 w 8"/>
                <a:gd name="T11" fmla="*/ 10 h 12"/>
                <a:gd name="T12" fmla="*/ 5 w 8"/>
                <a:gd name="T13" fmla="*/ 12 h 12"/>
                <a:gd name="T14" fmla="*/ 3 w 8"/>
                <a:gd name="T15" fmla="*/ 12 h 12"/>
                <a:gd name="T16" fmla="*/ 0 w 8"/>
                <a:gd name="T17" fmla="*/ 10 h 12"/>
                <a:gd name="T18" fmla="*/ 1 w 8"/>
                <a:gd name="T19" fmla="*/ 6 h 12"/>
                <a:gd name="T20" fmla="*/ 0 w 8"/>
                <a:gd name="T21" fmla="*/ 2 h 12"/>
                <a:gd name="T22" fmla="*/ 0 w 8"/>
                <a:gd name="T23" fmla="*/ 2 h 12"/>
                <a:gd name="T24" fmla="*/ 0 w 8"/>
                <a:gd name="T25" fmla="*/ 2 h 12"/>
                <a:gd name="T26" fmla="*/ 0 w 8"/>
                <a:gd name="T27" fmla="*/ 2 h 12"/>
                <a:gd name="T28" fmla="*/ 0 w 8"/>
                <a:gd name="T2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2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7" y="3"/>
                  </a:lnTo>
                  <a:lnTo>
                    <a:pt x="8" y="7"/>
                  </a:lnTo>
                  <a:lnTo>
                    <a:pt x="6" y="10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1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25" name="Freeform 484">
              <a:extLst>
                <a:ext uri="{FF2B5EF4-FFF2-40B4-BE49-F238E27FC236}">
                  <a16:creationId xmlns:a16="http://schemas.microsoft.com/office/drawing/2014/main" id="{0DFE7392-3BAD-4E35-A1B2-CDCBD5058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5634038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0 h 3"/>
                <a:gd name="T4" fmla="*/ 3 w 3"/>
                <a:gd name="T5" fmla="*/ 1 h 3"/>
                <a:gd name="T6" fmla="*/ 1 w 3"/>
                <a:gd name="T7" fmla="*/ 3 h 3"/>
                <a:gd name="T8" fmla="*/ 0 w 3"/>
                <a:gd name="T9" fmla="*/ 1 h 3"/>
                <a:gd name="T10" fmla="*/ 2 w 3"/>
                <a:gd name="T11" fmla="*/ 0 h 3"/>
                <a:gd name="T12" fmla="*/ 2 w 3"/>
                <a:gd name="T13" fmla="*/ 0 h 3"/>
                <a:gd name="T14" fmla="*/ 2 w 3"/>
                <a:gd name="T15" fmla="*/ 0 h 3"/>
                <a:gd name="T16" fmla="*/ 2 w 3"/>
                <a:gd name="T17" fmla="*/ 0 h 3"/>
                <a:gd name="T18" fmla="*/ 2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26" name="Freeform 485">
              <a:extLst>
                <a:ext uri="{FF2B5EF4-FFF2-40B4-BE49-F238E27FC236}">
                  <a16:creationId xmlns:a16="http://schemas.microsoft.com/office/drawing/2014/main" id="{7FF3134B-3682-4B37-A257-DF4287039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6" y="5634038"/>
              <a:ext cx="3175" cy="4763"/>
            </a:xfrm>
            <a:custGeom>
              <a:avLst/>
              <a:gdLst>
                <a:gd name="T0" fmla="*/ 1 w 5"/>
                <a:gd name="T1" fmla="*/ 4 h 8"/>
                <a:gd name="T2" fmla="*/ 2 w 5"/>
                <a:gd name="T3" fmla="*/ 1 h 8"/>
                <a:gd name="T4" fmla="*/ 5 w 5"/>
                <a:gd name="T5" fmla="*/ 0 h 8"/>
                <a:gd name="T6" fmla="*/ 5 w 5"/>
                <a:gd name="T7" fmla="*/ 1 h 8"/>
                <a:gd name="T8" fmla="*/ 3 w 5"/>
                <a:gd name="T9" fmla="*/ 7 h 8"/>
                <a:gd name="T10" fmla="*/ 1 w 5"/>
                <a:gd name="T11" fmla="*/ 8 h 8"/>
                <a:gd name="T12" fmla="*/ 0 w 5"/>
                <a:gd name="T13" fmla="*/ 7 h 8"/>
                <a:gd name="T14" fmla="*/ 1 w 5"/>
                <a:gd name="T15" fmla="*/ 4 h 8"/>
                <a:gd name="T16" fmla="*/ 1 w 5"/>
                <a:gd name="T17" fmla="*/ 4 h 8"/>
                <a:gd name="T18" fmla="*/ 1 w 5"/>
                <a:gd name="T19" fmla="*/ 4 h 8"/>
                <a:gd name="T20" fmla="*/ 1 w 5"/>
                <a:gd name="T21" fmla="*/ 4 h 8"/>
                <a:gd name="T22" fmla="*/ 1 w 5"/>
                <a:gd name="T2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8">
                  <a:moveTo>
                    <a:pt x="1" y="4"/>
                  </a:moveTo>
                  <a:lnTo>
                    <a:pt x="2" y="1"/>
                  </a:lnTo>
                  <a:lnTo>
                    <a:pt x="5" y="0"/>
                  </a:lnTo>
                  <a:lnTo>
                    <a:pt x="5" y="1"/>
                  </a:lnTo>
                  <a:lnTo>
                    <a:pt x="3" y="7"/>
                  </a:lnTo>
                  <a:lnTo>
                    <a:pt x="1" y="8"/>
                  </a:lnTo>
                  <a:lnTo>
                    <a:pt x="0" y="7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27" name="Freeform 486">
              <a:extLst>
                <a:ext uri="{FF2B5EF4-FFF2-40B4-BE49-F238E27FC236}">
                  <a16:creationId xmlns:a16="http://schemas.microsoft.com/office/drawing/2014/main" id="{3E85286F-FA6A-4D68-90E6-06E5C4F90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276" y="5637213"/>
              <a:ext cx="4763" cy="3175"/>
            </a:xfrm>
            <a:custGeom>
              <a:avLst/>
              <a:gdLst>
                <a:gd name="T0" fmla="*/ 4 w 7"/>
                <a:gd name="T1" fmla="*/ 0 h 5"/>
                <a:gd name="T2" fmla="*/ 7 w 7"/>
                <a:gd name="T3" fmla="*/ 0 h 5"/>
                <a:gd name="T4" fmla="*/ 7 w 7"/>
                <a:gd name="T5" fmla="*/ 1 h 5"/>
                <a:gd name="T6" fmla="*/ 2 w 7"/>
                <a:gd name="T7" fmla="*/ 5 h 5"/>
                <a:gd name="T8" fmla="*/ 0 w 7"/>
                <a:gd name="T9" fmla="*/ 3 h 5"/>
                <a:gd name="T10" fmla="*/ 0 w 7"/>
                <a:gd name="T11" fmla="*/ 2 h 5"/>
                <a:gd name="T12" fmla="*/ 4 w 7"/>
                <a:gd name="T13" fmla="*/ 0 h 5"/>
                <a:gd name="T14" fmla="*/ 4 w 7"/>
                <a:gd name="T15" fmla="*/ 0 h 5"/>
                <a:gd name="T16" fmla="*/ 4 w 7"/>
                <a:gd name="T17" fmla="*/ 0 h 5"/>
                <a:gd name="T18" fmla="*/ 4 w 7"/>
                <a:gd name="T19" fmla="*/ 0 h 5"/>
                <a:gd name="T20" fmla="*/ 4 w 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28" name="Freeform 488">
              <a:extLst>
                <a:ext uri="{FF2B5EF4-FFF2-40B4-BE49-F238E27FC236}">
                  <a16:creationId xmlns:a16="http://schemas.microsoft.com/office/drawing/2014/main" id="{5C25A929-4AF0-4A0E-9D89-73DFE23CB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938" y="5640388"/>
              <a:ext cx="1588" cy="6350"/>
            </a:xfrm>
            <a:custGeom>
              <a:avLst/>
              <a:gdLst>
                <a:gd name="T0" fmla="*/ 1 w 3"/>
                <a:gd name="T1" fmla="*/ 0 h 11"/>
                <a:gd name="T2" fmla="*/ 2 w 3"/>
                <a:gd name="T3" fmla="*/ 0 h 11"/>
                <a:gd name="T4" fmla="*/ 3 w 3"/>
                <a:gd name="T5" fmla="*/ 9 h 11"/>
                <a:gd name="T6" fmla="*/ 1 w 3"/>
                <a:gd name="T7" fmla="*/ 11 h 11"/>
                <a:gd name="T8" fmla="*/ 0 w 3"/>
                <a:gd name="T9" fmla="*/ 9 h 11"/>
                <a:gd name="T10" fmla="*/ 0 w 3"/>
                <a:gd name="T11" fmla="*/ 4 h 11"/>
                <a:gd name="T12" fmla="*/ 1 w 3"/>
                <a:gd name="T13" fmla="*/ 0 h 11"/>
                <a:gd name="T14" fmla="*/ 1 w 3"/>
                <a:gd name="T15" fmla="*/ 0 h 11"/>
                <a:gd name="T16" fmla="*/ 1 w 3"/>
                <a:gd name="T17" fmla="*/ 0 h 11"/>
                <a:gd name="T18" fmla="*/ 1 w 3"/>
                <a:gd name="T19" fmla="*/ 0 h 11"/>
                <a:gd name="T20" fmla="*/ 1 w 3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11">
                  <a:moveTo>
                    <a:pt x="1" y="0"/>
                  </a:moveTo>
                  <a:lnTo>
                    <a:pt x="2" y="0"/>
                  </a:lnTo>
                  <a:lnTo>
                    <a:pt x="3" y="9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29" name="Freeform 490">
              <a:extLst>
                <a:ext uri="{FF2B5EF4-FFF2-40B4-BE49-F238E27FC236}">
                  <a16:creationId xmlns:a16="http://schemas.microsoft.com/office/drawing/2014/main" id="{6997ACCC-27FE-4E6E-BAE8-BE258788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938" y="5646738"/>
              <a:ext cx="0" cy="3175"/>
            </a:xfrm>
            <a:custGeom>
              <a:avLst/>
              <a:gdLst>
                <a:gd name="T0" fmla="*/ 0 w 2"/>
                <a:gd name="T1" fmla="*/ 0 h 4"/>
                <a:gd name="T2" fmla="*/ 1 w 2"/>
                <a:gd name="T3" fmla="*/ 0 h 4"/>
                <a:gd name="T4" fmla="*/ 2 w 2"/>
                <a:gd name="T5" fmla="*/ 1 h 4"/>
                <a:gd name="T6" fmla="*/ 1 w 2"/>
                <a:gd name="T7" fmla="*/ 4 h 4"/>
                <a:gd name="T8" fmla="*/ 0 w 2"/>
                <a:gd name="T9" fmla="*/ 0 h 4"/>
                <a:gd name="T10" fmla="*/ 0 w 2"/>
                <a:gd name="T11" fmla="*/ 0 h 4"/>
                <a:gd name="T12" fmla="*/ 0 w 2"/>
                <a:gd name="T13" fmla="*/ 0 h 4"/>
                <a:gd name="T14" fmla="*/ 0 w 2"/>
                <a:gd name="T15" fmla="*/ 0 h 4"/>
                <a:gd name="T16" fmla="*/ 0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30" name="Freeform 491">
              <a:extLst>
                <a:ext uri="{FF2B5EF4-FFF2-40B4-BE49-F238E27FC236}">
                  <a16:creationId xmlns:a16="http://schemas.microsoft.com/office/drawing/2014/main" id="{8951F43D-AF25-4D72-87AC-A1BEA6806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5648326"/>
              <a:ext cx="0" cy="1588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3 h 3"/>
                <a:gd name="T4" fmla="*/ 1 w 2"/>
                <a:gd name="T5" fmla="*/ 3 h 3"/>
                <a:gd name="T6" fmla="*/ 0 w 2"/>
                <a:gd name="T7" fmla="*/ 1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  <a:gd name="T16" fmla="*/ 2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31" name="Freeform 492">
              <a:extLst>
                <a:ext uri="{FF2B5EF4-FFF2-40B4-BE49-F238E27FC236}">
                  <a16:creationId xmlns:a16="http://schemas.microsoft.com/office/drawing/2014/main" id="{B2E7C91B-8652-4821-A239-4119E37C4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1" y="5649913"/>
              <a:ext cx="0" cy="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0 w 1"/>
                <a:gd name="T7" fmla="*/ 0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32" name="Freeform 495">
              <a:extLst>
                <a:ext uri="{FF2B5EF4-FFF2-40B4-BE49-F238E27FC236}">
                  <a16:creationId xmlns:a16="http://schemas.microsoft.com/office/drawing/2014/main" id="{B092E418-8E59-4D20-8019-1214DAB6A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351" y="5651501"/>
              <a:ext cx="1588" cy="4763"/>
            </a:xfrm>
            <a:custGeom>
              <a:avLst/>
              <a:gdLst>
                <a:gd name="T0" fmla="*/ 1 w 3"/>
                <a:gd name="T1" fmla="*/ 8 h 8"/>
                <a:gd name="T2" fmla="*/ 0 w 3"/>
                <a:gd name="T3" fmla="*/ 5 h 8"/>
                <a:gd name="T4" fmla="*/ 1 w 3"/>
                <a:gd name="T5" fmla="*/ 1 h 8"/>
                <a:gd name="T6" fmla="*/ 1 w 3"/>
                <a:gd name="T7" fmla="*/ 1 h 8"/>
                <a:gd name="T8" fmla="*/ 2 w 3"/>
                <a:gd name="T9" fmla="*/ 0 h 8"/>
                <a:gd name="T10" fmla="*/ 3 w 3"/>
                <a:gd name="T11" fmla="*/ 2 h 8"/>
                <a:gd name="T12" fmla="*/ 1 w 3"/>
                <a:gd name="T13" fmla="*/ 7 h 8"/>
                <a:gd name="T14" fmla="*/ 1 w 3"/>
                <a:gd name="T15" fmla="*/ 8 h 8"/>
                <a:gd name="T16" fmla="*/ 1 w 3"/>
                <a:gd name="T17" fmla="*/ 8 h 8"/>
                <a:gd name="T18" fmla="*/ 1 w 3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lnTo>
                    <a:pt x="0" y="5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2"/>
                  </a:lnTo>
                  <a:lnTo>
                    <a:pt x="1" y="7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33" name="Freeform 497">
              <a:extLst>
                <a:ext uri="{FF2B5EF4-FFF2-40B4-BE49-F238E27FC236}">
                  <a16:creationId xmlns:a16="http://schemas.microsoft.com/office/drawing/2014/main" id="{59C5F6A2-1ECB-400E-B1A3-34B3A3750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263" y="5653088"/>
              <a:ext cx="1588" cy="3175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1 h 4"/>
                <a:gd name="T4" fmla="*/ 0 w 4"/>
                <a:gd name="T5" fmla="*/ 4 h 4"/>
                <a:gd name="T6" fmla="*/ 0 w 4"/>
                <a:gd name="T7" fmla="*/ 1 h 4"/>
                <a:gd name="T8" fmla="*/ 2 w 4"/>
                <a:gd name="T9" fmla="*/ 0 h 4"/>
                <a:gd name="T10" fmla="*/ 2 w 4"/>
                <a:gd name="T11" fmla="*/ 0 h 4"/>
                <a:gd name="T12" fmla="*/ 2 w 4"/>
                <a:gd name="T13" fmla="*/ 0 h 4"/>
                <a:gd name="T14" fmla="*/ 2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1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34" name="Freeform 498">
              <a:extLst>
                <a:ext uri="{FF2B5EF4-FFF2-40B4-BE49-F238E27FC236}">
                  <a16:creationId xmlns:a16="http://schemas.microsoft.com/office/drawing/2014/main" id="{D5AEE128-0681-44B2-8005-884804219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276" y="5654676"/>
              <a:ext cx="0" cy="1588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0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35" name="Freeform 500">
              <a:extLst>
                <a:ext uri="{FF2B5EF4-FFF2-40B4-BE49-F238E27FC236}">
                  <a16:creationId xmlns:a16="http://schemas.microsoft.com/office/drawing/2014/main" id="{7595BE9A-E479-46F3-B369-861D7CDBB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276" y="5656263"/>
              <a:ext cx="3175" cy="1588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0 w 4"/>
                <a:gd name="T5" fmla="*/ 3 h 3"/>
                <a:gd name="T6" fmla="*/ 1 w 4"/>
                <a:gd name="T7" fmla="*/ 1 h 3"/>
                <a:gd name="T8" fmla="*/ 4 w 4"/>
                <a:gd name="T9" fmla="*/ 0 h 3"/>
                <a:gd name="T10" fmla="*/ 4 w 4"/>
                <a:gd name="T11" fmla="*/ 0 h 3"/>
                <a:gd name="T12" fmla="*/ 4 w 4"/>
                <a:gd name="T13" fmla="*/ 0 h 3"/>
                <a:gd name="T14" fmla="*/ 4 w 4"/>
                <a:gd name="T15" fmla="*/ 0 h 3"/>
                <a:gd name="T16" fmla="*/ 4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36" name="Freeform 501">
              <a:extLst>
                <a:ext uri="{FF2B5EF4-FFF2-40B4-BE49-F238E27FC236}">
                  <a16:creationId xmlns:a16="http://schemas.microsoft.com/office/drawing/2014/main" id="{B714B77E-7729-42B4-9331-5BC8779DE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656263"/>
              <a:ext cx="1588" cy="4763"/>
            </a:xfrm>
            <a:custGeom>
              <a:avLst/>
              <a:gdLst>
                <a:gd name="T0" fmla="*/ 2 w 3"/>
                <a:gd name="T1" fmla="*/ 0 h 9"/>
                <a:gd name="T2" fmla="*/ 3 w 3"/>
                <a:gd name="T3" fmla="*/ 1 h 9"/>
                <a:gd name="T4" fmla="*/ 3 w 3"/>
                <a:gd name="T5" fmla="*/ 2 h 9"/>
                <a:gd name="T6" fmla="*/ 1 w 3"/>
                <a:gd name="T7" fmla="*/ 9 h 9"/>
                <a:gd name="T8" fmla="*/ 0 w 3"/>
                <a:gd name="T9" fmla="*/ 9 h 9"/>
                <a:gd name="T10" fmla="*/ 2 w 3"/>
                <a:gd name="T11" fmla="*/ 0 h 9"/>
                <a:gd name="T12" fmla="*/ 2 w 3"/>
                <a:gd name="T13" fmla="*/ 0 h 9"/>
                <a:gd name="T14" fmla="*/ 2 w 3"/>
                <a:gd name="T15" fmla="*/ 0 h 9"/>
                <a:gd name="T16" fmla="*/ 2 w 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9">
                  <a:moveTo>
                    <a:pt x="2" y="0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1" y="9"/>
                  </a:lnTo>
                  <a:lnTo>
                    <a:pt x="0" y="9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37" name="Freeform 502">
              <a:extLst>
                <a:ext uri="{FF2B5EF4-FFF2-40B4-BE49-F238E27FC236}">
                  <a16:creationId xmlns:a16="http://schemas.microsoft.com/office/drawing/2014/main" id="{25EB161C-E67C-4CAD-9752-E3382CCC3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151" y="5656263"/>
              <a:ext cx="1588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38" name="Freeform 503">
              <a:extLst>
                <a:ext uri="{FF2B5EF4-FFF2-40B4-BE49-F238E27FC236}">
                  <a16:creationId xmlns:a16="http://schemas.microsoft.com/office/drawing/2014/main" id="{9534094A-F205-46BF-96EC-1288677D5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176" y="5664201"/>
              <a:ext cx="3175" cy="4763"/>
            </a:xfrm>
            <a:custGeom>
              <a:avLst/>
              <a:gdLst>
                <a:gd name="T0" fmla="*/ 2 w 4"/>
                <a:gd name="T1" fmla="*/ 1 h 10"/>
                <a:gd name="T2" fmla="*/ 3 w 4"/>
                <a:gd name="T3" fmla="*/ 0 h 10"/>
                <a:gd name="T4" fmla="*/ 4 w 4"/>
                <a:gd name="T5" fmla="*/ 3 h 10"/>
                <a:gd name="T6" fmla="*/ 2 w 4"/>
                <a:gd name="T7" fmla="*/ 10 h 10"/>
                <a:gd name="T8" fmla="*/ 0 w 4"/>
                <a:gd name="T9" fmla="*/ 10 h 10"/>
                <a:gd name="T10" fmla="*/ 2 w 4"/>
                <a:gd name="T11" fmla="*/ 1 h 10"/>
                <a:gd name="T12" fmla="*/ 2 w 4"/>
                <a:gd name="T13" fmla="*/ 1 h 10"/>
                <a:gd name="T14" fmla="*/ 2 w 4"/>
                <a:gd name="T15" fmla="*/ 1 h 10"/>
                <a:gd name="T16" fmla="*/ 2 w 4"/>
                <a:gd name="T17" fmla="*/ 1 h 10"/>
                <a:gd name="T18" fmla="*/ 2 w 4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0">
                  <a:moveTo>
                    <a:pt x="2" y="1"/>
                  </a:moveTo>
                  <a:lnTo>
                    <a:pt x="3" y="0"/>
                  </a:lnTo>
                  <a:lnTo>
                    <a:pt x="4" y="3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39" name="Freeform 504">
              <a:extLst>
                <a:ext uri="{FF2B5EF4-FFF2-40B4-BE49-F238E27FC236}">
                  <a16:creationId xmlns:a16="http://schemas.microsoft.com/office/drawing/2014/main" id="{9D1FE1CC-02DC-4688-ABB9-0210D4503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5664201"/>
              <a:ext cx="4763" cy="6350"/>
            </a:xfrm>
            <a:custGeom>
              <a:avLst/>
              <a:gdLst>
                <a:gd name="T0" fmla="*/ 2 w 10"/>
                <a:gd name="T1" fmla="*/ 2 h 11"/>
                <a:gd name="T2" fmla="*/ 7 w 10"/>
                <a:gd name="T3" fmla="*/ 0 h 11"/>
                <a:gd name="T4" fmla="*/ 10 w 10"/>
                <a:gd name="T5" fmla="*/ 1 h 11"/>
                <a:gd name="T6" fmla="*/ 10 w 10"/>
                <a:gd name="T7" fmla="*/ 3 h 11"/>
                <a:gd name="T8" fmla="*/ 10 w 10"/>
                <a:gd name="T9" fmla="*/ 7 h 11"/>
                <a:gd name="T10" fmla="*/ 6 w 10"/>
                <a:gd name="T11" fmla="*/ 10 h 11"/>
                <a:gd name="T12" fmla="*/ 4 w 10"/>
                <a:gd name="T13" fmla="*/ 11 h 11"/>
                <a:gd name="T14" fmla="*/ 3 w 10"/>
                <a:gd name="T15" fmla="*/ 8 h 11"/>
                <a:gd name="T16" fmla="*/ 0 w 10"/>
                <a:gd name="T17" fmla="*/ 4 h 11"/>
                <a:gd name="T18" fmla="*/ 1 w 10"/>
                <a:gd name="T19" fmla="*/ 2 h 11"/>
                <a:gd name="T20" fmla="*/ 2 w 10"/>
                <a:gd name="T21" fmla="*/ 2 h 11"/>
                <a:gd name="T22" fmla="*/ 2 w 10"/>
                <a:gd name="T23" fmla="*/ 2 h 11"/>
                <a:gd name="T24" fmla="*/ 2 w 10"/>
                <a:gd name="T25" fmla="*/ 2 h 11"/>
                <a:gd name="T26" fmla="*/ 2 w 10"/>
                <a:gd name="T2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1">
                  <a:moveTo>
                    <a:pt x="2" y="2"/>
                  </a:moveTo>
                  <a:lnTo>
                    <a:pt x="7" y="0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10" y="7"/>
                  </a:lnTo>
                  <a:lnTo>
                    <a:pt x="6" y="10"/>
                  </a:lnTo>
                  <a:lnTo>
                    <a:pt x="4" y="11"/>
                  </a:lnTo>
                  <a:lnTo>
                    <a:pt x="3" y="8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40" name="Freeform 505">
              <a:extLst>
                <a:ext uri="{FF2B5EF4-FFF2-40B4-BE49-F238E27FC236}">
                  <a16:creationId xmlns:a16="http://schemas.microsoft.com/office/drawing/2014/main" id="{B44AA532-C165-4AB1-B246-BA10A3636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588" y="5670551"/>
              <a:ext cx="3175" cy="9525"/>
            </a:xfrm>
            <a:custGeom>
              <a:avLst/>
              <a:gdLst>
                <a:gd name="T0" fmla="*/ 5 w 6"/>
                <a:gd name="T1" fmla="*/ 0 h 18"/>
                <a:gd name="T2" fmla="*/ 6 w 6"/>
                <a:gd name="T3" fmla="*/ 1 h 18"/>
                <a:gd name="T4" fmla="*/ 4 w 6"/>
                <a:gd name="T5" fmla="*/ 3 h 18"/>
                <a:gd name="T6" fmla="*/ 3 w 6"/>
                <a:gd name="T7" fmla="*/ 6 h 18"/>
                <a:gd name="T8" fmla="*/ 4 w 6"/>
                <a:gd name="T9" fmla="*/ 13 h 18"/>
                <a:gd name="T10" fmla="*/ 0 w 6"/>
                <a:gd name="T11" fmla="*/ 18 h 18"/>
                <a:gd name="T12" fmla="*/ 0 w 6"/>
                <a:gd name="T13" fmla="*/ 17 h 18"/>
                <a:gd name="T14" fmla="*/ 2 w 6"/>
                <a:gd name="T15" fmla="*/ 11 h 18"/>
                <a:gd name="T16" fmla="*/ 0 w 6"/>
                <a:gd name="T17" fmla="*/ 4 h 18"/>
                <a:gd name="T18" fmla="*/ 2 w 6"/>
                <a:gd name="T19" fmla="*/ 2 h 18"/>
                <a:gd name="T20" fmla="*/ 5 w 6"/>
                <a:gd name="T21" fmla="*/ 0 h 18"/>
                <a:gd name="T22" fmla="*/ 5 w 6"/>
                <a:gd name="T23" fmla="*/ 0 h 18"/>
                <a:gd name="T24" fmla="*/ 5 w 6"/>
                <a:gd name="T25" fmla="*/ 0 h 18"/>
                <a:gd name="T26" fmla="*/ 5 w 6"/>
                <a:gd name="T27" fmla="*/ 0 h 18"/>
                <a:gd name="T28" fmla="*/ 5 w 6"/>
                <a:gd name="T2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3" y="6"/>
                  </a:lnTo>
                  <a:lnTo>
                    <a:pt x="4" y="13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2" y="11"/>
                  </a:lnTo>
                  <a:lnTo>
                    <a:pt x="0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41" name="Freeform 506">
              <a:extLst>
                <a:ext uri="{FF2B5EF4-FFF2-40B4-BE49-F238E27FC236}">
                  <a16:creationId xmlns:a16="http://schemas.microsoft.com/office/drawing/2014/main" id="{DCC94D4B-EA71-42AA-A9D8-B1AA818B5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176" y="5678488"/>
              <a:ext cx="1588" cy="1588"/>
            </a:xfrm>
            <a:custGeom>
              <a:avLst/>
              <a:gdLst>
                <a:gd name="T0" fmla="*/ 1 w 3"/>
                <a:gd name="T1" fmla="*/ 4 h 4"/>
                <a:gd name="T2" fmla="*/ 0 w 3"/>
                <a:gd name="T3" fmla="*/ 3 h 4"/>
                <a:gd name="T4" fmla="*/ 1 w 3"/>
                <a:gd name="T5" fmla="*/ 0 h 4"/>
                <a:gd name="T6" fmla="*/ 1 w 3"/>
                <a:gd name="T7" fmla="*/ 0 h 4"/>
                <a:gd name="T8" fmla="*/ 2 w 3"/>
                <a:gd name="T9" fmla="*/ 0 h 4"/>
                <a:gd name="T10" fmla="*/ 3 w 3"/>
                <a:gd name="T11" fmla="*/ 2 h 4"/>
                <a:gd name="T12" fmla="*/ 1 w 3"/>
                <a:gd name="T13" fmla="*/ 4 h 4"/>
                <a:gd name="T14" fmla="*/ 1 w 3"/>
                <a:gd name="T15" fmla="*/ 4 h 4"/>
                <a:gd name="T16" fmla="*/ 1 w 3"/>
                <a:gd name="T17" fmla="*/ 4 h 4"/>
                <a:gd name="T18" fmla="*/ 1 w 3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42" name="Freeform 507">
              <a:extLst>
                <a:ext uri="{FF2B5EF4-FFF2-40B4-BE49-F238E27FC236}">
                  <a16:creationId xmlns:a16="http://schemas.microsoft.com/office/drawing/2014/main" id="{67449126-767B-4DD0-BE95-D6EF7704A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681663"/>
              <a:ext cx="0" cy="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0 w 1"/>
                <a:gd name="T7" fmla="*/ 1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43" name="Freeform 510">
              <a:extLst>
                <a:ext uri="{FF2B5EF4-FFF2-40B4-BE49-F238E27FC236}">
                  <a16:creationId xmlns:a16="http://schemas.microsoft.com/office/drawing/2014/main" id="{221847BB-1335-4AE0-ACF9-326A4931C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5719763"/>
              <a:ext cx="7938" cy="11113"/>
            </a:xfrm>
            <a:custGeom>
              <a:avLst/>
              <a:gdLst>
                <a:gd name="T0" fmla="*/ 4 w 15"/>
                <a:gd name="T1" fmla="*/ 3 h 19"/>
                <a:gd name="T2" fmla="*/ 10 w 15"/>
                <a:gd name="T3" fmla="*/ 0 h 19"/>
                <a:gd name="T4" fmla="*/ 12 w 15"/>
                <a:gd name="T5" fmla="*/ 0 h 19"/>
                <a:gd name="T6" fmla="*/ 14 w 15"/>
                <a:gd name="T7" fmla="*/ 1 h 19"/>
                <a:gd name="T8" fmla="*/ 15 w 15"/>
                <a:gd name="T9" fmla="*/ 7 h 19"/>
                <a:gd name="T10" fmla="*/ 15 w 15"/>
                <a:gd name="T11" fmla="*/ 14 h 19"/>
                <a:gd name="T12" fmla="*/ 14 w 15"/>
                <a:gd name="T13" fmla="*/ 18 h 19"/>
                <a:gd name="T14" fmla="*/ 11 w 15"/>
                <a:gd name="T15" fmla="*/ 19 h 19"/>
                <a:gd name="T16" fmla="*/ 4 w 15"/>
                <a:gd name="T17" fmla="*/ 16 h 19"/>
                <a:gd name="T18" fmla="*/ 2 w 15"/>
                <a:gd name="T19" fmla="*/ 11 h 19"/>
                <a:gd name="T20" fmla="*/ 0 w 15"/>
                <a:gd name="T21" fmla="*/ 7 h 19"/>
                <a:gd name="T22" fmla="*/ 1 w 15"/>
                <a:gd name="T23" fmla="*/ 4 h 19"/>
                <a:gd name="T24" fmla="*/ 4 w 15"/>
                <a:gd name="T25" fmla="*/ 3 h 19"/>
                <a:gd name="T26" fmla="*/ 4 w 15"/>
                <a:gd name="T27" fmla="*/ 3 h 19"/>
                <a:gd name="T28" fmla="*/ 4 w 15"/>
                <a:gd name="T29" fmla="*/ 3 h 19"/>
                <a:gd name="T30" fmla="*/ 4 w 15"/>
                <a:gd name="T31" fmla="*/ 3 h 19"/>
                <a:gd name="T32" fmla="*/ 4 w 15"/>
                <a:gd name="T33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9">
                  <a:moveTo>
                    <a:pt x="4" y="3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7"/>
                  </a:lnTo>
                  <a:lnTo>
                    <a:pt x="15" y="14"/>
                  </a:lnTo>
                  <a:lnTo>
                    <a:pt x="14" y="18"/>
                  </a:lnTo>
                  <a:lnTo>
                    <a:pt x="11" y="19"/>
                  </a:lnTo>
                  <a:lnTo>
                    <a:pt x="4" y="16"/>
                  </a:lnTo>
                  <a:lnTo>
                    <a:pt x="2" y="11"/>
                  </a:lnTo>
                  <a:lnTo>
                    <a:pt x="0" y="7"/>
                  </a:lnTo>
                  <a:lnTo>
                    <a:pt x="1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44" name="Freeform 514">
              <a:extLst>
                <a:ext uri="{FF2B5EF4-FFF2-40B4-BE49-F238E27FC236}">
                  <a16:creationId xmlns:a16="http://schemas.microsoft.com/office/drawing/2014/main" id="{2A5667A2-7F2F-4AB0-AB0B-B8DF7BE0B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6" y="5799138"/>
              <a:ext cx="4763" cy="4763"/>
            </a:xfrm>
            <a:custGeom>
              <a:avLst/>
              <a:gdLst>
                <a:gd name="T0" fmla="*/ 5 w 9"/>
                <a:gd name="T1" fmla="*/ 0 h 9"/>
                <a:gd name="T2" fmla="*/ 8 w 9"/>
                <a:gd name="T3" fmla="*/ 0 h 9"/>
                <a:gd name="T4" fmla="*/ 9 w 9"/>
                <a:gd name="T5" fmla="*/ 2 h 9"/>
                <a:gd name="T6" fmla="*/ 6 w 9"/>
                <a:gd name="T7" fmla="*/ 8 h 9"/>
                <a:gd name="T8" fmla="*/ 2 w 9"/>
                <a:gd name="T9" fmla="*/ 9 h 9"/>
                <a:gd name="T10" fmla="*/ 0 w 9"/>
                <a:gd name="T11" fmla="*/ 9 h 9"/>
                <a:gd name="T12" fmla="*/ 0 w 9"/>
                <a:gd name="T13" fmla="*/ 8 h 9"/>
                <a:gd name="T14" fmla="*/ 1 w 9"/>
                <a:gd name="T15" fmla="*/ 4 h 9"/>
                <a:gd name="T16" fmla="*/ 2 w 9"/>
                <a:gd name="T17" fmla="*/ 1 h 9"/>
                <a:gd name="T18" fmla="*/ 4 w 9"/>
                <a:gd name="T19" fmla="*/ 0 h 9"/>
                <a:gd name="T20" fmla="*/ 5 w 9"/>
                <a:gd name="T21" fmla="*/ 0 h 9"/>
                <a:gd name="T22" fmla="*/ 5 w 9"/>
                <a:gd name="T23" fmla="*/ 0 h 9"/>
                <a:gd name="T24" fmla="*/ 5 w 9"/>
                <a:gd name="T25" fmla="*/ 0 h 9"/>
                <a:gd name="T26" fmla="*/ 5 w 9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6" y="8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445" name="Freeform 530">
              <a:extLst>
                <a:ext uri="{FF2B5EF4-FFF2-40B4-BE49-F238E27FC236}">
                  <a16:creationId xmlns:a16="http://schemas.microsoft.com/office/drawing/2014/main" id="{D5E57D73-6974-41DE-93A0-F5DB886E3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351" y="5824538"/>
              <a:ext cx="19050" cy="12700"/>
            </a:xfrm>
            <a:custGeom>
              <a:avLst/>
              <a:gdLst>
                <a:gd name="T0" fmla="*/ 25 w 37"/>
                <a:gd name="T1" fmla="*/ 24 h 25"/>
                <a:gd name="T2" fmla="*/ 21 w 37"/>
                <a:gd name="T3" fmla="*/ 20 h 25"/>
                <a:gd name="T4" fmla="*/ 13 w 37"/>
                <a:gd name="T5" fmla="*/ 19 h 25"/>
                <a:gd name="T6" fmla="*/ 10 w 37"/>
                <a:gd name="T7" fmla="*/ 17 h 25"/>
                <a:gd name="T8" fmla="*/ 3 w 37"/>
                <a:gd name="T9" fmla="*/ 9 h 25"/>
                <a:gd name="T10" fmla="*/ 0 w 37"/>
                <a:gd name="T11" fmla="*/ 3 h 25"/>
                <a:gd name="T12" fmla="*/ 0 w 37"/>
                <a:gd name="T13" fmla="*/ 1 h 25"/>
                <a:gd name="T14" fmla="*/ 1 w 37"/>
                <a:gd name="T15" fmla="*/ 1 h 25"/>
                <a:gd name="T16" fmla="*/ 12 w 37"/>
                <a:gd name="T17" fmla="*/ 2 h 25"/>
                <a:gd name="T18" fmla="*/ 21 w 37"/>
                <a:gd name="T19" fmla="*/ 0 h 25"/>
                <a:gd name="T20" fmla="*/ 22 w 37"/>
                <a:gd name="T21" fmla="*/ 0 h 25"/>
                <a:gd name="T22" fmla="*/ 25 w 37"/>
                <a:gd name="T23" fmla="*/ 6 h 25"/>
                <a:gd name="T24" fmla="*/ 24 w 37"/>
                <a:gd name="T25" fmla="*/ 13 h 25"/>
                <a:gd name="T26" fmla="*/ 27 w 37"/>
                <a:gd name="T27" fmla="*/ 15 h 25"/>
                <a:gd name="T28" fmla="*/ 36 w 37"/>
                <a:gd name="T29" fmla="*/ 18 h 25"/>
                <a:gd name="T30" fmla="*/ 37 w 37"/>
                <a:gd name="T31" fmla="*/ 19 h 25"/>
                <a:gd name="T32" fmla="*/ 36 w 37"/>
                <a:gd name="T33" fmla="*/ 22 h 25"/>
                <a:gd name="T34" fmla="*/ 33 w 37"/>
                <a:gd name="T35" fmla="*/ 24 h 25"/>
                <a:gd name="T36" fmla="*/ 29 w 37"/>
                <a:gd name="T37" fmla="*/ 25 h 25"/>
                <a:gd name="T38" fmla="*/ 25 w 37"/>
                <a:gd name="T39" fmla="*/ 24 h 25"/>
                <a:gd name="T40" fmla="*/ 25 w 37"/>
                <a:gd name="T41" fmla="*/ 24 h 25"/>
                <a:gd name="T42" fmla="*/ 25 w 37"/>
                <a:gd name="T43" fmla="*/ 24 h 25"/>
                <a:gd name="T44" fmla="*/ 25 w 37"/>
                <a:gd name="T45" fmla="*/ 24 h 25"/>
                <a:gd name="T46" fmla="*/ 25 w 37"/>
                <a:gd name="T4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25">
                  <a:moveTo>
                    <a:pt x="25" y="24"/>
                  </a:moveTo>
                  <a:lnTo>
                    <a:pt x="21" y="20"/>
                  </a:lnTo>
                  <a:lnTo>
                    <a:pt x="13" y="19"/>
                  </a:lnTo>
                  <a:lnTo>
                    <a:pt x="10" y="17"/>
                  </a:lnTo>
                  <a:lnTo>
                    <a:pt x="3" y="9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12" y="2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5" y="6"/>
                  </a:lnTo>
                  <a:lnTo>
                    <a:pt x="24" y="13"/>
                  </a:lnTo>
                  <a:lnTo>
                    <a:pt x="27" y="15"/>
                  </a:lnTo>
                  <a:lnTo>
                    <a:pt x="36" y="18"/>
                  </a:lnTo>
                  <a:lnTo>
                    <a:pt x="37" y="19"/>
                  </a:lnTo>
                  <a:lnTo>
                    <a:pt x="36" y="22"/>
                  </a:lnTo>
                  <a:lnTo>
                    <a:pt x="33" y="24"/>
                  </a:lnTo>
                  <a:lnTo>
                    <a:pt x="29" y="25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grpSp>
        <p:nvGrpSpPr>
          <p:cNvPr id="69" name="香港">
            <a:extLst>
              <a:ext uri="{FF2B5EF4-FFF2-40B4-BE49-F238E27FC236}">
                <a16:creationId xmlns:a16="http://schemas.microsoft.com/office/drawing/2014/main" id="{B8A90203-39A3-48FB-B055-EBF62F7FDCDA}"/>
              </a:ext>
            </a:extLst>
          </p:cNvPr>
          <p:cNvGrpSpPr/>
          <p:nvPr/>
        </p:nvGrpSpPr>
        <p:grpSpPr>
          <a:xfrm>
            <a:off x="5234876" y="4254215"/>
            <a:ext cx="80258" cy="46148"/>
            <a:chOff x="5475288" y="5837238"/>
            <a:chExt cx="95251" cy="73025"/>
          </a:xfrm>
          <a:solidFill>
            <a:srgbClr val="FF9191"/>
          </a:solidFill>
        </p:grpSpPr>
        <p:sp>
          <p:nvSpPr>
            <p:cNvPr id="363" name="Freeform 21">
              <a:extLst>
                <a:ext uri="{FF2B5EF4-FFF2-40B4-BE49-F238E27FC236}">
                  <a16:creationId xmlns:a16="http://schemas.microsoft.com/office/drawing/2014/main" id="{B1CE47D7-4696-4E55-9801-287C4A50D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5907088"/>
              <a:ext cx="3175" cy="3175"/>
            </a:xfrm>
            <a:custGeom>
              <a:avLst/>
              <a:gdLst>
                <a:gd name="T0" fmla="*/ 3 w 8"/>
                <a:gd name="T1" fmla="*/ 1 h 5"/>
                <a:gd name="T2" fmla="*/ 7 w 8"/>
                <a:gd name="T3" fmla="*/ 0 h 5"/>
                <a:gd name="T4" fmla="*/ 7 w 8"/>
                <a:gd name="T5" fmla="*/ 0 h 5"/>
                <a:gd name="T6" fmla="*/ 8 w 8"/>
                <a:gd name="T7" fmla="*/ 1 h 5"/>
                <a:gd name="T8" fmla="*/ 7 w 8"/>
                <a:gd name="T9" fmla="*/ 3 h 5"/>
                <a:gd name="T10" fmla="*/ 7 w 8"/>
                <a:gd name="T11" fmla="*/ 3 h 5"/>
                <a:gd name="T12" fmla="*/ 7 w 8"/>
                <a:gd name="T13" fmla="*/ 5 h 5"/>
                <a:gd name="T14" fmla="*/ 3 w 8"/>
                <a:gd name="T15" fmla="*/ 5 h 5"/>
                <a:gd name="T16" fmla="*/ 0 w 8"/>
                <a:gd name="T17" fmla="*/ 3 h 5"/>
                <a:gd name="T18" fmla="*/ 3 w 8"/>
                <a:gd name="T19" fmla="*/ 1 h 5"/>
                <a:gd name="T20" fmla="*/ 3 w 8"/>
                <a:gd name="T21" fmla="*/ 1 h 5"/>
                <a:gd name="T22" fmla="*/ 3 w 8"/>
                <a:gd name="T23" fmla="*/ 1 h 5"/>
                <a:gd name="T24" fmla="*/ 3 w 8"/>
                <a:gd name="T2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5">
                  <a:moveTo>
                    <a:pt x="3" y="1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3" y="5"/>
                  </a:lnTo>
                  <a:lnTo>
                    <a:pt x="0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64" name="Freeform 37">
              <a:extLst>
                <a:ext uri="{FF2B5EF4-FFF2-40B4-BE49-F238E27FC236}">
                  <a16:creationId xmlns:a16="http://schemas.microsoft.com/office/drawing/2014/main" id="{C82CE0C7-8E92-485C-8487-9F018A4F9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5902326"/>
              <a:ext cx="1588" cy="1588"/>
            </a:xfrm>
            <a:custGeom>
              <a:avLst/>
              <a:gdLst>
                <a:gd name="T0" fmla="*/ 4 w 4"/>
                <a:gd name="T1" fmla="*/ 2 h 3"/>
                <a:gd name="T2" fmla="*/ 1 w 4"/>
                <a:gd name="T3" fmla="*/ 3 h 3"/>
                <a:gd name="T4" fmla="*/ 0 w 4"/>
                <a:gd name="T5" fmla="*/ 2 h 3"/>
                <a:gd name="T6" fmla="*/ 0 w 4"/>
                <a:gd name="T7" fmla="*/ 1 h 3"/>
                <a:gd name="T8" fmla="*/ 3 w 4"/>
                <a:gd name="T9" fmla="*/ 0 h 3"/>
                <a:gd name="T10" fmla="*/ 4 w 4"/>
                <a:gd name="T11" fmla="*/ 2 h 3"/>
                <a:gd name="T12" fmla="*/ 4 w 4"/>
                <a:gd name="T13" fmla="*/ 2 h 3"/>
                <a:gd name="T14" fmla="*/ 4 w 4"/>
                <a:gd name="T15" fmla="*/ 2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1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65" name="Freeform 71">
              <a:extLst>
                <a:ext uri="{FF2B5EF4-FFF2-40B4-BE49-F238E27FC236}">
                  <a16:creationId xmlns:a16="http://schemas.microsoft.com/office/drawing/2014/main" id="{FC3490BF-657F-4D36-8164-03BB8BCED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5905501"/>
              <a:ext cx="1588" cy="1588"/>
            </a:xfrm>
            <a:custGeom>
              <a:avLst/>
              <a:gdLst>
                <a:gd name="T0" fmla="*/ 2 w 5"/>
                <a:gd name="T1" fmla="*/ 3 h 3"/>
                <a:gd name="T2" fmla="*/ 0 w 5"/>
                <a:gd name="T3" fmla="*/ 0 h 3"/>
                <a:gd name="T4" fmla="*/ 4 w 5"/>
                <a:gd name="T5" fmla="*/ 0 h 3"/>
                <a:gd name="T6" fmla="*/ 5 w 5"/>
                <a:gd name="T7" fmla="*/ 3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3 h 3"/>
                <a:gd name="T14" fmla="*/ 2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5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66" name="Freeform 537">
              <a:extLst>
                <a:ext uri="{FF2B5EF4-FFF2-40B4-BE49-F238E27FC236}">
                  <a16:creationId xmlns:a16="http://schemas.microsoft.com/office/drawing/2014/main" id="{2EB10FEF-8CBD-43A6-B61D-161563669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5837238"/>
              <a:ext cx="3175" cy="4763"/>
            </a:xfrm>
            <a:custGeom>
              <a:avLst/>
              <a:gdLst>
                <a:gd name="T0" fmla="*/ 1 w 6"/>
                <a:gd name="T1" fmla="*/ 0 h 7"/>
                <a:gd name="T2" fmla="*/ 6 w 6"/>
                <a:gd name="T3" fmla="*/ 3 h 7"/>
                <a:gd name="T4" fmla="*/ 2 w 6"/>
                <a:gd name="T5" fmla="*/ 4 h 7"/>
                <a:gd name="T6" fmla="*/ 4 w 6"/>
                <a:gd name="T7" fmla="*/ 6 h 7"/>
                <a:gd name="T8" fmla="*/ 2 w 6"/>
                <a:gd name="T9" fmla="*/ 7 h 7"/>
                <a:gd name="T10" fmla="*/ 0 w 6"/>
                <a:gd name="T11" fmla="*/ 6 h 7"/>
                <a:gd name="T12" fmla="*/ 0 w 6"/>
                <a:gd name="T13" fmla="*/ 4 h 7"/>
                <a:gd name="T14" fmla="*/ 0 w 6"/>
                <a:gd name="T15" fmla="*/ 0 h 7"/>
                <a:gd name="T16" fmla="*/ 1 w 6"/>
                <a:gd name="T17" fmla="*/ 0 h 7"/>
                <a:gd name="T18" fmla="*/ 1 w 6"/>
                <a:gd name="T19" fmla="*/ 0 h 7"/>
                <a:gd name="T20" fmla="*/ 1 w 6"/>
                <a:gd name="T21" fmla="*/ 0 h 7"/>
                <a:gd name="T22" fmla="*/ 1 w 6"/>
                <a:gd name="T23" fmla="*/ 0 h 7"/>
                <a:gd name="T24" fmla="*/ 1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1" y="0"/>
                  </a:moveTo>
                  <a:lnTo>
                    <a:pt x="6" y="3"/>
                  </a:lnTo>
                  <a:lnTo>
                    <a:pt x="2" y="4"/>
                  </a:lnTo>
                  <a:lnTo>
                    <a:pt x="4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67" name="Freeform 538">
              <a:extLst>
                <a:ext uri="{FF2B5EF4-FFF2-40B4-BE49-F238E27FC236}">
                  <a16:creationId xmlns:a16="http://schemas.microsoft.com/office/drawing/2014/main" id="{B89F8B09-E337-4EF1-B75A-87A7036BD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951" y="5838826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2 h 3"/>
                <a:gd name="T4" fmla="*/ 2 w 3"/>
                <a:gd name="T5" fmla="*/ 3 h 3"/>
                <a:gd name="T6" fmla="*/ 0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0 h 3"/>
                <a:gd name="T14" fmla="*/ 2 w 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68" name="Freeform 539">
              <a:extLst>
                <a:ext uri="{FF2B5EF4-FFF2-40B4-BE49-F238E27FC236}">
                  <a16:creationId xmlns:a16="http://schemas.microsoft.com/office/drawing/2014/main" id="{9EFBF790-CFC3-427E-9E4C-BA846EA60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5838826"/>
              <a:ext cx="80963" cy="50800"/>
            </a:xfrm>
            <a:custGeom>
              <a:avLst/>
              <a:gdLst>
                <a:gd name="T0" fmla="*/ 93 w 154"/>
                <a:gd name="T1" fmla="*/ 8 h 96"/>
                <a:gd name="T2" fmla="*/ 109 w 154"/>
                <a:gd name="T3" fmla="*/ 7 h 96"/>
                <a:gd name="T4" fmla="*/ 114 w 154"/>
                <a:gd name="T5" fmla="*/ 14 h 96"/>
                <a:gd name="T6" fmla="*/ 130 w 154"/>
                <a:gd name="T7" fmla="*/ 16 h 96"/>
                <a:gd name="T8" fmla="*/ 108 w 154"/>
                <a:gd name="T9" fmla="*/ 33 h 96"/>
                <a:gd name="T10" fmla="*/ 103 w 154"/>
                <a:gd name="T11" fmla="*/ 32 h 96"/>
                <a:gd name="T12" fmla="*/ 79 w 154"/>
                <a:gd name="T13" fmla="*/ 35 h 96"/>
                <a:gd name="T14" fmla="*/ 93 w 154"/>
                <a:gd name="T15" fmla="*/ 43 h 96"/>
                <a:gd name="T16" fmla="*/ 88 w 154"/>
                <a:gd name="T17" fmla="*/ 57 h 96"/>
                <a:gd name="T18" fmla="*/ 91 w 154"/>
                <a:gd name="T19" fmla="*/ 57 h 96"/>
                <a:gd name="T20" fmla="*/ 111 w 154"/>
                <a:gd name="T21" fmla="*/ 40 h 96"/>
                <a:gd name="T22" fmla="*/ 112 w 154"/>
                <a:gd name="T23" fmla="*/ 45 h 96"/>
                <a:gd name="T24" fmla="*/ 115 w 154"/>
                <a:gd name="T25" fmla="*/ 36 h 96"/>
                <a:gd name="T26" fmla="*/ 124 w 154"/>
                <a:gd name="T27" fmla="*/ 26 h 96"/>
                <a:gd name="T28" fmla="*/ 133 w 154"/>
                <a:gd name="T29" fmla="*/ 38 h 96"/>
                <a:gd name="T30" fmla="*/ 138 w 154"/>
                <a:gd name="T31" fmla="*/ 40 h 96"/>
                <a:gd name="T32" fmla="*/ 143 w 154"/>
                <a:gd name="T33" fmla="*/ 35 h 96"/>
                <a:gd name="T34" fmla="*/ 154 w 154"/>
                <a:gd name="T35" fmla="*/ 44 h 96"/>
                <a:gd name="T36" fmla="*/ 150 w 154"/>
                <a:gd name="T37" fmla="*/ 53 h 96"/>
                <a:gd name="T38" fmla="*/ 147 w 154"/>
                <a:gd name="T39" fmla="*/ 60 h 96"/>
                <a:gd name="T40" fmla="*/ 124 w 154"/>
                <a:gd name="T41" fmla="*/ 52 h 96"/>
                <a:gd name="T42" fmla="*/ 108 w 154"/>
                <a:gd name="T43" fmla="*/ 61 h 96"/>
                <a:gd name="T44" fmla="*/ 107 w 154"/>
                <a:gd name="T45" fmla="*/ 65 h 96"/>
                <a:gd name="T46" fmla="*/ 120 w 154"/>
                <a:gd name="T47" fmla="*/ 76 h 96"/>
                <a:gd name="T48" fmla="*/ 127 w 154"/>
                <a:gd name="T49" fmla="*/ 83 h 96"/>
                <a:gd name="T50" fmla="*/ 123 w 154"/>
                <a:gd name="T51" fmla="*/ 90 h 96"/>
                <a:gd name="T52" fmla="*/ 124 w 154"/>
                <a:gd name="T53" fmla="*/ 96 h 96"/>
                <a:gd name="T54" fmla="*/ 116 w 154"/>
                <a:gd name="T55" fmla="*/ 92 h 96"/>
                <a:gd name="T56" fmla="*/ 109 w 154"/>
                <a:gd name="T57" fmla="*/ 77 h 96"/>
                <a:gd name="T58" fmla="*/ 104 w 154"/>
                <a:gd name="T59" fmla="*/ 87 h 96"/>
                <a:gd name="T60" fmla="*/ 92 w 154"/>
                <a:gd name="T61" fmla="*/ 76 h 96"/>
                <a:gd name="T62" fmla="*/ 83 w 154"/>
                <a:gd name="T63" fmla="*/ 86 h 96"/>
                <a:gd name="T64" fmla="*/ 79 w 154"/>
                <a:gd name="T65" fmla="*/ 75 h 96"/>
                <a:gd name="T66" fmla="*/ 64 w 154"/>
                <a:gd name="T67" fmla="*/ 62 h 96"/>
                <a:gd name="T68" fmla="*/ 56 w 154"/>
                <a:gd name="T69" fmla="*/ 64 h 96"/>
                <a:gd name="T70" fmla="*/ 31 w 154"/>
                <a:gd name="T71" fmla="*/ 65 h 96"/>
                <a:gd name="T72" fmla="*/ 17 w 154"/>
                <a:gd name="T73" fmla="*/ 65 h 96"/>
                <a:gd name="T74" fmla="*/ 4 w 154"/>
                <a:gd name="T75" fmla="*/ 64 h 96"/>
                <a:gd name="T76" fmla="*/ 0 w 154"/>
                <a:gd name="T77" fmla="*/ 51 h 96"/>
                <a:gd name="T78" fmla="*/ 14 w 154"/>
                <a:gd name="T79" fmla="*/ 38 h 96"/>
                <a:gd name="T80" fmla="*/ 28 w 154"/>
                <a:gd name="T81" fmla="*/ 26 h 96"/>
                <a:gd name="T82" fmla="*/ 31 w 154"/>
                <a:gd name="T83" fmla="*/ 31 h 96"/>
                <a:gd name="T84" fmla="*/ 39 w 154"/>
                <a:gd name="T85" fmla="*/ 27 h 96"/>
                <a:gd name="T86" fmla="*/ 39 w 154"/>
                <a:gd name="T87" fmla="*/ 14 h 96"/>
                <a:gd name="T88" fmla="*/ 53 w 154"/>
                <a:gd name="T89" fmla="*/ 8 h 96"/>
                <a:gd name="T90" fmla="*/ 100 w 154"/>
                <a:gd name="T9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4" h="96">
                  <a:moveTo>
                    <a:pt x="100" y="0"/>
                  </a:moveTo>
                  <a:lnTo>
                    <a:pt x="94" y="5"/>
                  </a:lnTo>
                  <a:lnTo>
                    <a:pt x="93" y="8"/>
                  </a:lnTo>
                  <a:lnTo>
                    <a:pt x="93" y="9"/>
                  </a:lnTo>
                  <a:lnTo>
                    <a:pt x="106" y="2"/>
                  </a:lnTo>
                  <a:lnTo>
                    <a:pt x="109" y="7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4" y="14"/>
                  </a:lnTo>
                  <a:lnTo>
                    <a:pt x="121" y="17"/>
                  </a:lnTo>
                  <a:lnTo>
                    <a:pt x="132" y="14"/>
                  </a:lnTo>
                  <a:lnTo>
                    <a:pt x="130" y="16"/>
                  </a:lnTo>
                  <a:lnTo>
                    <a:pt x="128" y="18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105" y="34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99" y="27"/>
                  </a:lnTo>
                  <a:lnTo>
                    <a:pt x="79" y="34"/>
                  </a:lnTo>
                  <a:lnTo>
                    <a:pt x="79" y="35"/>
                  </a:lnTo>
                  <a:lnTo>
                    <a:pt x="81" y="38"/>
                  </a:lnTo>
                  <a:lnTo>
                    <a:pt x="90" y="40"/>
                  </a:lnTo>
                  <a:lnTo>
                    <a:pt x="93" y="43"/>
                  </a:lnTo>
                  <a:lnTo>
                    <a:pt x="94" y="46"/>
                  </a:lnTo>
                  <a:lnTo>
                    <a:pt x="93" y="48"/>
                  </a:lnTo>
                  <a:lnTo>
                    <a:pt x="88" y="57"/>
                  </a:lnTo>
                  <a:lnTo>
                    <a:pt x="88" y="58"/>
                  </a:lnTo>
                  <a:lnTo>
                    <a:pt x="90" y="58"/>
                  </a:lnTo>
                  <a:lnTo>
                    <a:pt x="91" y="57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11" y="40"/>
                  </a:lnTo>
                  <a:lnTo>
                    <a:pt x="112" y="41"/>
                  </a:lnTo>
                  <a:lnTo>
                    <a:pt x="111" y="45"/>
                  </a:lnTo>
                  <a:lnTo>
                    <a:pt x="112" y="45"/>
                  </a:lnTo>
                  <a:lnTo>
                    <a:pt x="115" y="45"/>
                  </a:lnTo>
                  <a:lnTo>
                    <a:pt x="117" y="41"/>
                  </a:lnTo>
                  <a:lnTo>
                    <a:pt x="115" y="36"/>
                  </a:lnTo>
                  <a:lnTo>
                    <a:pt x="115" y="34"/>
                  </a:lnTo>
                  <a:lnTo>
                    <a:pt x="120" y="31"/>
                  </a:lnTo>
                  <a:lnTo>
                    <a:pt x="124" y="26"/>
                  </a:lnTo>
                  <a:lnTo>
                    <a:pt x="128" y="25"/>
                  </a:lnTo>
                  <a:lnTo>
                    <a:pt x="135" y="26"/>
                  </a:lnTo>
                  <a:lnTo>
                    <a:pt x="133" y="38"/>
                  </a:lnTo>
                  <a:lnTo>
                    <a:pt x="135" y="41"/>
                  </a:lnTo>
                  <a:lnTo>
                    <a:pt x="137" y="42"/>
                  </a:lnTo>
                  <a:lnTo>
                    <a:pt x="138" y="40"/>
                  </a:lnTo>
                  <a:lnTo>
                    <a:pt x="139" y="33"/>
                  </a:lnTo>
                  <a:lnTo>
                    <a:pt x="141" y="31"/>
                  </a:lnTo>
                  <a:lnTo>
                    <a:pt x="143" y="35"/>
                  </a:lnTo>
                  <a:lnTo>
                    <a:pt x="152" y="35"/>
                  </a:lnTo>
                  <a:lnTo>
                    <a:pt x="154" y="39"/>
                  </a:lnTo>
                  <a:lnTo>
                    <a:pt x="154" y="44"/>
                  </a:lnTo>
                  <a:lnTo>
                    <a:pt x="148" y="44"/>
                  </a:lnTo>
                  <a:lnTo>
                    <a:pt x="144" y="49"/>
                  </a:lnTo>
                  <a:lnTo>
                    <a:pt x="150" y="53"/>
                  </a:lnTo>
                  <a:lnTo>
                    <a:pt x="151" y="57"/>
                  </a:lnTo>
                  <a:lnTo>
                    <a:pt x="150" y="59"/>
                  </a:lnTo>
                  <a:lnTo>
                    <a:pt x="147" y="60"/>
                  </a:lnTo>
                  <a:lnTo>
                    <a:pt x="136" y="58"/>
                  </a:lnTo>
                  <a:lnTo>
                    <a:pt x="136" y="58"/>
                  </a:lnTo>
                  <a:lnTo>
                    <a:pt x="124" y="52"/>
                  </a:lnTo>
                  <a:lnTo>
                    <a:pt x="120" y="52"/>
                  </a:lnTo>
                  <a:lnTo>
                    <a:pt x="116" y="53"/>
                  </a:lnTo>
                  <a:lnTo>
                    <a:pt x="108" y="61"/>
                  </a:lnTo>
                  <a:lnTo>
                    <a:pt x="109" y="61"/>
                  </a:lnTo>
                  <a:lnTo>
                    <a:pt x="107" y="63"/>
                  </a:lnTo>
                  <a:lnTo>
                    <a:pt x="107" y="65"/>
                  </a:lnTo>
                  <a:lnTo>
                    <a:pt x="112" y="69"/>
                  </a:lnTo>
                  <a:lnTo>
                    <a:pt x="115" y="74"/>
                  </a:lnTo>
                  <a:lnTo>
                    <a:pt x="120" y="76"/>
                  </a:lnTo>
                  <a:lnTo>
                    <a:pt x="120" y="77"/>
                  </a:lnTo>
                  <a:lnTo>
                    <a:pt x="124" y="79"/>
                  </a:lnTo>
                  <a:lnTo>
                    <a:pt x="127" y="83"/>
                  </a:lnTo>
                  <a:lnTo>
                    <a:pt x="126" y="85"/>
                  </a:lnTo>
                  <a:lnTo>
                    <a:pt x="121" y="88"/>
                  </a:lnTo>
                  <a:lnTo>
                    <a:pt x="123" y="90"/>
                  </a:lnTo>
                  <a:lnTo>
                    <a:pt x="125" y="90"/>
                  </a:lnTo>
                  <a:lnTo>
                    <a:pt x="125" y="95"/>
                  </a:lnTo>
                  <a:lnTo>
                    <a:pt x="124" y="96"/>
                  </a:lnTo>
                  <a:lnTo>
                    <a:pt x="121" y="96"/>
                  </a:lnTo>
                  <a:lnTo>
                    <a:pt x="118" y="94"/>
                  </a:lnTo>
                  <a:lnTo>
                    <a:pt x="116" y="92"/>
                  </a:lnTo>
                  <a:lnTo>
                    <a:pt x="114" y="81"/>
                  </a:lnTo>
                  <a:lnTo>
                    <a:pt x="110" y="77"/>
                  </a:lnTo>
                  <a:lnTo>
                    <a:pt x="109" y="77"/>
                  </a:lnTo>
                  <a:lnTo>
                    <a:pt x="109" y="83"/>
                  </a:lnTo>
                  <a:lnTo>
                    <a:pt x="107" y="87"/>
                  </a:lnTo>
                  <a:lnTo>
                    <a:pt x="104" y="87"/>
                  </a:lnTo>
                  <a:lnTo>
                    <a:pt x="101" y="85"/>
                  </a:lnTo>
                  <a:lnTo>
                    <a:pt x="96" y="78"/>
                  </a:lnTo>
                  <a:lnTo>
                    <a:pt x="92" y="76"/>
                  </a:lnTo>
                  <a:lnTo>
                    <a:pt x="92" y="80"/>
                  </a:lnTo>
                  <a:lnTo>
                    <a:pt x="92" y="82"/>
                  </a:lnTo>
                  <a:lnTo>
                    <a:pt x="83" y="86"/>
                  </a:lnTo>
                  <a:lnTo>
                    <a:pt x="82" y="85"/>
                  </a:lnTo>
                  <a:lnTo>
                    <a:pt x="81" y="79"/>
                  </a:lnTo>
                  <a:lnTo>
                    <a:pt x="79" y="75"/>
                  </a:lnTo>
                  <a:lnTo>
                    <a:pt x="75" y="74"/>
                  </a:lnTo>
                  <a:lnTo>
                    <a:pt x="68" y="71"/>
                  </a:lnTo>
                  <a:lnTo>
                    <a:pt x="64" y="62"/>
                  </a:lnTo>
                  <a:lnTo>
                    <a:pt x="62" y="62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38" y="68"/>
                  </a:lnTo>
                  <a:lnTo>
                    <a:pt x="35" y="67"/>
                  </a:lnTo>
                  <a:lnTo>
                    <a:pt x="31" y="65"/>
                  </a:lnTo>
                  <a:lnTo>
                    <a:pt x="27" y="67"/>
                  </a:lnTo>
                  <a:lnTo>
                    <a:pt x="20" y="57"/>
                  </a:lnTo>
                  <a:lnTo>
                    <a:pt x="17" y="65"/>
                  </a:lnTo>
                  <a:lnTo>
                    <a:pt x="14" y="66"/>
                  </a:lnTo>
                  <a:lnTo>
                    <a:pt x="10" y="66"/>
                  </a:lnTo>
                  <a:lnTo>
                    <a:pt x="4" y="64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51"/>
                  </a:lnTo>
                  <a:lnTo>
                    <a:pt x="2" y="49"/>
                  </a:lnTo>
                  <a:lnTo>
                    <a:pt x="12" y="46"/>
                  </a:lnTo>
                  <a:lnTo>
                    <a:pt x="14" y="38"/>
                  </a:lnTo>
                  <a:lnTo>
                    <a:pt x="20" y="36"/>
                  </a:lnTo>
                  <a:lnTo>
                    <a:pt x="24" y="30"/>
                  </a:lnTo>
                  <a:lnTo>
                    <a:pt x="28" y="26"/>
                  </a:lnTo>
                  <a:lnTo>
                    <a:pt x="30" y="25"/>
                  </a:lnTo>
                  <a:lnTo>
                    <a:pt x="31" y="26"/>
                  </a:lnTo>
                  <a:lnTo>
                    <a:pt x="31" y="31"/>
                  </a:lnTo>
                  <a:lnTo>
                    <a:pt x="34" y="31"/>
                  </a:lnTo>
                  <a:lnTo>
                    <a:pt x="38" y="28"/>
                  </a:lnTo>
                  <a:lnTo>
                    <a:pt x="39" y="27"/>
                  </a:lnTo>
                  <a:lnTo>
                    <a:pt x="37" y="23"/>
                  </a:lnTo>
                  <a:lnTo>
                    <a:pt x="42" y="20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79" y="6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69" name="Freeform 542">
              <a:extLst>
                <a:ext uri="{FF2B5EF4-FFF2-40B4-BE49-F238E27FC236}">
                  <a16:creationId xmlns:a16="http://schemas.microsoft.com/office/drawing/2014/main" id="{2E85B5A7-724A-45F7-87F6-B0982505C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5843588"/>
              <a:ext cx="3175" cy="3175"/>
            </a:xfrm>
            <a:custGeom>
              <a:avLst/>
              <a:gdLst>
                <a:gd name="T0" fmla="*/ 4 w 5"/>
                <a:gd name="T1" fmla="*/ 0 h 5"/>
                <a:gd name="T2" fmla="*/ 5 w 5"/>
                <a:gd name="T3" fmla="*/ 2 h 5"/>
                <a:gd name="T4" fmla="*/ 3 w 5"/>
                <a:gd name="T5" fmla="*/ 5 h 5"/>
                <a:gd name="T6" fmla="*/ 0 w 5"/>
                <a:gd name="T7" fmla="*/ 5 h 5"/>
                <a:gd name="T8" fmla="*/ 0 w 5"/>
                <a:gd name="T9" fmla="*/ 3 h 5"/>
                <a:gd name="T10" fmla="*/ 4 w 5"/>
                <a:gd name="T11" fmla="*/ 0 h 5"/>
                <a:gd name="T12" fmla="*/ 4 w 5"/>
                <a:gd name="T13" fmla="*/ 0 h 5"/>
                <a:gd name="T14" fmla="*/ 4 w 5"/>
                <a:gd name="T15" fmla="*/ 0 h 5"/>
                <a:gd name="T16" fmla="*/ 4 w 5"/>
                <a:gd name="T17" fmla="*/ 0 h 5"/>
                <a:gd name="T18" fmla="*/ 4 w 5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lnTo>
                    <a:pt x="5" y="2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70" name="Freeform 543">
              <a:extLst>
                <a:ext uri="{FF2B5EF4-FFF2-40B4-BE49-F238E27FC236}">
                  <a16:creationId xmlns:a16="http://schemas.microsoft.com/office/drawing/2014/main" id="{202FB00D-AF62-4DD8-B176-B302EF476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838" y="5846763"/>
              <a:ext cx="1588" cy="0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1 w 3"/>
                <a:gd name="T5" fmla="*/ 2 h 2"/>
                <a:gd name="T6" fmla="*/ 0 w 3"/>
                <a:gd name="T7" fmla="*/ 0 h 2"/>
                <a:gd name="T8" fmla="*/ 1 w 3"/>
                <a:gd name="T9" fmla="*/ 0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1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71" name="Freeform 546">
              <a:extLst>
                <a:ext uri="{FF2B5EF4-FFF2-40B4-BE49-F238E27FC236}">
                  <a16:creationId xmlns:a16="http://schemas.microsoft.com/office/drawing/2014/main" id="{97B01A55-FD75-44D8-9667-0A4D0BFB8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838" y="5849938"/>
              <a:ext cx="1588" cy="3175"/>
            </a:xfrm>
            <a:custGeom>
              <a:avLst/>
              <a:gdLst>
                <a:gd name="T0" fmla="*/ 0 w 3"/>
                <a:gd name="T1" fmla="*/ 2 h 6"/>
                <a:gd name="T2" fmla="*/ 1 w 3"/>
                <a:gd name="T3" fmla="*/ 0 h 6"/>
                <a:gd name="T4" fmla="*/ 3 w 3"/>
                <a:gd name="T5" fmla="*/ 2 h 6"/>
                <a:gd name="T6" fmla="*/ 2 w 3"/>
                <a:gd name="T7" fmla="*/ 6 h 6"/>
                <a:gd name="T8" fmla="*/ 0 w 3"/>
                <a:gd name="T9" fmla="*/ 2 h 6"/>
                <a:gd name="T10" fmla="*/ 0 w 3"/>
                <a:gd name="T11" fmla="*/ 2 h 6"/>
                <a:gd name="T12" fmla="*/ 0 w 3"/>
                <a:gd name="T13" fmla="*/ 2 h 6"/>
                <a:gd name="T14" fmla="*/ 0 w 3"/>
                <a:gd name="T15" fmla="*/ 2 h 6"/>
                <a:gd name="T16" fmla="*/ 0 w 3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72" name="Freeform 548">
              <a:extLst>
                <a:ext uri="{FF2B5EF4-FFF2-40B4-BE49-F238E27FC236}">
                  <a16:creationId xmlns:a16="http://schemas.microsoft.com/office/drawing/2014/main" id="{A97800E4-551D-4381-B43D-6B79AFBA7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01" y="5854701"/>
              <a:ext cx="0" cy="1588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1 h 3"/>
                <a:gd name="T4" fmla="*/ 0 w 2"/>
                <a:gd name="T5" fmla="*/ 3 h 3"/>
                <a:gd name="T6" fmla="*/ 0 w 2"/>
                <a:gd name="T7" fmla="*/ 2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73" name="Freeform 549">
              <a:extLst>
                <a:ext uri="{FF2B5EF4-FFF2-40B4-BE49-F238E27FC236}">
                  <a16:creationId xmlns:a16="http://schemas.microsoft.com/office/drawing/2014/main" id="{A1D9964B-D7BC-4C3D-864F-F6ED8DDA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6" y="5856288"/>
              <a:ext cx="1588" cy="15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0 h 3"/>
                <a:gd name="T4" fmla="*/ 2 w 2"/>
                <a:gd name="T5" fmla="*/ 1 h 3"/>
                <a:gd name="T6" fmla="*/ 0 w 2"/>
                <a:gd name="T7" fmla="*/ 3 h 3"/>
                <a:gd name="T8" fmla="*/ 0 w 2"/>
                <a:gd name="T9" fmla="*/ 0 h 3"/>
                <a:gd name="T10" fmla="*/ 0 w 2"/>
                <a:gd name="T11" fmla="*/ 0 h 3"/>
                <a:gd name="T12" fmla="*/ 0 w 2"/>
                <a:gd name="T13" fmla="*/ 0 h 3"/>
                <a:gd name="T14" fmla="*/ 0 w 2"/>
                <a:gd name="T15" fmla="*/ 0 h 3"/>
                <a:gd name="T16" fmla="*/ 0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74" name="Freeform 552">
              <a:extLst>
                <a:ext uri="{FF2B5EF4-FFF2-40B4-BE49-F238E27FC236}">
                  <a16:creationId xmlns:a16="http://schemas.microsoft.com/office/drawing/2014/main" id="{AEFB3916-766C-40F8-80A8-091512F89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1" y="5868988"/>
              <a:ext cx="3175" cy="4763"/>
            </a:xfrm>
            <a:custGeom>
              <a:avLst/>
              <a:gdLst>
                <a:gd name="T0" fmla="*/ 0 w 6"/>
                <a:gd name="T1" fmla="*/ 9 h 9"/>
                <a:gd name="T2" fmla="*/ 0 w 6"/>
                <a:gd name="T3" fmla="*/ 7 h 9"/>
                <a:gd name="T4" fmla="*/ 1 w 6"/>
                <a:gd name="T5" fmla="*/ 0 h 9"/>
                <a:gd name="T6" fmla="*/ 2 w 6"/>
                <a:gd name="T7" fmla="*/ 0 h 9"/>
                <a:gd name="T8" fmla="*/ 4 w 6"/>
                <a:gd name="T9" fmla="*/ 2 h 9"/>
                <a:gd name="T10" fmla="*/ 6 w 6"/>
                <a:gd name="T11" fmla="*/ 9 h 9"/>
                <a:gd name="T12" fmla="*/ 0 w 6"/>
                <a:gd name="T13" fmla="*/ 9 h 9"/>
                <a:gd name="T14" fmla="*/ 0 w 6"/>
                <a:gd name="T15" fmla="*/ 9 h 9"/>
                <a:gd name="T16" fmla="*/ 0 w 6"/>
                <a:gd name="T17" fmla="*/ 9 h 9"/>
                <a:gd name="T18" fmla="*/ 0 w 6"/>
                <a:gd name="T19" fmla="*/ 9 h 9"/>
                <a:gd name="T20" fmla="*/ 0 w 6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9">
                  <a:moveTo>
                    <a:pt x="0" y="9"/>
                  </a:moveTo>
                  <a:lnTo>
                    <a:pt x="0" y="7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6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75" name="Freeform 553">
              <a:extLst>
                <a:ext uri="{FF2B5EF4-FFF2-40B4-BE49-F238E27FC236}">
                  <a16:creationId xmlns:a16="http://schemas.microsoft.com/office/drawing/2014/main" id="{3AEDF382-CEF7-438E-847D-8F1E1239E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5868988"/>
              <a:ext cx="7938" cy="6350"/>
            </a:xfrm>
            <a:custGeom>
              <a:avLst/>
              <a:gdLst>
                <a:gd name="T0" fmla="*/ 2 w 13"/>
                <a:gd name="T1" fmla="*/ 0 h 10"/>
                <a:gd name="T2" fmla="*/ 10 w 13"/>
                <a:gd name="T3" fmla="*/ 2 h 10"/>
                <a:gd name="T4" fmla="*/ 12 w 13"/>
                <a:gd name="T5" fmla="*/ 3 h 10"/>
                <a:gd name="T6" fmla="*/ 13 w 13"/>
                <a:gd name="T7" fmla="*/ 6 h 10"/>
                <a:gd name="T8" fmla="*/ 10 w 13"/>
                <a:gd name="T9" fmla="*/ 5 h 10"/>
                <a:gd name="T10" fmla="*/ 9 w 13"/>
                <a:gd name="T11" fmla="*/ 8 h 10"/>
                <a:gd name="T12" fmla="*/ 9 w 13"/>
                <a:gd name="T13" fmla="*/ 8 h 10"/>
                <a:gd name="T14" fmla="*/ 9 w 13"/>
                <a:gd name="T15" fmla="*/ 10 h 10"/>
                <a:gd name="T16" fmla="*/ 7 w 13"/>
                <a:gd name="T17" fmla="*/ 10 h 10"/>
                <a:gd name="T18" fmla="*/ 2 w 13"/>
                <a:gd name="T19" fmla="*/ 7 h 10"/>
                <a:gd name="T20" fmla="*/ 0 w 13"/>
                <a:gd name="T21" fmla="*/ 3 h 10"/>
                <a:gd name="T22" fmla="*/ 2 w 13"/>
                <a:gd name="T23" fmla="*/ 0 h 10"/>
                <a:gd name="T24" fmla="*/ 2 w 13"/>
                <a:gd name="T25" fmla="*/ 0 h 10"/>
                <a:gd name="T26" fmla="*/ 2 w 13"/>
                <a:gd name="T27" fmla="*/ 0 h 10"/>
                <a:gd name="T28" fmla="*/ 2 w 13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0">
                  <a:moveTo>
                    <a:pt x="2" y="0"/>
                  </a:moveTo>
                  <a:lnTo>
                    <a:pt x="10" y="2"/>
                  </a:lnTo>
                  <a:lnTo>
                    <a:pt x="12" y="3"/>
                  </a:lnTo>
                  <a:lnTo>
                    <a:pt x="13" y="6"/>
                  </a:lnTo>
                  <a:lnTo>
                    <a:pt x="10" y="5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2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76" name="Freeform 554">
              <a:extLst>
                <a:ext uri="{FF2B5EF4-FFF2-40B4-BE49-F238E27FC236}">
                  <a16:creationId xmlns:a16="http://schemas.microsoft.com/office/drawing/2014/main" id="{6AD7DBF2-1DA1-4680-A3DF-83DB79989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5870576"/>
              <a:ext cx="1588" cy="1588"/>
            </a:xfrm>
            <a:custGeom>
              <a:avLst/>
              <a:gdLst>
                <a:gd name="T0" fmla="*/ 1 w 3"/>
                <a:gd name="T1" fmla="*/ 0 h 5"/>
                <a:gd name="T2" fmla="*/ 3 w 3"/>
                <a:gd name="T3" fmla="*/ 2 h 5"/>
                <a:gd name="T4" fmla="*/ 2 w 3"/>
                <a:gd name="T5" fmla="*/ 5 h 5"/>
                <a:gd name="T6" fmla="*/ 0 w 3"/>
                <a:gd name="T7" fmla="*/ 2 h 5"/>
                <a:gd name="T8" fmla="*/ 1 w 3"/>
                <a:gd name="T9" fmla="*/ 0 h 5"/>
                <a:gd name="T10" fmla="*/ 1 w 3"/>
                <a:gd name="T11" fmla="*/ 0 h 5"/>
                <a:gd name="T12" fmla="*/ 1 w 3"/>
                <a:gd name="T13" fmla="*/ 0 h 5"/>
                <a:gd name="T14" fmla="*/ 1 w 3"/>
                <a:gd name="T15" fmla="*/ 0 h 5"/>
                <a:gd name="T16" fmla="*/ 1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3" y="2"/>
                  </a:lnTo>
                  <a:lnTo>
                    <a:pt x="2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77" name="Freeform 555">
              <a:extLst>
                <a:ext uri="{FF2B5EF4-FFF2-40B4-BE49-F238E27FC236}">
                  <a16:creationId xmlns:a16="http://schemas.microsoft.com/office/drawing/2014/main" id="{5161EE35-F6D4-4A57-BA78-E1D8EFDFB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051" y="5870576"/>
              <a:ext cx="1588" cy="3175"/>
            </a:xfrm>
            <a:custGeom>
              <a:avLst/>
              <a:gdLst>
                <a:gd name="T0" fmla="*/ 2 w 3"/>
                <a:gd name="T1" fmla="*/ 4 h 4"/>
                <a:gd name="T2" fmla="*/ 0 w 3"/>
                <a:gd name="T3" fmla="*/ 1 h 4"/>
                <a:gd name="T4" fmla="*/ 1 w 3"/>
                <a:gd name="T5" fmla="*/ 0 h 4"/>
                <a:gd name="T6" fmla="*/ 3 w 3"/>
                <a:gd name="T7" fmla="*/ 0 h 4"/>
                <a:gd name="T8" fmla="*/ 3 w 3"/>
                <a:gd name="T9" fmla="*/ 3 h 4"/>
                <a:gd name="T10" fmla="*/ 2 w 3"/>
                <a:gd name="T11" fmla="*/ 4 h 4"/>
                <a:gd name="T12" fmla="*/ 2 w 3"/>
                <a:gd name="T13" fmla="*/ 4 h 4"/>
                <a:gd name="T14" fmla="*/ 2 w 3"/>
                <a:gd name="T15" fmla="*/ 4 h 4"/>
                <a:gd name="T16" fmla="*/ 2 w 3"/>
                <a:gd name="T17" fmla="*/ 4 h 4"/>
                <a:gd name="T18" fmla="*/ 2 w 3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78" name="Freeform 556">
              <a:extLst>
                <a:ext uri="{FF2B5EF4-FFF2-40B4-BE49-F238E27FC236}">
                  <a16:creationId xmlns:a16="http://schemas.microsoft.com/office/drawing/2014/main" id="{047B2BD2-10C3-45E3-BDB0-67E60BA64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3388" y="5873751"/>
              <a:ext cx="4763" cy="4763"/>
            </a:xfrm>
            <a:custGeom>
              <a:avLst/>
              <a:gdLst>
                <a:gd name="T0" fmla="*/ 3 w 11"/>
                <a:gd name="T1" fmla="*/ 0 h 11"/>
                <a:gd name="T2" fmla="*/ 8 w 11"/>
                <a:gd name="T3" fmla="*/ 0 h 11"/>
                <a:gd name="T4" fmla="*/ 11 w 11"/>
                <a:gd name="T5" fmla="*/ 3 h 11"/>
                <a:gd name="T6" fmla="*/ 9 w 11"/>
                <a:gd name="T7" fmla="*/ 10 h 11"/>
                <a:gd name="T8" fmla="*/ 7 w 11"/>
                <a:gd name="T9" fmla="*/ 11 h 11"/>
                <a:gd name="T10" fmla="*/ 5 w 11"/>
                <a:gd name="T11" fmla="*/ 11 h 11"/>
                <a:gd name="T12" fmla="*/ 0 w 11"/>
                <a:gd name="T13" fmla="*/ 3 h 11"/>
                <a:gd name="T14" fmla="*/ 1 w 11"/>
                <a:gd name="T15" fmla="*/ 0 h 11"/>
                <a:gd name="T16" fmla="*/ 3 w 11"/>
                <a:gd name="T17" fmla="*/ 0 h 11"/>
                <a:gd name="T18" fmla="*/ 3 w 11"/>
                <a:gd name="T19" fmla="*/ 0 h 11"/>
                <a:gd name="T20" fmla="*/ 3 w 11"/>
                <a:gd name="T21" fmla="*/ 0 h 11"/>
                <a:gd name="T22" fmla="*/ 3 w 11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lnTo>
                    <a:pt x="8" y="0"/>
                  </a:lnTo>
                  <a:lnTo>
                    <a:pt x="11" y="3"/>
                  </a:lnTo>
                  <a:lnTo>
                    <a:pt x="9" y="10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0" y="3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79" name="Freeform 557">
              <a:extLst>
                <a:ext uri="{FF2B5EF4-FFF2-40B4-BE49-F238E27FC236}">
                  <a16:creationId xmlns:a16="http://schemas.microsoft.com/office/drawing/2014/main" id="{B4815A4B-9D54-4033-9E77-AFF229230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426" y="5875338"/>
              <a:ext cx="1588" cy="1588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1 h 3"/>
                <a:gd name="T4" fmla="*/ 0 w 1"/>
                <a:gd name="T5" fmla="*/ 3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80" name="Freeform 558">
              <a:extLst>
                <a:ext uri="{FF2B5EF4-FFF2-40B4-BE49-F238E27FC236}">
                  <a16:creationId xmlns:a16="http://schemas.microsoft.com/office/drawing/2014/main" id="{4A8ABEC6-D7EE-4E3E-BABD-2101EE476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5875338"/>
              <a:ext cx="3175" cy="1588"/>
            </a:xfrm>
            <a:custGeom>
              <a:avLst/>
              <a:gdLst>
                <a:gd name="T0" fmla="*/ 2 w 5"/>
                <a:gd name="T1" fmla="*/ 0 h 5"/>
                <a:gd name="T2" fmla="*/ 5 w 5"/>
                <a:gd name="T3" fmla="*/ 1 h 5"/>
                <a:gd name="T4" fmla="*/ 5 w 5"/>
                <a:gd name="T5" fmla="*/ 5 h 5"/>
                <a:gd name="T6" fmla="*/ 2 w 5"/>
                <a:gd name="T7" fmla="*/ 3 h 5"/>
                <a:gd name="T8" fmla="*/ 0 w 5"/>
                <a:gd name="T9" fmla="*/ 1 h 5"/>
                <a:gd name="T10" fmla="*/ 0 w 5"/>
                <a:gd name="T11" fmla="*/ 0 h 5"/>
                <a:gd name="T12" fmla="*/ 2 w 5"/>
                <a:gd name="T13" fmla="*/ 0 h 5"/>
                <a:gd name="T14" fmla="*/ 2 w 5"/>
                <a:gd name="T15" fmla="*/ 0 h 5"/>
                <a:gd name="T16" fmla="*/ 2 w 5"/>
                <a:gd name="T17" fmla="*/ 0 h 5"/>
                <a:gd name="T18" fmla="*/ 2 w 5"/>
                <a:gd name="T19" fmla="*/ 0 h 5"/>
                <a:gd name="T20" fmla="*/ 2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5" y="1"/>
                  </a:lnTo>
                  <a:lnTo>
                    <a:pt x="5" y="5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81" name="Freeform 559">
              <a:extLst>
                <a:ext uri="{FF2B5EF4-FFF2-40B4-BE49-F238E27FC236}">
                  <a16:creationId xmlns:a16="http://schemas.microsoft.com/office/drawing/2014/main" id="{90040295-6638-4B7D-8A38-4D1DF146B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051" y="5875338"/>
              <a:ext cx="0" cy="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0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82" name="Freeform 560">
              <a:extLst>
                <a:ext uri="{FF2B5EF4-FFF2-40B4-BE49-F238E27FC236}">
                  <a16:creationId xmlns:a16="http://schemas.microsoft.com/office/drawing/2014/main" id="{3C636CC2-8E62-4925-9A63-000A318B9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5875338"/>
              <a:ext cx="34925" cy="28575"/>
            </a:xfrm>
            <a:custGeom>
              <a:avLst/>
              <a:gdLst>
                <a:gd name="T0" fmla="*/ 46 w 66"/>
                <a:gd name="T1" fmla="*/ 47 h 54"/>
                <a:gd name="T2" fmla="*/ 43 w 66"/>
                <a:gd name="T3" fmla="*/ 45 h 54"/>
                <a:gd name="T4" fmla="*/ 43 w 66"/>
                <a:gd name="T5" fmla="*/ 40 h 54"/>
                <a:gd name="T6" fmla="*/ 40 w 66"/>
                <a:gd name="T7" fmla="*/ 40 h 54"/>
                <a:gd name="T8" fmla="*/ 33 w 66"/>
                <a:gd name="T9" fmla="*/ 43 h 54"/>
                <a:gd name="T10" fmla="*/ 28 w 66"/>
                <a:gd name="T11" fmla="*/ 49 h 54"/>
                <a:gd name="T12" fmla="*/ 20 w 66"/>
                <a:gd name="T13" fmla="*/ 49 h 54"/>
                <a:gd name="T14" fmla="*/ 16 w 66"/>
                <a:gd name="T15" fmla="*/ 45 h 54"/>
                <a:gd name="T16" fmla="*/ 11 w 66"/>
                <a:gd name="T17" fmla="*/ 50 h 54"/>
                <a:gd name="T18" fmla="*/ 2 w 66"/>
                <a:gd name="T19" fmla="*/ 54 h 54"/>
                <a:gd name="T20" fmla="*/ 0 w 66"/>
                <a:gd name="T21" fmla="*/ 44 h 54"/>
                <a:gd name="T22" fmla="*/ 5 w 66"/>
                <a:gd name="T23" fmla="*/ 36 h 54"/>
                <a:gd name="T24" fmla="*/ 7 w 66"/>
                <a:gd name="T25" fmla="*/ 33 h 54"/>
                <a:gd name="T26" fmla="*/ 14 w 66"/>
                <a:gd name="T27" fmla="*/ 29 h 54"/>
                <a:gd name="T28" fmla="*/ 18 w 66"/>
                <a:gd name="T29" fmla="*/ 24 h 54"/>
                <a:gd name="T30" fmla="*/ 21 w 66"/>
                <a:gd name="T31" fmla="*/ 20 h 54"/>
                <a:gd name="T32" fmla="*/ 25 w 66"/>
                <a:gd name="T33" fmla="*/ 20 h 54"/>
                <a:gd name="T34" fmla="*/ 28 w 66"/>
                <a:gd name="T35" fmla="*/ 23 h 54"/>
                <a:gd name="T36" fmla="*/ 36 w 66"/>
                <a:gd name="T37" fmla="*/ 19 h 54"/>
                <a:gd name="T38" fmla="*/ 41 w 66"/>
                <a:gd name="T39" fmla="*/ 19 h 54"/>
                <a:gd name="T40" fmla="*/ 49 w 66"/>
                <a:gd name="T41" fmla="*/ 9 h 54"/>
                <a:gd name="T42" fmla="*/ 52 w 66"/>
                <a:gd name="T43" fmla="*/ 7 h 54"/>
                <a:gd name="T44" fmla="*/ 57 w 66"/>
                <a:gd name="T45" fmla="*/ 6 h 54"/>
                <a:gd name="T46" fmla="*/ 62 w 66"/>
                <a:gd name="T47" fmla="*/ 0 h 54"/>
                <a:gd name="T48" fmla="*/ 64 w 66"/>
                <a:gd name="T49" fmla="*/ 1 h 54"/>
                <a:gd name="T50" fmla="*/ 66 w 66"/>
                <a:gd name="T51" fmla="*/ 4 h 54"/>
                <a:gd name="T52" fmla="*/ 66 w 66"/>
                <a:gd name="T53" fmla="*/ 9 h 54"/>
                <a:gd name="T54" fmla="*/ 53 w 66"/>
                <a:gd name="T55" fmla="*/ 16 h 54"/>
                <a:gd name="T56" fmla="*/ 55 w 66"/>
                <a:gd name="T57" fmla="*/ 18 h 54"/>
                <a:gd name="T58" fmla="*/ 55 w 66"/>
                <a:gd name="T59" fmla="*/ 27 h 54"/>
                <a:gd name="T60" fmla="*/ 53 w 66"/>
                <a:gd name="T61" fmla="*/ 27 h 54"/>
                <a:gd name="T62" fmla="*/ 49 w 66"/>
                <a:gd name="T63" fmla="*/ 25 h 54"/>
                <a:gd name="T64" fmla="*/ 48 w 66"/>
                <a:gd name="T65" fmla="*/ 28 h 54"/>
                <a:gd name="T66" fmla="*/ 52 w 66"/>
                <a:gd name="T67" fmla="*/ 32 h 54"/>
                <a:gd name="T68" fmla="*/ 48 w 66"/>
                <a:gd name="T69" fmla="*/ 37 h 54"/>
                <a:gd name="T70" fmla="*/ 55 w 66"/>
                <a:gd name="T71" fmla="*/ 38 h 54"/>
                <a:gd name="T72" fmla="*/ 55 w 66"/>
                <a:gd name="T73" fmla="*/ 41 h 54"/>
                <a:gd name="T74" fmla="*/ 52 w 66"/>
                <a:gd name="T75" fmla="*/ 45 h 54"/>
                <a:gd name="T76" fmla="*/ 49 w 66"/>
                <a:gd name="T77" fmla="*/ 47 h 54"/>
                <a:gd name="T78" fmla="*/ 46 w 66"/>
                <a:gd name="T79" fmla="*/ 47 h 54"/>
                <a:gd name="T80" fmla="*/ 46 w 66"/>
                <a:gd name="T81" fmla="*/ 47 h 54"/>
                <a:gd name="T82" fmla="*/ 46 w 66"/>
                <a:gd name="T83" fmla="*/ 47 h 54"/>
                <a:gd name="T84" fmla="*/ 46 w 66"/>
                <a:gd name="T85" fmla="*/ 4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" h="54">
                  <a:moveTo>
                    <a:pt x="46" y="47"/>
                  </a:moveTo>
                  <a:lnTo>
                    <a:pt x="43" y="45"/>
                  </a:lnTo>
                  <a:lnTo>
                    <a:pt x="43" y="40"/>
                  </a:lnTo>
                  <a:lnTo>
                    <a:pt x="40" y="40"/>
                  </a:lnTo>
                  <a:lnTo>
                    <a:pt x="33" y="43"/>
                  </a:lnTo>
                  <a:lnTo>
                    <a:pt x="28" y="49"/>
                  </a:lnTo>
                  <a:lnTo>
                    <a:pt x="20" y="49"/>
                  </a:lnTo>
                  <a:lnTo>
                    <a:pt x="16" y="45"/>
                  </a:lnTo>
                  <a:lnTo>
                    <a:pt x="11" y="50"/>
                  </a:lnTo>
                  <a:lnTo>
                    <a:pt x="2" y="54"/>
                  </a:lnTo>
                  <a:lnTo>
                    <a:pt x="0" y="44"/>
                  </a:lnTo>
                  <a:lnTo>
                    <a:pt x="5" y="36"/>
                  </a:lnTo>
                  <a:lnTo>
                    <a:pt x="7" y="33"/>
                  </a:lnTo>
                  <a:lnTo>
                    <a:pt x="14" y="29"/>
                  </a:lnTo>
                  <a:lnTo>
                    <a:pt x="18" y="24"/>
                  </a:lnTo>
                  <a:lnTo>
                    <a:pt x="21" y="20"/>
                  </a:lnTo>
                  <a:lnTo>
                    <a:pt x="25" y="20"/>
                  </a:lnTo>
                  <a:lnTo>
                    <a:pt x="28" y="23"/>
                  </a:lnTo>
                  <a:lnTo>
                    <a:pt x="36" y="19"/>
                  </a:lnTo>
                  <a:lnTo>
                    <a:pt x="41" y="19"/>
                  </a:lnTo>
                  <a:lnTo>
                    <a:pt x="49" y="9"/>
                  </a:lnTo>
                  <a:lnTo>
                    <a:pt x="52" y="7"/>
                  </a:lnTo>
                  <a:lnTo>
                    <a:pt x="57" y="6"/>
                  </a:lnTo>
                  <a:lnTo>
                    <a:pt x="62" y="0"/>
                  </a:lnTo>
                  <a:lnTo>
                    <a:pt x="64" y="1"/>
                  </a:lnTo>
                  <a:lnTo>
                    <a:pt x="66" y="4"/>
                  </a:lnTo>
                  <a:lnTo>
                    <a:pt x="66" y="9"/>
                  </a:lnTo>
                  <a:lnTo>
                    <a:pt x="53" y="16"/>
                  </a:lnTo>
                  <a:lnTo>
                    <a:pt x="55" y="18"/>
                  </a:lnTo>
                  <a:lnTo>
                    <a:pt x="55" y="27"/>
                  </a:lnTo>
                  <a:lnTo>
                    <a:pt x="53" y="27"/>
                  </a:lnTo>
                  <a:lnTo>
                    <a:pt x="49" y="25"/>
                  </a:lnTo>
                  <a:lnTo>
                    <a:pt x="48" y="28"/>
                  </a:lnTo>
                  <a:lnTo>
                    <a:pt x="52" y="32"/>
                  </a:lnTo>
                  <a:lnTo>
                    <a:pt x="48" y="37"/>
                  </a:lnTo>
                  <a:lnTo>
                    <a:pt x="55" y="38"/>
                  </a:lnTo>
                  <a:lnTo>
                    <a:pt x="55" y="41"/>
                  </a:lnTo>
                  <a:lnTo>
                    <a:pt x="52" y="45"/>
                  </a:lnTo>
                  <a:lnTo>
                    <a:pt x="49" y="47"/>
                  </a:lnTo>
                  <a:lnTo>
                    <a:pt x="46" y="47"/>
                  </a:lnTo>
                  <a:lnTo>
                    <a:pt x="46" y="47"/>
                  </a:lnTo>
                  <a:lnTo>
                    <a:pt x="46" y="47"/>
                  </a:lnTo>
                  <a:lnTo>
                    <a:pt x="4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83" name="Freeform 561">
              <a:extLst>
                <a:ext uri="{FF2B5EF4-FFF2-40B4-BE49-F238E27FC236}">
                  <a16:creationId xmlns:a16="http://schemas.microsoft.com/office/drawing/2014/main" id="{231FF5BC-3D81-4F36-B661-E0B4DC1F6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5876926"/>
              <a:ext cx="1588" cy="1588"/>
            </a:xfrm>
            <a:custGeom>
              <a:avLst/>
              <a:gdLst>
                <a:gd name="T0" fmla="*/ 1 w 2"/>
                <a:gd name="T1" fmla="*/ 3 h 4"/>
                <a:gd name="T2" fmla="*/ 0 w 2"/>
                <a:gd name="T3" fmla="*/ 2 h 4"/>
                <a:gd name="T4" fmla="*/ 0 w 2"/>
                <a:gd name="T5" fmla="*/ 0 h 4"/>
                <a:gd name="T6" fmla="*/ 2 w 2"/>
                <a:gd name="T7" fmla="*/ 3 h 4"/>
                <a:gd name="T8" fmla="*/ 2 w 2"/>
                <a:gd name="T9" fmla="*/ 4 h 4"/>
                <a:gd name="T10" fmla="*/ 0 w 2"/>
                <a:gd name="T11" fmla="*/ 3 h 4"/>
                <a:gd name="T12" fmla="*/ 1 w 2"/>
                <a:gd name="T13" fmla="*/ 3 h 4"/>
                <a:gd name="T14" fmla="*/ 1 w 2"/>
                <a:gd name="T15" fmla="*/ 3 h 4"/>
                <a:gd name="T16" fmla="*/ 1 w 2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84" name="Freeform 562">
              <a:extLst>
                <a:ext uri="{FF2B5EF4-FFF2-40B4-BE49-F238E27FC236}">
                  <a16:creationId xmlns:a16="http://schemas.microsoft.com/office/drawing/2014/main" id="{438C1C93-969D-4400-B41F-B5B501D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926" y="5876926"/>
              <a:ext cx="3175" cy="3175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2 h 4"/>
                <a:gd name="T4" fmla="*/ 3 w 4"/>
                <a:gd name="T5" fmla="*/ 4 h 4"/>
                <a:gd name="T6" fmla="*/ 0 w 4"/>
                <a:gd name="T7" fmla="*/ 3 h 4"/>
                <a:gd name="T8" fmla="*/ 2 w 4"/>
                <a:gd name="T9" fmla="*/ 1 h 4"/>
                <a:gd name="T10" fmla="*/ 3 w 4"/>
                <a:gd name="T11" fmla="*/ 0 h 4"/>
                <a:gd name="T12" fmla="*/ 3 w 4"/>
                <a:gd name="T13" fmla="*/ 0 h 4"/>
                <a:gd name="T14" fmla="*/ 3 w 4"/>
                <a:gd name="T15" fmla="*/ 0 h 4"/>
                <a:gd name="T16" fmla="*/ 3 w 4"/>
                <a:gd name="T17" fmla="*/ 0 h 4"/>
                <a:gd name="T18" fmla="*/ 3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2"/>
                  </a:lnTo>
                  <a:lnTo>
                    <a:pt x="3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85" name="Freeform 563">
              <a:extLst>
                <a:ext uri="{FF2B5EF4-FFF2-40B4-BE49-F238E27FC236}">
                  <a16:creationId xmlns:a16="http://schemas.microsoft.com/office/drawing/2014/main" id="{87097DB3-5BD5-48C1-BC39-FF5C5A919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838" y="5876926"/>
              <a:ext cx="1588" cy="3175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2 h 4"/>
                <a:gd name="T4" fmla="*/ 1 w 2"/>
                <a:gd name="T5" fmla="*/ 4 h 4"/>
                <a:gd name="T6" fmla="*/ 0 w 2"/>
                <a:gd name="T7" fmla="*/ 2 h 4"/>
                <a:gd name="T8" fmla="*/ 1 w 2"/>
                <a:gd name="T9" fmla="*/ 0 h 4"/>
                <a:gd name="T10" fmla="*/ 1 w 2"/>
                <a:gd name="T11" fmla="*/ 0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86" name="Freeform 564">
              <a:extLst>
                <a:ext uri="{FF2B5EF4-FFF2-40B4-BE49-F238E27FC236}">
                  <a16:creationId xmlns:a16="http://schemas.microsoft.com/office/drawing/2014/main" id="{29536DFC-7217-4392-9F0C-341D7FE72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1013" y="5878513"/>
              <a:ext cx="0" cy="1588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0 h 3"/>
                <a:gd name="T10" fmla="*/ 0 w 1"/>
                <a:gd name="T11" fmla="*/ 0 h 3"/>
                <a:gd name="T12" fmla="*/ 1 w 1"/>
                <a:gd name="T13" fmla="*/ 0 h 3"/>
                <a:gd name="T14" fmla="*/ 1 w 1"/>
                <a:gd name="T15" fmla="*/ 0 h 3"/>
                <a:gd name="T16" fmla="*/ 1 w 1"/>
                <a:gd name="T17" fmla="*/ 0 h 3"/>
                <a:gd name="T18" fmla="*/ 1 w 1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87" name="Freeform 565">
              <a:extLst>
                <a:ext uri="{FF2B5EF4-FFF2-40B4-BE49-F238E27FC236}">
                  <a16:creationId xmlns:a16="http://schemas.microsoft.com/office/drawing/2014/main" id="{CBF8E2F5-93EE-44CB-9D1E-CC16CA562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326" y="5878513"/>
              <a:ext cx="3175" cy="1588"/>
            </a:xfrm>
            <a:custGeom>
              <a:avLst/>
              <a:gdLst>
                <a:gd name="T0" fmla="*/ 3 w 6"/>
                <a:gd name="T1" fmla="*/ 0 h 3"/>
                <a:gd name="T2" fmla="*/ 6 w 6"/>
                <a:gd name="T3" fmla="*/ 1 h 3"/>
                <a:gd name="T4" fmla="*/ 3 w 6"/>
                <a:gd name="T5" fmla="*/ 3 h 3"/>
                <a:gd name="T6" fmla="*/ 1 w 6"/>
                <a:gd name="T7" fmla="*/ 3 h 3"/>
                <a:gd name="T8" fmla="*/ 0 w 6"/>
                <a:gd name="T9" fmla="*/ 2 h 3"/>
                <a:gd name="T10" fmla="*/ 0 w 6"/>
                <a:gd name="T11" fmla="*/ 1 h 3"/>
                <a:gd name="T12" fmla="*/ 3 w 6"/>
                <a:gd name="T13" fmla="*/ 0 h 3"/>
                <a:gd name="T14" fmla="*/ 3 w 6"/>
                <a:gd name="T15" fmla="*/ 0 h 3"/>
                <a:gd name="T16" fmla="*/ 3 w 6"/>
                <a:gd name="T17" fmla="*/ 0 h 3"/>
                <a:gd name="T18" fmla="*/ 3 w 6"/>
                <a:gd name="T19" fmla="*/ 0 h 3"/>
                <a:gd name="T20" fmla="*/ 3 w 6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3">
                  <a:moveTo>
                    <a:pt x="3" y="0"/>
                  </a:moveTo>
                  <a:lnTo>
                    <a:pt x="6" y="1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88" name="Freeform 566">
              <a:extLst>
                <a:ext uri="{FF2B5EF4-FFF2-40B4-BE49-F238E27FC236}">
                  <a16:creationId xmlns:a16="http://schemas.microsoft.com/office/drawing/2014/main" id="{865C36C8-7720-4AB1-BFE9-02C106565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6" y="5881688"/>
              <a:ext cx="3175" cy="4763"/>
            </a:xfrm>
            <a:custGeom>
              <a:avLst/>
              <a:gdLst>
                <a:gd name="T0" fmla="*/ 3 w 6"/>
                <a:gd name="T1" fmla="*/ 0 h 8"/>
                <a:gd name="T2" fmla="*/ 5 w 6"/>
                <a:gd name="T3" fmla="*/ 0 h 8"/>
                <a:gd name="T4" fmla="*/ 6 w 6"/>
                <a:gd name="T5" fmla="*/ 0 h 8"/>
                <a:gd name="T6" fmla="*/ 3 w 6"/>
                <a:gd name="T7" fmla="*/ 7 h 8"/>
                <a:gd name="T8" fmla="*/ 2 w 6"/>
                <a:gd name="T9" fmla="*/ 8 h 8"/>
                <a:gd name="T10" fmla="*/ 0 w 6"/>
                <a:gd name="T11" fmla="*/ 3 h 8"/>
                <a:gd name="T12" fmla="*/ 3 w 6"/>
                <a:gd name="T13" fmla="*/ 0 h 8"/>
                <a:gd name="T14" fmla="*/ 3 w 6"/>
                <a:gd name="T15" fmla="*/ 0 h 8"/>
                <a:gd name="T16" fmla="*/ 3 w 6"/>
                <a:gd name="T17" fmla="*/ 0 h 8"/>
                <a:gd name="T18" fmla="*/ 3 w 6"/>
                <a:gd name="T19" fmla="*/ 0 h 8"/>
                <a:gd name="T20" fmla="*/ 3 w 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3" y="7"/>
                  </a:lnTo>
                  <a:lnTo>
                    <a:pt x="2" y="8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89" name="Freeform 567">
              <a:extLst>
                <a:ext uri="{FF2B5EF4-FFF2-40B4-BE49-F238E27FC236}">
                  <a16:creationId xmlns:a16="http://schemas.microsoft.com/office/drawing/2014/main" id="{1C3E0C89-3CA4-4AE6-9B6C-4F1BE6D26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5883276"/>
              <a:ext cx="23813" cy="17463"/>
            </a:xfrm>
            <a:custGeom>
              <a:avLst/>
              <a:gdLst>
                <a:gd name="T0" fmla="*/ 22 w 44"/>
                <a:gd name="T1" fmla="*/ 1 h 33"/>
                <a:gd name="T2" fmla="*/ 27 w 44"/>
                <a:gd name="T3" fmla="*/ 0 h 33"/>
                <a:gd name="T4" fmla="*/ 34 w 44"/>
                <a:gd name="T5" fmla="*/ 3 h 33"/>
                <a:gd name="T6" fmla="*/ 40 w 44"/>
                <a:gd name="T7" fmla="*/ 8 h 33"/>
                <a:gd name="T8" fmla="*/ 43 w 44"/>
                <a:gd name="T9" fmla="*/ 12 h 33"/>
                <a:gd name="T10" fmla="*/ 42 w 44"/>
                <a:gd name="T11" fmla="*/ 17 h 33"/>
                <a:gd name="T12" fmla="*/ 44 w 44"/>
                <a:gd name="T13" fmla="*/ 28 h 33"/>
                <a:gd name="T14" fmla="*/ 43 w 44"/>
                <a:gd name="T15" fmla="*/ 28 h 33"/>
                <a:gd name="T16" fmla="*/ 39 w 44"/>
                <a:gd name="T17" fmla="*/ 27 h 33"/>
                <a:gd name="T18" fmla="*/ 34 w 44"/>
                <a:gd name="T19" fmla="*/ 18 h 33"/>
                <a:gd name="T20" fmla="*/ 32 w 44"/>
                <a:gd name="T21" fmla="*/ 24 h 33"/>
                <a:gd name="T22" fmla="*/ 33 w 44"/>
                <a:gd name="T23" fmla="*/ 31 h 33"/>
                <a:gd name="T24" fmla="*/ 32 w 44"/>
                <a:gd name="T25" fmla="*/ 33 h 33"/>
                <a:gd name="T26" fmla="*/ 27 w 44"/>
                <a:gd name="T27" fmla="*/ 31 h 33"/>
                <a:gd name="T28" fmla="*/ 25 w 44"/>
                <a:gd name="T29" fmla="*/ 21 h 33"/>
                <a:gd name="T30" fmla="*/ 20 w 44"/>
                <a:gd name="T31" fmla="*/ 18 h 33"/>
                <a:gd name="T32" fmla="*/ 19 w 44"/>
                <a:gd name="T33" fmla="*/ 17 h 33"/>
                <a:gd name="T34" fmla="*/ 17 w 44"/>
                <a:gd name="T35" fmla="*/ 21 h 33"/>
                <a:gd name="T36" fmla="*/ 16 w 44"/>
                <a:gd name="T37" fmla="*/ 21 h 33"/>
                <a:gd name="T38" fmla="*/ 15 w 44"/>
                <a:gd name="T39" fmla="*/ 20 h 33"/>
                <a:gd name="T40" fmla="*/ 14 w 44"/>
                <a:gd name="T41" fmla="*/ 16 h 33"/>
                <a:gd name="T42" fmla="*/ 4 w 44"/>
                <a:gd name="T43" fmla="*/ 16 h 33"/>
                <a:gd name="T44" fmla="*/ 0 w 44"/>
                <a:gd name="T45" fmla="*/ 9 h 33"/>
                <a:gd name="T46" fmla="*/ 1 w 44"/>
                <a:gd name="T47" fmla="*/ 6 h 33"/>
                <a:gd name="T48" fmla="*/ 5 w 44"/>
                <a:gd name="T49" fmla="*/ 2 h 33"/>
                <a:gd name="T50" fmla="*/ 8 w 44"/>
                <a:gd name="T51" fmla="*/ 2 h 33"/>
                <a:gd name="T52" fmla="*/ 16 w 44"/>
                <a:gd name="T53" fmla="*/ 6 h 33"/>
                <a:gd name="T54" fmla="*/ 22 w 44"/>
                <a:gd name="T55" fmla="*/ 1 h 33"/>
                <a:gd name="T56" fmla="*/ 22 w 44"/>
                <a:gd name="T57" fmla="*/ 1 h 33"/>
                <a:gd name="T58" fmla="*/ 22 w 44"/>
                <a:gd name="T59" fmla="*/ 1 h 33"/>
                <a:gd name="T60" fmla="*/ 22 w 44"/>
                <a:gd name="T61" fmla="*/ 1 h 33"/>
                <a:gd name="T62" fmla="*/ 22 w 44"/>
                <a:gd name="T6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33">
                  <a:moveTo>
                    <a:pt x="22" y="1"/>
                  </a:moveTo>
                  <a:lnTo>
                    <a:pt x="27" y="0"/>
                  </a:lnTo>
                  <a:lnTo>
                    <a:pt x="34" y="3"/>
                  </a:lnTo>
                  <a:lnTo>
                    <a:pt x="40" y="8"/>
                  </a:lnTo>
                  <a:lnTo>
                    <a:pt x="43" y="12"/>
                  </a:lnTo>
                  <a:lnTo>
                    <a:pt x="42" y="17"/>
                  </a:lnTo>
                  <a:lnTo>
                    <a:pt x="44" y="28"/>
                  </a:lnTo>
                  <a:lnTo>
                    <a:pt x="43" y="28"/>
                  </a:lnTo>
                  <a:lnTo>
                    <a:pt x="39" y="27"/>
                  </a:lnTo>
                  <a:lnTo>
                    <a:pt x="34" y="18"/>
                  </a:lnTo>
                  <a:lnTo>
                    <a:pt x="32" y="24"/>
                  </a:lnTo>
                  <a:lnTo>
                    <a:pt x="33" y="31"/>
                  </a:lnTo>
                  <a:lnTo>
                    <a:pt x="32" y="33"/>
                  </a:lnTo>
                  <a:lnTo>
                    <a:pt x="27" y="31"/>
                  </a:lnTo>
                  <a:lnTo>
                    <a:pt x="25" y="21"/>
                  </a:lnTo>
                  <a:lnTo>
                    <a:pt x="20" y="18"/>
                  </a:lnTo>
                  <a:lnTo>
                    <a:pt x="19" y="17"/>
                  </a:lnTo>
                  <a:lnTo>
                    <a:pt x="17" y="21"/>
                  </a:lnTo>
                  <a:lnTo>
                    <a:pt x="16" y="21"/>
                  </a:lnTo>
                  <a:lnTo>
                    <a:pt x="15" y="20"/>
                  </a:lnTo>
                  <a:lnTo>
                    <a:pt x="14" y="16"/>
                  </a:lnTo>
                  <a:lnTo>
                    <a:pt x="4" y="16"/>
                  </a:lnTo>
                  <a:lnTo>
                    <a:pt x="0" y="9"/>
                  </a:lnTo>
                  <a:lnTo>
                    <a:pt x="1" y="6"/>
                  </a:lnTo>
                  <a:lnTo>
                    <a:pt x="5" y="2"/>
                  </a:lnTo>
                  <a:lnTo>
                    <a:pt x="8" y="2"/>
                  </a:lnTo>
                  <a:lnTo>
                    <a:pt x="16" y="6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90" name="Freeform 568">
              <a:extLst>
                <a:ext uri="{FF2B5EF4-FFF2-40B4-BE49-F238E27FC236}">
                  <a16:creationId xmlns:a16="http://schemas.microsoft.com/office/drawing/2014/main" id="{54722854-C85A-455D-87D1-F2FCDB7E6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5884863"/>
              <a:ext cx="1588" cy="3175"/>
            </a:xfrm>
            <a:custGeom>
              <a:avLst/>
              <a:gdLst>
                <a:gd name="T0" fmla="*/ 1 w 3"/>
                <a:gd name="T1" fmla="*/ 0 h 4"/>
                <a:gd name="T2" fmla="*/ 3 w 3"/>
                <a:gd name="T3" fmla="*/ 1 h 4"/>
                <a:gd name="T4" fmla="*/ 1 w 3"/>
                <a:gd name="T5" fmla="*/ 4 h 4"/>
                <a:gd name="T6" fmla="*/ 0 w 3"/>
                <a:gd name="T7" fmla="*/ 1 h 4"/>
                <a:gd name="T8" fmla="*/ 1 w 3"/>
                <a:gd name="T9" fmla="*/ 0 h 4"/>
                <a:gd name="T10" fmla="*/ 1 w 3"/>
                <a:gd name="T11" fmla="*/ 0 h 4"/>
                <a:gd name="T12" fmla="*/ 1 w 3"/>
                <a:gd name="T13" fmla="*/ 0 h 4"/>
                <a:gd name="T14" fmla="*/ 1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3" y="1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91" name="Freeform 569">
              <a:extLst>
                <a:ext uri="{FF2B5EF4-FFF2-40B4-BE49-F238E27FC236}">
                  <a16:creationId xmlns:a16="http://schemas.microsoft.com/office/drawing/2014/main" id="{1243BF8B-897A-44EB-BB42-DD4737B49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838" y="5888038"/>
              <a:ext cx="1588" cy="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1 w 2"/>
                <a:gd name="T7" fmla="*/ 1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92" name="Freeform 570">
              <a:extLst>
                <a:ext uri="{FF2B5EF4-FFF2-40B4-BE49-F238E27FC236}">
                  <a16:creationId xmlns:a16="http://schemas.microsoft.com/office/drawing/2014/main" id="{90C02980-2C15-4219-B12C-402CAF19F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426" y="5889626"/>
              <a:ext cx="0" cy="1588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93" name="Freeform 571">
              <a:extLst>
                <a:ext uri="{FF2B5EF4-FFF2-40B4-BE49-F238E27FC236}">
                  <a16:creationId xmlns:a16="http://schemas.microsoft.com/office/drawing/2014/main" id="{A40A1AF0-B70D-42A6-A5FB-58711A82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5889626"/>
              <a:ext cx="3175" cy="3175"/>
            </a:xfrm>
            <a:custGeom>
              <a:avLst/>
              <a:gdLst>
                <a:gd name="T0" fmla="*/ 3 w 7"/>
                <a:gd name="T1" fmla="*/ 1 h 5"/>
                <a:gd name="T2" fmla="*/ 6 w 7"/>
                <a:gd name="T3" fmla="*/ 0 h 5"/>
                <a:gd name="T4" fmla="*/ 7 w 7"/>
                <a:gd name="T5" fmla="*/ 1 h 5"/>
                <a:gd name="T6" fmla="*/ 3 w 7"/>
                <a:gd name="T7" fmla="*/ 5 h 5"/>
                <a:gd name="T8" fmla="*/ 1 w 7"/>
                <a:gd name="T9" fmla="*/ 4 h 5"/>
                <a:gd name="T10" fmla="*/ 0 w 7"/>
                <a:gd name="T11" fmla="*/ 3 h 5"/>
                <a:gd name="T12" fmla="*/ 3 w 7"/>
                <a:gd name="T13" fmla="*/ 1 h 5"/>
                <a:gd name="T14" fmla="*/ 3 w 7"/>
                <a:gd name="T15" fmla="*/ 1 h 5"/>
                <a:gd name="T16" fmla="*/ 3 w 7"/>
                <a:gd name="T17" fmla="*/ 1 h 5"/>
                <a:gd name="T18" fmla="*/ 3 w 7"/>
                <a:gd name="T19" fmla="*/ 1 h 5"/>
                <a:gd name="T20" fmla="*/ 3 w 7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3" y="1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94" name="Freeform 572">
              <a:extLst>
                <a:ext uri="{FF2B5EF4-FFF2-40B4-BE49-F238E27FC236}">
                  <a16:creationId xmlns:a16="http://schemas.microsoft.com/office/drawing/2014/main" id="{73A259D8-1E31-4F32-942A-2440C76F2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1" y="5891213"/>
              <a:ext cx="3175" cy="3175"/>
            </a:xfrm>
            <a:custGeom>
              <a:avLst/>
              <a:gdLst>
                <a:gd name="T0" fmla="*/ 1 w 6"/>
                <a:gd name="T1" fmla="*/ 0 h 5"/>
                <a:gd name="T2" fmla="*/ 6 w 6"/>
                <a:gd name="T3" fmla="*/ 2 h 5"/>
                <a:gd name="T4" fmla="*/ 5 w 6"/>
                <a:gd name="T5" fmla="*/ 5 h 5"/>
                <a:gd name="T6" fmla="*/ 0 w 6"/>
                <a:gd name="T7" fmla="*/ 1 h 5"/>
                <a:gd name="T8" fmla="*/ 1 w 6"/>
                <a:gd name="T9" fmla="*/ 0 h 5"/>
                <a:gd name="T10" fmla="*/ 1 w 6"/>
                <a:gd name="T11" fmla="*/ 0 h 5"/>
                <a:gd name="T12" fmla="*/ 1 w 6"/>
                <a:gd name="T13" fmla="*/ 0 h 5"/>
                <a:gd name="T14" fmla="*/ 1 w 6"/>
                <a:gd name="T15" fmla="*/ 0 h 5"/>
                <a:gd name="T16" fmla="*/ 1 w 6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lnTo>
                    <a:pt x="6" y="2"/>
                  </a:lnTo>
                  <a:lnTo>
                    <a:pt x="5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95" name="Freeform 573">
              <a:extLst>
                <a:ext uri="{FF2B5EF4-FFF2-40B4-BE49-F238E27FC236}">
                  <a16:creationId xmlns:a16="http://schemas.microsoft.com/office/drawing/2014/main" id="{E51C6E03-034C-4398-B1C7-457218AFF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151" y="5894388"/>
              <a:ext cx="9525" cy="11113"/>
            </a:xfrm>
            <a:custGeom>
              <a:avLst/>
              <a:gdLst>
                <a:gd name="T0" fmla="*/ 4 w 16"/>
                <a:gd name="T1" fmla="*/ 0 h 20"/>
                <a:gd name="T2" fmla="*/ 8 w 16"/>
                <a:gd name="T3" fmla="*/ 6 h 20"/>
                <a:gd name="T4" fmla="*/ 16 w 16"/>
                <a:gd name="T5" fmla="*/ 9 h 20"/>
                <a:gd name="T6" fmla="*/ 12 w 16"/>
                <a:gd name="T7" fmla="*/ 13 h 20"/>
                <a:gd name="T8" fmla="*/ 11 w 16"/>
                <a:gd name="T9" fmla="*/ 19 h 20"/>
                <a:gd name="T10" fmla="*/ 8 w 16"/>
                <a:gd name="T11" fmla="*/ 20 h 20"/>
                <a:gd name="T12" fmla="*/ 4 w 16"/>
                <a:gd name="T13" fmla="*/ 19 h 20"/>
                <a:gd name="T14" fmla="*/ 3 w 16"/>
                <a:gd name="T15" fmla="*/ 17 h 20"/>
                <a:gd name="T16" fmla="*/ 4 w 16"/>
                <a:gd name="T17" fmla="*/ 8 h 20"/>
                <a:gd name="T18" fmla="*/ 1 w 16"/>
                <a:gd name="T19" fmla="*/ 6 h 20"/>
                <a:gd name="T20" fmla="*/ 0 w 16"/>
                <a:gd name="T21" fmla="*/ 1 h 20"/>
                <a:gd name="T22" fmla="*/ 2 w 16"/>
                <a:gd name="T23" fmla="*/ 0 h 20"/>
                <a:gd name="T24" fmla="*/ 4 w 16"/>
                <a:gd name="T25" fmla="*/ 0 h 20"/>
                <a:gd name="T26" fmla="*/ 4 w 16"/>
                <a:gd name="T27" fmla="*/ 0 h 20"/>
                <a:gd name="T28" fmla="*/ 4 w 16"/>
                <a:gd name="T29" fmla="*/ 0 h 20"/>
                <a:gd name="T30" fmla="*/ 4 w 16"/>
                <a:gd name="T31" fmla="*/ 0 h 20"/>
                <a:gd name="T32" fmla="*/ 4 w 16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20">
                  <a:moveTo>
                    <a:pt x="4" y="0"/>
                  </a:moveTo>
                  <a:lnTo>
                    <a:pt x="8" y="6"/>
                  </a:lnTo>
                  <a:lnTo>
                    <a:pt x="16" y="9"/>
                  </a:lnTo>
                  <a:lnTo>
                    <a:pt x="12" y="13"/>
                  </a:lnTo>
                  <a:lnTo>
                    <a:pt x="11" y="19"/>
                  </a:lnTo>
                  <a:lnTo>
                    <a:pt x="8" y="20"/>
                  </a:lnTo>
                  <a:lnTo>
                    <a:pt x="4" y="19"/>
                  </a:lnTo>
                  <a:lnTo>
                    <a:pt x="3" y="17"/>
                  </a:lnTo>
                  <a:lnTo>
                    <a:pt x="4" y="8"/>
                  </a:lnTo>
                  <a:lnTo>
                    <a:pt x="1" y="6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96" name="Freeform 574">
              <a:extLst>
                <a:ext uri="{FF2B5EF4-FFF2-40B4-BE49-F238E27FC236}">
                  <a16:creationId xmlns:a16="http://schemas.microsoft.com/office/drawing/2014/main" id="{DF3357A0-56D0-4592-A300-0FE4D7356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5897563"/>
              <a:ext cx="3175" cy="4763"/>
            </a:xfrm>
            <a:custGeom>
              <a:avLst/>
              <a:gdLst>
                <a:gd name="T0" fmla="*/ 2 w 6"/>
                <a:gd name="T1" fmla="*/ 1 h 7"/>
                <a:gd name="T2" fmla="*/ 3 w 6"/>
                <a:gd name="T3" fmla="*/ 0 h 7"/>
                <a:gd name="T4" fmla="*/ 5 w 6"/>
                <a:gd name="T5" fmla="*/ 0 h 7"/>
                <a:gd name="T6" fmla="*/ 5 w 6"/>
                <a:gd name="T7" fmla="*/ 3 h 7"/>
                <a:gd name="T8" fmla="*/ 6 w 6"/>
                <a:gd name="T9" fmla="*/ 5 h 7"/>
                <a:gd name="T10" fmla="*/ 0 w 6"/>
                <a:gd name="T11" fmla="*/ 7 h 7"/>
                <a:gd name="T12" fmla="*/ 0 w 6"/>
                <a:gd name="T13" fmla="*/ 5 h 7"/>
                <a:gd name="T14" fmla="*/ 2 w 6"/>
                <a:gd name="T15" fmla="*/ 1 h 7"/>
                <a:gd name="T16" fmla="*/ 2 w 6"/>
                <a:gd name="T17" fmla="*/ 1 h 7"/>
                <a:gd name="T18" fmla="*/ 2 w 6"/>
                <a:gd name="T19" fmla="*/ 1 h 7"/>
                <a:gd name="T20" fmla="*/ 2 w 6"/>
                <a:gd name="T21" fmla="*/ 1 h 7"/>
                <a:gd name="T22" fmla="*/ 2 w 6"/>
                <a:gd name="T2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7">
                  <a:moveTo>
                    <a:pt x="2" y="1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6" y="5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97" name="Freeform 575">
              <a:extLst>
                <a:ext uri="{FF2B5EF4-FFF2-40B4-BE49-F238E27FC236}">
                  <a16:creationId xmlns:a16="http://schemas.microsoft.com/office/drawing/2014/main" id="{9770747C-2C60-45E3-8449-DB72B6744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5902326"/>
              <a:ext cx="1588" cy="0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98" name="Freeform 576">
              <a:extLst>
                <a:ext uri="{FF2B5EF4-FFF2-40B4-BE49-F238E27FC236}">
                  <a16:creationId xmlns:a16="http://schemas.microsoft.com/office/drawing/2014/main" id="{3D42E64B-5988-4A6F-BAAD-8B843D52D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5903913"/>
              <a:ext cx="4763" cy="3175"/>
            </a:xfrm>
            <a:custGeom>
              <a:avLst/>
              <a:gdLst>
                <a:gd name="T0" fmla="*/ 5 w 9"/>
                <a:gd name="T1" fmla="*/ 0 h 8"/>
                <a:gd name="T2" fmla="*/ 7 w 9"/>
                <a:gd name="T3" fmla="*/ 0 h 8"/>
                <a:gd name="T4" fmla="*/ 9 w 9"/>
                <a:gd name="T5" fmla="*/ 7 h 8"/>
                <a:gd name="T6" fmla="*/ 3 w 9"/>
                <a:gd name="T7" fmla="*/ 8 h 8"/>
                <a:gd name="T8" fmla="*/ 0 w 9"/>
                <a:gd name="T9" fmla="*/ 3 h 8"/>
                <a:gd name="T10" fmla="*/ 2 w 9"/>
                <a:gd name="T11" fmla="*/ 1 h 8"/>
                <a:gd name="T12" fmla="*/ 5 w 9"/>
                <a:gd name="T13" fmla="*/ 0 h 8"/>
                <a:gd name="T14" fmla="*/ 5 w 9"/>
                <a:gd name="T15" fmla="*/ 0 h 8"/>
                <a:gd name="T16" fmla="*/ 5 w 9"/>
                <a:gd name="T17" fmla="*/ 0 h 8"/>
                <a:gd name="T18" fmla="*/ 5 w 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lnTo>
                    <a:pt x="7" y="0"/>
                  </a:lnTo>
                  <a:lnTo>
                    <a:pt x="9" y="7"/>
                  </a:lnTo>
                  <a:lnTo>
                    <a:pt x="3" y="8"/>
                  </a:lnTo>
                  <a:lnTo>
                    <a:pt x="0" y="3"/>
                  </a:lnTo>
                  <a:lnTo>
                    <a:pt x="2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grpSp>
        <p:nvGrpSpPr>
          <p:cNvPr id="70" name="广西">
            <a:extLst>
              <a:ext uri="{FF2B5EF4-FFF2-40B4-BE49-F238E27FC236}">
                <a16:creationId xmlns:a16="http://schemas.microsoft.com/office/drawing/2014/main" id="{D6F142F8-331F-4A06-A58D-61A20E70618D}"/>
              </a:ext>
            </a:extLst>
          </p:cNvPr>
          <p:cNvGrpSpPr/>
          <p:nvPr/>
        </p:nvGrpSpPr>
        <p:grpSpPr>
          <a:xfrm>
            <a:off x="3952103" y="3838886"/>
            <a:ext cx="1027288" cy="606943"/>
            <a:chOff x="3952875" y="5180013"/>
            <a:chExt cx="1219200" cy="960438"/>
          </a:xfrm>
          <a:solidFill>
            <a:srgbClr val="B2DF89"/>
          </a:solidFill>
        </p:grpSpPr>
        <p:sp>
          <p:nvSpPr>
            <p:cNvPr id="358" name="Freeform 650">
              <a:extLst>
                <a:ext uri="{FF2B5EF4-FFF2-40B4-BE49-F238E27FC236}">
                  <a16:creationId xmlns:a16="http://schemas.microsoft.com/office/drawing/2014/main" id="{3248E8B0-1B75-485C-9BCD-3418347B0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850" y="6042025"/>
              <a:ext cx="0" cy="3175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0 w 2"/>
                <a:gd name="T9" fmla="*/ 4 h 4"/>
                <a:gd name="T10" fmla="*/ 0 w 2"/>
                <a:gd name="T11" fmla="*/ 4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  <a:gd name="T18" fmla="*/ 1 w 2"/>
                <a:gd name="T19" fmla="*/ 0 h 4"/>
                <a:gd name="T20" fmla="*/ 1 w 2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59" name="Freeform 395">
              <a:extLst>
                <a:ext uri="{FF2B5EF4-FFF2-40B4-BE49-F238E27FC236}">
                  <a16:creationId xmlns:a16="http://schemas.microsoft.com/office/drawing/2014/main" id="{BE1F1C74-FB97-4796-A187-7C032E518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875" y="5180013"/>
              <a:ext cx="1219200" cy="874713"/>
            </a:xfrm>
            <a:custGeom>
              <a:avLst/>
              <a:gdLst>
                <a:gd name="T0" fmla="*/ 221 w 2304"/>
                <a:gd name="T1" fmla="*/ 425 h 1653"/>
                <a:gd name="T2" fmla="*/ 411 w 2304"/>
                <a:gd name="T3" fmla="*/ 533 h 1653"/>
                <a:gd name="T4" fmla="*/ 571 w 2304"/>
                <a:gd name="T5" fmla="*/ 445 h 1653"/>
                <a:gd name="T6" fmla="*/ 761 w 2304"/>
                <a:gd name="T7" fmla="*/ 305 h 1653"/>
                <a:gd name="T8" fmla="*/ 890 w 2304"/>
                <a:gd name="T9" fmla="*/ 321 h 1653"/>
                <a:gd name="T10" fmla="*/ 998 w 2304"/>
                <a:gd name="T11" fmla="*/ 373 h 1653"/>
                <a:gd name="T12" fmla="*/ 1125 w 2304"/>
                <a:gd name="T13" fmla="*/ 307 h 1653"/>
                <a:gd name="T14" fmla="*/ 1268 w 2304"/>
                <a:gd name="T15" fmla="*/ 292 h 1653"/>
                <a:gd name="T16" fmla="*/ 1388 w 2304"/>
                <a:gd name="T17" fmla="*/ 259 h 1653"/>
                <a:gd name="T18" fmla="*/ 1421 w 2304"/>
                <a:gd name="T19" fmla="*/ 210 h 1653"/>
                <a:gd name="T20" fmla="*/ 1501 w 2304"/>
                <a:gd name="T21" fmla="*/ 142 h 1653"/>
                <a:gd name="T22" fmla="*/ 1618 w 2304"/>
                <a:gd name="T23" fmla="*/ 148 h 1653"/>
                <a:gd name="T24" fmla="*/ 1698 w 2304"/>
                <a:gd name="T25" fmla="*/ 117 h 1653"/>
                <a:gd name="T26" fmla="*/ 1842 w 2304"/>
                <a:gd name="T27" fmla="*/ 49 h 1653"/>
                <a:gd name="T28" fmla="*/ 1965 w 2304"/>
                <a:gd name="T29" fmla="*/ 0 h 1653"/>
                <a:gd name="T30" fmla="*/ 2062 w 2304"/>
                <a:gd name="T31" fmla="*/ 176 h 1653"/>
                <a:gd name="T32" fmla="*/ 2015 w 2304"/>
                <a:gd name="T33" fmla="*/ 370 h 1653"/>
                <a:gd name="T34" fmla="*/ 2060 w 2304"/>
                <a:gd name="T35" fmla="*/ 416 h 1653"/>
                <a:gd name="T36" fmla="*/ 2123 w 2304"/>
                <a:gd name="T37" fmla="*/ 528 h 1653"/>
                <a:gd name="T38" fmla="*/ 2276 w 2304"/>
                <a:gd name="T39" fmla="*/ 551 h 1653"/>
                <a:gd name="T40" fmla="*/ 2273 w 2304"/>
                <a:gd name="T41" fmla="*/ 793 h 1653"/>
                <a:gd name="T42" fmla="*/ 2182 w 2304"/>
                <a:gd name="T43" fmla="*/ 894 h 1653"/>
                <a:gd name="T44" fmla="*/ 2111 w 2304"/>
                <a:gd name="T45" fmla="*/ 1119 h 1653"/>
                <a:gd name="T46" fmla="*/ 1907 w 2304"/>
                <a:gd name="T47" fmla="*/ 1298 h 1653"/>
                <a:gd name="T48" fmla="*/ 1840 w 2304"/>
                <a:gd name="T49" fmla="*/ 1404 h 1653"/>
                <a:gd name="T50" fmla="*/ 1715 w 2304"/>
                <a:gd name="T51" fmla="*/ 1489 h 1653"/>
                <a:gd name="T52" fmla="*/ 1598 w 2304"/>
                <a:gd name="T53" fmla="*/ 1594 h 1653"/>
                <a:gd name="T54" fmla="*/ 1569 w 2304"/>
                <a:gd name="T55" fmla="*/ 1588 h 1653"/>
                <a:gd name="T56" fmla="*/ 1536 w 2304"/>
                <a:gd name="T57" fmla="*/ 1555 h 1653"/>
                <a:gd name="T58" fmla="*/ 1509 w 2304"/>
                <a:gd name="T59" fmla="*/ 1564 h 1653"/>
                <a:gd name="T60" fmla="*/ 1503 w 2304"/>
                <a:gd name="T61" fmla="*/ 1633 h 1653"/>
                <a:gd name="T62" fmla="*/ 1432 w 2304"/>
                <a:gd name="T63" fmla="*/ 1646 h 1653"/>
                <a:gd name="T64" fmla="*/ 1407 w 2304"/>
                <a:gd name="T65" fmla="*/ 1621 h 1653"/>
                <a:gd name="T66" fmla="*/ 1384 w 2304"/>
                <a:gd name="T67" fmla="*/ 1575 h 1653"/>
                <a:gd name="T68" fmla="*/ 1322 w 2304"/>
                <a:gd name="T69" fmla="*/ 1553 h 1653"/>
                <a:gd name="T70" fmla="*/ 1318 w 2304"/>
                <a:gd name="T71" fmla="*/ 1517 h 1653"/>
                <a:gd name="T72" fmla="*/ 1303 w 2304"/>
                <a:gd name="T73" fmla="*/ 1538 h 1653"/>
                <a:gd name="T74" fmla="*/ 1283 w 2304"/>
                <a:gd name="T75" fmla="*/ 1586 h 1653"/>
                <a:gd name="T76" fmla="*/ 1273 w 2304"/>
                <a:gd name="T77" fmla="*/ 1539 h 1653"/>
                <a:gd name="T78" fmla="*/ 1246 w 2304"/>
                <a:gd name="T79" fmla="*/ 1531 h 1653"/>
                <a:gd name="T80" fmla="*/ 1230 w 2304"/>
                <a:gd name="T81" fmla="*/ 1486 h 1653"/>
                <a:gd name="T82" fmla="*/ 1198 w 2304"/>
                <a:gd name="T83" fmla="*/ 1503 h 1653"/>
                <a:gd name="T84" fmla="*/ 1205 w 2304"/>
                <a:gd name="T85" fmla="*/ 1517 h 1653"/>
                <a:gd name="T86" fmla="*/ 1207 w 2304"/>
                <a:gd name="T87" fmla="*/ 1554 h 1653"/>
                <a:gd name="T88" fmla="*/ 1202 w 2304"/>
                <a:gd name="T89" fmla="*/ 1592 h 1653"/>
                <a:gd name="T90" fmla="*/ 1172 w 2304"/>
                <a:gd name="T91" fmla="*/ 1600 h 1653"/>
                <a:gd name="T92" fmla="*/ 1197 w 2304"/>
                <a:gd name="T93" fmla="*/ 1564 h 1653"/>
                <a:gd name="T94" fmla="*/ 1157 w 2304"/>
                <a:gd name="T95" fmla="*/ 1583 h 1653"/>
                <a:gd name="T96" fmla="*/ 1150 w 2304"/>
                <a:gd name="T97" fmla="*/ 1571 h 1653"/>
                <a:gd name="T98" fmla="*/ 1123 w 2304"/>
                <a:gd name="T99" fmla="*/ 1564 h 1653"/>
                <a:gd name="T100" fmla="*/ 1097 w 2304"/>
                <a:gd name="T101" fmla="*/ 1603 h 1653"/>
                <a:gd name="T102" fmla="*/ 1037 w 2304"/>
                <a:gd name="T103" fmla="*/ 1606 h 1653"/>
                <a:gd name="T104" fmla="*/ 822 w 2304"/>
                <a:gd name="T105" fmla="*/ 1534 h 1653"/>
                <a:gd name="T106" fmla="*/ 675 w 2304"/>
                <a:gd name="T107" fmla="*/ 1448 h 1653"/>
                <a:gd name="T108" fmla="*/ 613 w 2304"/>
                <a:gd name="T109" fmla="*/ 1274 h 1653"/>
                <a:gd name="T110" fmla="*/ 598 w 2304"/>
                <a:gd name="T111" fmla="*/ 1130 h 1653"/>
                <a:gd name="T112" fmla="*/ 346 w 2304"/>
                <a:gd name="T113" fmla="*/ 1077 h 1653"/>
                <a:gd name="T114" fmla="*/ 339 w 2304"/>
                <a:gd name="T115" fmla="*/ 963 h 1653"/>
                <a:gd name="T116" fmla="*/ 504 w 2304"/>
                <a:gd name="T117" fmla="*/ 817 h 1653"/>
                <a:gd name="T118" fmla="*/ 388 w 2304"/>
                <a:gd name="T119" fmla="*/ 753 h 1653"/>
                <a:gd name="T120" fmla="*/ 276 w 2304"/>
                <a:gd name="T121" fmla="*/ 745 h 1653"/>
                <a:gd name="T122" fmla="*/ 184 w 2304"/>
                <a:gd name="T123" fmla="*/ 628 h 1653"/>
                <a:gd name="T124" fmla="*/ 11 w 2304"/>
                <a:gd name="T125" fmla="*/ 575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04" h="1653">
                  <a:moveTo>
                    <a:pt x="16" y="506"/>
                  </a:moveTo>
                  <a:lnTo>
                    <a:pt x="22" y="507"/>
                  </a:lnTo>
                  <a:lnTo>
                    <a:pt x="25" y="510"/>
                  </a:lnTo>
                  <a:lnTo>
                    <a:pt x="44" y="528"/>
                  </a:lnTo>
                  <a:lnTo>
                    <a:pt x="58" y="535"/>
                  </a:lnTo>
                  <a:lnTo>
                    <a:pt x="68" y="543"/>
                  </a:lnTo>
                  <a:lnTo>
                    <a:pt x="73" y="546"/>
                  </a:lnTo>
                  <a:lnTo>
                    <a:pt x="77" y="546"/>
                  </a:lnTo>
                  <a:lnTo>
                    <a:pt x="90" y="536"/>
                  </a:lnTo>
                  <a:lnTo>
                    <a:pt x="111" y="528"/>
                  </a:lnTo>
                  <a:lnTo>
                    <a:pt x="120" y="512"/>
                  </a:lnTo>
                  <a:lnTo>
                    <a:pt x="124" y="507"/>
                  </a:lnTo>
                  <a:lnTo>
                    <a:pt x="136" y="503"/>
                  </a:lnTo>
                  <a:lnTo>
                    <a:pt x="157" y="498"/>
                  </a:lnTo>
                  <a:lnTo>
                    <a:pt x="165" y="494"/>
                  </a:lnTo>
                  <a:lnTo>
                    <a:pt x="168" y="488"/>
                  </a:lnTo>
                  <a:lnTo>
                    <a:pt x="173" y="467"/>
                  </a:lnTo>
                  <a:lnTo>
                    <a:pt x="176" y="462"/>
                  </a:lnTo>
                  <a:lnTo>
                    <a:pt x="210" y="430"/>
                  </a:lnTo>
                  <a:lnTo>
                    <a:pt x="218" y="425"/>
                  </a:lnTo>
                  <a:lnTo>
                    <a:pt x="221" y="425"/>
                  </a:lnTo>
                  <a:lnTo>
                    <a:pt x="226" y="426"/>
                  </a:lnTo>
                  <a:lnTo>
                    <a:pt x="230" y="428"/>
                  </a:lnTo>
                  <a:lnTo>
                    <a:pt x="236" y="445"/>
                  </a:lnTo>
                  <a:lnTo>
                    <a:pt x="240" y="449"/>
                  </a:lnTo>
                  <a:lnTo>
                    <a:pt x="245" y="452"/>
                  </a:lnTo>
                  <a:lnTo>
                    <a:pt x="256" y="453"/>
                  </a:lnTo>
                  <a:lnTo>
                    <a:pt x="282" y="450"/>
                  </a:lnTo>
                  <a:lnTo>
                    <a:pt x="289" y="450"/>
                  </a:lnTo>
                  <a:lnTo>
                    <a:pt x="294" y="458"/>
                  </a:lnTo>
                  <a:lnTo>
                    <a:pt x="300" y="474"/>
                  </a:lnTo>
                  <a:lnTo>
                    <a:pt x="307" y="484"/>
                  </a:lnTo>
                  <a:lnTo>
                    <a:pt x="312" y="490"/>
                  </a:lnTo>
                  <a:lnTo>
                    <a:pt x="319" y="496"/>
                  </a:lnTo>
                  <a:lnTo>
                    <a:pt x="325" y="498"/>
                  </a:lnTo>
                  <a:lnTo>
                    <a:pt x="338" y="498"/>
                  </a:lnTo>
                  <a:lnTo>
                    <a:pt x="352" y="506"/>
                  </a:lnTo>
                  <a:lnTo>
                    <a:pt x="369" y="512"/>
                  </a:lnTo>
                  <a:lnTo>
                    <a:pt x="375" y="515"/>
                  </a:lnTo>
                  <a:lnTo>
                    <a:pt x="396" y="530"/>
                  </a:lnTo>
                  <a:lnTo>
                    <a:pt x="401" y="532"/>
                  </a:lnTo>
                  <a:lnTo>
                    <a:pt x="411" y="533"/>
                  </a:lnTo>
                  <a:lnTo>
                    <a:pt x="428" y="529"/>
                  </a:lnTo>
                  <a:lnTo>
                    <a:pt x="438" y="529"/>
                  </a:lnTo>
                  <a:lnTo>
                    <a:pt x="443" y="534"/>
                  </a:lnTo>
                  <a:lnTo>
                    <a:pt x="460" y="556"/>
                  </a:lnTo>
                  <a:lnTo>
                    <a:pt x="463" y="558"/>
                  </a:lnTo>
                  <a:lnTo>
                    <a:pt x="464" y="558"/>
                  </a:lnTo>
                  <a:lnTo>
                    <a:pt x="468" y="556"/>
                  </a:lnTo>
                  <a:lnTo>
                    <a:pt x="479" y="539"/>
                  </a:lnTo>
                  <a:lnTo>
                    <a:pt x="495" y="534"/>
                  </a:lnTo>
                  <a:lnTo>
                    <a:pt x="506" y="523"/>
                  </a:lnTo>
                  <a:lnTo>
                    <a:pt x="515" y="516"/>
                  </a:lnTo>
                  <a:lnTo>
                    <a:pt x="518" y="511"/>
                  </a:lnTo>
                  <a:lnTo>
                    <a:pt x="524" y="496"/>
                  </a:lnTo>
                  <a:lnTo>
                    <a:pt x="525" y="487"/>
                  </a:lnTo>
                  <a:lnTo>
                    <a:pt x="519" y="474"/>
                  </a:lnTo>
                  <a:lnTo>
                    <a:pt x="511" y="459"/>
                  </a:lnTo>
                  <a:lnTo>
                    <a:pt x="510" y="455"/>
                  </a:lnTo>
                  <a:lnTo>
                    <a:pt x="511" y="453"/>
                  </a:lnTo>
                  <a:lnTo>
                    <a:pt x="535" y="446"/>
                  </a:lnTo>
                  <a:lnTo>
                    <a:pt x="562" y="446"/>
                  </a:lnTo>
                  <a:lnTo>
                    <a:pt x="571" y="445"/>
                  </a:lnTo>
                  <a:lnTo>
                    <a:pt x="579" y="442"/>
                  </a:lnTo>
                  <a:lnTo>
                    <a:pt x="597" y="433"/>
                  </a:lnTo>
                  <a:lnTo>
                    <a:pt x="618" y="418"/>
                  </a:lnTo>
                  <a:lnTo>
                    <a:pt x="635" y="410"/>
                  </a:lnTo>
                  <a:lnTo>
                    <a:pt x="652" y="396"/>
                  </a:lnTo>
                  <a:lnTo>
                    <a:pt x="666" y="389"/>
                  </a:lnTo>
                  <a:lnTo>
                    <a:pt x="685" y="387"/>
                  </a:lnTo>
                  <a:lnTo>
                    <a:pt x="733" y="385"/>
                  </a:lnTo>
                  <a:lnTo>
                    <a:pt x="736" y="382"/>
                  </a:lnTo>
                  <a:lnTo>
                    <a:pt x="743" y="369"/>
                  </a:lnTo>
                  <a:lnTo>
                    <a:pt x="745" y="367"/>
                  </a:lnTo>
                  <a:lnTo>
                    <a:pt x="748" y="365"/>
                  </a:lnTo>
                  <a:lnTo>
                    <a:pt x="755" y="367"/>
                  </a:lnTo>
                  <a:lnTo>
                    <a:pt x="764" y="371"/>
                  </a:lnTo>
                  <a:lnTo>
                    <a:pt x="764" y="371"/>
                  </a:lnTo>
                  <a:lnTo>
                    <a:pt x="770" y="355"/>
                  </a:lnTo>
                  <a:lnTo>
                    <a:pt x="775" y="334"/>
                  </a:lnTo>
                  <a:lnTo>
                    <a:pt x="773" y="333"/>
                  </a:lnTo>
                  <a:lnTo>
                    <a:pt x="766" y="327"/>
                  </a:lnTo>
                  <a:lnTo>
                    <a:pt x="761" y="309"/>
                  </a:lnTo>
                  <a:lnTo>
                    <a:pt x="761" y="305"/>
                  </a:lnTo>
                  <a:lnTo>
                    <a:pt x="772" y="296"/>
                  </a:lnTo>
                  <a:lnTo>
                    <a:pt x="788" y="279"/>
                  </a:lnTo>
                  <a:lnTo>
                    <a:pt x="791" y="271"/>
                  </a:lnTo>
                  <a:lnTo>
                    <a:pt x="793" y="263"/>
                  </a:lnTo>
                  <a:lnTo>
                    <a:pt x="819" y="259"/>
                  </a:lnTo>
                  <a:lnTo>
                    <a:pt x="824" y="255"/>
                  </a:lnTo>
                  <a:lnTo>
                    <a:pt x="833" y="249"/>
                  </a:lnTo>
                  <a:lnTo>
                    <a:pt x="838" y="248"/>
                  </a:lnTo>
                  <a:lnTo>
                    <a:pt x="840" y="248"/>
                  </a:lnTo>
                  <a:lnTo>
                    <a:pt x="841" y="250"/>
                  </a:lnTo>
                  <a:lnTo>
                    <a:pt x="844" y="260"/>
                  </a:lnTo>
                  <a:lnTo>
                    <a:pt x="849" y="266"/>
                  </a:lnTo>
                  <a:lnTo>
                    <a:pt x="863" y="280"/>
                  </a:lnTo>
                  <a:lnTo>
                    <a:pt x="868" y="285"/>
                  </a:lnTo>
                  <a:lnTo>
                    <a:pt x="869" y="291"/>
                  </a:lnTo>
                  <a:lnTo>
                    <a:pt x="865" y="308"/>
                  </a:lnTo>
                  <a:lnTo>
                    <a:pt x="866" y="311"/>
                  </a:lnTo>
                  <a:lnTo>
                    <a:pt x="869" y="315"/>
                  </a:lnTo>
                  <a:lnTo>
                    <a:pt x="873" y="317"/>
                  </a:lnTo>
                  <a:lnTo>
                    <a:pt x="886" y="318"/>
                  </a:lnTo>
                  <a:lnTo>
                    <a:pt x="890" y="321"/>
                  </a:lnTo>
                  <a:lnTo>
                    <a:pt x="893" y="324"/>
                  </a:lnTo>
                  <a:lnTo>
                    <a:pt x="894" y="327"/>
                  </a:lnTo>
                  <a:lnTo>
                    <a:pt x="891" y="336"/>
                  </a:lnTo>
                  <a:lnTo>
                    <a:pt x="891" y="343"/>
                  </a:lnTo>
                  <a:lnTo>
                    <a:pt x="908" y="368"/>
                  </a:lnTo>
                  <a:lnTo>
                    <a:pt x="911" y="370"/>
                  </a:lnTo>
                  <a:lnTo>
                    <a:pt x="917" y="365"/>
                  </a:lnTo>
                  <a:lnTo>
                    <a:pt x="923" y="365"/>
                  </a:lnTo>
                  <a:lnTo>
                    <a:pt x="927" y="377"/>
                  </a:lnTo>
                  <a:lnTo>
                    <a:pt x="931" y="381"/>
                  </a:lnTo>
                  <a:lnTo>
                    <a:pt x="937" y="382"/>
                  </a:lnTo>
                  <a:lnTo>
                    <a:pt x="950" y="376"/>
                  </a:lnTo>
                  <a:lnTo>
                    <a:pt x="969" y="354"/>
                  </a:lnTo>
                  <a:lnTo>
                    <a:pt x="971" y="353"/>
                  </a:lnTo>
                  <a:lnTo>
                    <a:pt x="976" y="354"/>
                  </a:lnTo>
                  <a:lnTo>
                    <a:pt x="978" y="357"/>
                  </a:lnTo>
                  <a:lnTo>
                    <a:pt x="981" y="382"/>
                  </a:lnTo>
                  <a:lnTo>
                    <a:pt x="982" y="386"/>
                  </a:lnTo>
                  <a:lnTo>
                    <a:pt x="984" y="386"/>
                  </a:lnTo>
                  <a:lnTo>
                    <a:pt x="994" y="374"/>
                  </a:lnTo>
                  <a:lnTo>
                    <a:pt x="998" y="373"/>
                  </a:lnTo>
                  <a:lnTo>
                    <a:pt x="999" y="380"/>
                  </a:lnTo>
                  <a:lnTo>
                    <a:pt x="999" y="392"/>
                  </a:lnTo>
                  <a:lnTo>
                    <a:pt x="1004" y="400"/>
                  </a:lnTo>
                  <a:lnTo>
                    <a:pt x="1005" y="405"/>
                  </a:lnTo>
                  <a:lnTo>
                    <a:pt x="1004" y="414"/>
                  </a:lnTo>
                  <a:lnTo>
                    <a:pt x="1004" y="416"/>
                  </a:lnTo>
                  <a:lnTo>
                    <a:pt x="1016" y="414"/>
                  </a:lnTo>
                  <a:lnTo>
                    <a:pt x="1023" y="414"/>
                  </a:lnTo>
                  <a:lnTo>
                    <a:pt x="1029" y="413"/>
                  </a:lnTo>
                  <a:lnTo>
                    <a:pt x="1063" y="396"/>
                  </a:lnTo>
                  <a:lnTo>
                    <a:pt x="1087" y="389"/>
                  </a:lnTo>
                  <a:lnTo>
                    <a:pt x="1108" y="375"/>
                  </a:lnTo>
                  <a:lnTo>
                    <a:pt x="1112" y="352"/>
                  </a:lnTo>
                  <a:lnTo>
                    <a:pt x="1117" y="338"/>
                  </a:lnTo>
                  <a:lnTo>
                    <a:pt x="1120" y="331"/>
                  </a:lnTo>
                  <a:lnTo>
                    <a:pt x="1126" y="326"/>
                  </a:lnTo>
                  <a:lnTo>
                    <a:pt x="1128" y="321"/>
                  </a:lnTo>
                  <a:lnTo>
                    <a:pt x="1128" y="320"/>
                  </a:lnTo>
                  <a:lnTo>
                    <a:pt x="1120" y="314"/>
                  </a:lnTo>
                  <a:lnTo>
                    <a:pt x="1120" y="310"/>
                  </a:lnTo>
                  <a:lnTo>
                    <a:pt x="1125" y="307"/>
                  </a:lnTo>
                  <a:lnTo>
                    <a:pt x="1132" y="307"/>
                  </a:lnTo>
                  <a:lnTo>
                    <a:pt x="1140" y="316"/>
                  </a:lnTo>
                  <a:lnTo>
                    <a:pt x="1143" y="317"/>
                  </a:lnTo>
                  <a:lnTo>
                    <a:pt x="1145" y="317"/>
                  </a:lnTo>
                  <a:lnTo>
                    <a:pt x="1147" y="315"/>
                  </a:lnTo>
                  <a:lnTo>
                    <a:pt x="1151" y="304"/>
                  </a:lnTo>
                  <a:lnTo>
                    <a:pt x="1158" y="295"/>
                  </a:lnTo>
                  <a:lnTo>
                    <a:pt x="1167" y="280"/>
                  </a:lnTo>
                  <a:lnTo>
                    <a:pt x="1172" y="281"/>
                  </a:lnTo>
                  <a:lnTo>
                    <a:pt x="1176" y="283"/>
                  </a:lnTo>
                  <a:lnTo>
                    <a:pt x="1200" y="313"/>
                  </a:lnTo>
                  <a:lnTo>
                    <a:pt x="1220" y="311"/>
                  </a:lnTo>
                  <a:lnTo>
                    <a:pt x="1245" y="340"/>
                  </a:lnTo>
                  <a:lnTo>
                    <a:pt x="1249" y="352"/>
                  </a:lnTo>
                  <a:lnTo>
                    <a:pt x="1252" y="354"/>
                  </a:lnTo>
                  <a:lnTo>
                    <a:pt x="1256" y="353"/>
                  </a:lnTo>
                  <a:lnTo>
                    <a:pt x="1258" y="351"/>
                  </a:lnTo>
                  <a:lnTo>
                    <a:pt x="1261" y="344"/>
                  </a:lnTo>
                  <a:lnTo>
                    <a:pt x="1262" y="313"/>
                  </a:lnTo>
                  <a:lnTo>
                    <a:pt x="1265" y="300"/>
                  </a:lnTo>
                  <a:lnTo>
                    <a:pt x="1268" y="292"/>
                  </a:lnTo>
                  <a:lnTo>
                    <a:pt x="1279" y="287"/>
                  </a:lnTo>
                  <a:lnTo>
                    <a:pt x="1279" y="284"/>
                  </a:lnTo>
                  <a:lnTo>
                    <a:pt x="1276" y="278"/>
                  </a:lnTo>
                  <a:lnTo>
                    <a:pt x="1277" y="272"/>
                  </a:lnTo>
                  <a:lnTo>
                    <a:pt x="1281" y="264"/>
                  </a:lnTo>
                  <a:lnTo>
                    <a:pt x="1287" y="256"/>
                  </a:lnTo>
                  <a:lnTo>
                    <a:pt x="1290" y="254"/>
                  </a:lnTo>
                  <a:lnTo>
                    <a:pt x="1295" y="252"/>
                  </a:lnTo>
                  <a:lnTo>
                    <a:pt x="1302" y="252"/>
                  </a:lnTo>
                  <a:lnTo>
                    <a:pt x="1306" y="253"/>
                  </a:lnTo>
                  <a:lnTo>
                    <a:pt x="1308" y="260"/>
                  </a:lnTo>
                  <a:lnTo>
                    <a:pt x="1309" y="277"/>
                  </a:lnTo>
                  <a:lnTo>
                    <a:pt x="1311" y="281"/>
                  </a:lnTo>
                  <a:lnTo>
                    <a:pt x="1351" y="281"/>
                  </a:lnTo>
                  <a:lnTo>
                    <a:pt x="1382" y="288"/>
                  </a:lnTo>
                  <a:lnTo>
                    <a:pt x="1389" y="288"/>
                  </a:lnTo>
                  <a:lnTo>
                    <a:pt x="1395" y="286"/>
                  </a:lnTo>
                  <a:lnTo>
                    <a:pt x="1397" y="284"/>
                  </a:lnTo>
                  <a:lnTo>
                    <a:pt x="1397" y="281"/>
                  </a:lnTo>
                  <a:lnTo>
                    <a:pt x="1389" y="268"/>
                  </a:lnTo>
                  <a:lnTo>
                    <a:pt x="1388" y="259"/>
                  </a:lnTo>
                  <a:lnTo>
                    <a:pt x="1389" y="242"/>
                  </a:lnTo>
                  <a:lnTo>
                    <a:pt x="1394" y="232"/>
                  </a:lnTo>
                  <a:lnTo>
                    <a:pt x="1396" y="228"/>
                  </a:lnTo>
                  <a:lnTo>
                    <a:pt x="1395" y="220"/>
                  </a:lnTo>
                  <a:lnTo>
                    <a:pt x="1393" y="214"/>
                  </a:lnTo>
                  <a:lnTo>
                    <a:pt x="1391" y="213"/>
                  </a:lnTo>
                  <a:lnTo>
                    <a:pt x="1388" y="214"/>
                  </a:lnTo>
                  <a:lnTo>
                    <a:pt x="1370" y="224"/>
                  </a:lnTo>
                  <a:lnTo>
                    <a:pt x="1359" y="228"/>
                  </a:lnTo>
                  <a:lnTo>
                    <a:pt x="1346" y="227"/>
                  </a:lnTo>
                  <a:lnTo>
                    <a:pt x="1343" y="225"/>
                  </a:lnTo>
                  <a:lnTo>
                    <a:pt x="1342" y="223"/>
                  </a:lnTo>
                  <a:lnTo>
                    <a:pt x="1351" y="214"/>
                  </a:lnTo>
                  <a:lnTo>
                    <a:pt x="1375" y="194"/>
                  </a:lnTo>
                  <a:lnTo>
                    <a:pt x="1377" y="193"/>
                  </a:lnTo>
                  <a:lnTo>
                    <a:pt x="1389" y="195"/>
                  </a:lnTo>
                  <a:lnTo>
                    <a:pt x="1408" y="191"/>
                  </a:lnTo>
                  <a:lnTo>
                    <a:pt x="1411" y="192"/>
                  </a:lnTo>
                  <a:lnTo>
                    <a:pt x="1413" y="194"/>
                  </a:lnTo>
                  <a:lnTo>
                    <a:pt x="1417" y="206"/>
                  </a:lnTo>
                  <a:lnTo>
                    <a:pt x="1421" y="210"/>
                  </a:lnTo>
                  <a:lnTo>
                    <a:pt x="1425" y="210"/>
                  </a:lnTo>
                  <a:lnTo>
                    <a:pt x="1427" y="209"/>
                  </a:lnTo>
                  <a:lnTo>
                    <a:pt x="1427" y="203"/>
                  </a:lnTo>
                  <a:lnTo>
                    <a:pt x="1426" y="197"/>
                  </a:lnTo>
                  <a:lnTo>
                    <a:pt x="1427" y="194"/>
                  </a:lnTo>
                  <a:lnTo>
                    <a:pt x="1432" y="197"/>
                  </a:lnTo>
                  <a:lnTo>
                    <a:pt x="1438" y="205"/>
                  </a:lnTo>
                  <a:lnTo>
                    <a:pt x="1448" y="210"/>
                  </a:lnTo>
                  <a:lnTo>
                    <a:pt x="1456" y="213"/>
                  </a:lnTo>
                  <a:lnTo>
                    <a:pt x="1468" y="216"/>
                  </a:lnTo>
                  <a:lnTo>
                    <a:pt x="1472" y="216"/>
                  </a:lnTo>
                  <a:lnTo>
                    <a:pt x="1475" y="214"/>
                  </a:lnTo>
                  <a:lnTo>
                    <a:pt x="1478" y="213"/>
                  </a:lnTo>
                  <a:lnTo>
                    <a:pt x="1471" y="206"/>
                  </a:lnTo>
                  <a:lnTo>
                    <a:pt x="1477" y="182"/>
                  </a:lnTo>
                  <a:lnTo>
                    <a:pt x="1487" y="173"/>
                  </a:lnTo>
                  <a:lnTo>
                    <a:pt x="1492" y="163"/>
                  </a:lnTo>
                  <a:lnTo>
                    <a:pt x="1500" y="159"/>
                  </a:lnTo>
                  <a:lnTo>
                    <a:pt x="1505" y="155"/>
                  </a:lnTo>
                  <a:lnTo>
                    <a:pt x="1505" y="148"/>
                  </a:lnTo>
                  <a:lnTo>
                    <a:pt x="1501" y="142"/>
                  </a:lnTo>
                  <a:lnTo>
                    <a:pt x="1500" y="140"/>
                  </a:lnTo>
                  <a:lnTo>
                    <a:pt x="1504" y="136"/>
                  </a:lnTo>
                  <a:lnTo>
                    <a:pt x="1520" y="121"/>
                  </a:lnTo>
                  <a:lnTo>
                    <a:pt x="1520" y="121"/>
                  </a:lnTo>
                  <a:lnTo>
                    <a:pt x="1523" y="121"/>
                  </a:lnTo>
                  <a:lnTo>
                    <a:pt x="1531" y="128"/>
                  </a:lnTo>
                  <a:lnTo>
                    <a:pt x="1534" y="129"/>
                  </a:lnTo>
                  <a:lnTo>
                    <a:pt x="1561" y="116"/>
                  </a:lnTo>
                  <a:lnTo>
                    <a:pt x="1568" y="115"/>
                  </a:lnTo>
                  <a:lnTo>
                    <a:pt x="1573" y="122"/>
                  </a:lnTo>
                  <a:lnTo>
                    <a:pt x="1582" y="128"/>
                  </a:lnTo>
                  <a:lnTo>
                    <a:pt x="1586" y="133"/>
                  </a:lnTo>
                  <a:lnTo>
                    <a:pt x="1585" y="138"/>
                  </a:lnTo>
                  <a:lnTo>
                    <a:pt x="1579" y="157"/>
                  </a:lnTo>
                  <a:lnTo>
                    <a:pt x="1579" y="165"/>
                  </a:lnTo>
                  <a:lnTo>
                    <a:pt x="1585" y="167"/>
                  </a:lnTo>
                  <a:lnTo>
                    <a:pt x="1610" y="170"/>
                  </a:lnTo>
                  <a:lnTo>
                    <a:pt x="1613" y="167"/>
                  </a:lnTo>
                  <a:lnTo>
                    <a:pt x="1616" y="165"/>
                  </a:lnTo>
                  <a:lnTo>
                    <a:pt x="1619" y="160"/>
                  </a:lnTo>
                  <a:lnTo>
                    <a:pt x="1618" y="148"/>
                  </a:lnTo>
                  <a:lnTo>
                    <a:pt x="1612" y="140"/>
                  </a:lnTo>
                  <a:lnTo>
                    <a:pt x="1611" y="137"/>
                  </a:lnTo>
                  <a:lnTo>
                    <a:pt x="1612" y="130"/>
                  </a:lnTo>
                  <a:lnTo>
                    <a:pt x="1614" y="123"/>
                  </a:lnTo>
                  <a:lnTo>
                    <a:pt x="1616" y="119"/>
                  </a:lnTo>
                  <a:lnTo>
                    <a:pt x="1619" y="118"/>
                  </a:lnTo>
                  <a:lnTo>
                    <a:pt x="1623" y="117"/>
                  </a:lnTo>
                  <a:lnTo>
                    <a:pt x="1633" y="119"/>
                  </a:lnTo>
                  <a:lnTo>
                    <a:pt x="1637" y="117"/>
                  </a:lnTo>
                  <a:lnTo>
                    <a:pt x="1645" y="98"/>
                  </a:lnTo>
                  <a:lnTo>
                    <a:pt x="1651" y="75"/>
                  </a:lnTo>
                  <a:lnTo>
                    <a:pt x="1655" y="69"/>
                  </a:lnTo>
                  <a:lnTo>
                    <a:pt x="1660" y="66"/>
                  </a:lnTo>
                  <a:lnTo>
                    <a:pt x="1667" y="67"/>
                  </a:lnTo>
                  <a:lnTo>
                    <a:pt x="1679" y="71"/>
                  </a:lnTo>
                  <a:lnTo>
                    <a:pt x="1696" y="70"/>
                  </a:lnTo>
                  <a:lnTo>
                    <a:pt x="1699" y="73"/>
                  </a:lnTo>
                  <a:lnTo>
                    <a:pt x="1701" y="77"/>
                  </a:lnTo>
                  <a:lnTo>
                    <a:pt x="1701" y="80"/>
                  </a:lnTo>
                  <a:lnTo>
                    <a:pt x="1697" y="113"/>
                  </a:lnTo>
                  <a:lnTo>
                    <a:pt x="1698" y="117"/>
                  </a:lnTo>
                  <a:lnTo>
                    <a:pt x="1700" y="119"/>
                  </a:lnTo>
                  <a:lnTo>
                    <a:pt x="1710" y="122"/>
                  </a:lnTo>
                  <a:lnTo>
                    <a:pt x="1724" y="123"/>
                  </a:lnTo>
                  <a:lnTo>
                    <a:pt x="1728" y="118"/>
                  </a:lnTo>
                  <a:lnTo>
                    <a:pt x="1734" y="108"/>
                  </a:lnTo>
                  <a:lnTo>
                    <a:pt x="1736" y="106"/>
                  </a:lnTo>
                  <a:lnTo>
                    <a:pt x="1751" y="125"/>
                  </a:lnTo>
                  <a:lnTo>
                    <a:pt x="1753" y="135"/>
                  </a:lnTo>
                  <a:lnTo>
                    <a:pt x="1754" y="139"/>
                  </a:lnTo>
                  <a:lnTo>
                    <a:pt x="1756" y="140"/>
                  </a:lnTo>
                  <a:lnTo>
                    <a:pt x="1761" y="141"/>
                  </a:lnTo>
                  <a:lnTo>
                    <a:pt x="1770" y="139"/>
                  </a:lnTo>
                  <a:lnTo>
                    <a:pt x="1773" y="137"/>
                  </a:lnTo>
                  <a:lnTo>
                    <a:pt x="1785" y="108"/>
                  </a:lnTo>
                  <a:lnTo>
                    <a:pt x="1797" y="87"/>
                  </a:lnTo>
                  <a:lnTo>
                    <a:pt x="1804" y="81"/>
                  </a:lnTo>
                  <a:lnTo>
                    <a:pt x="1812" y="73"/>
                  </a:lnTo>
                  <a:lnTo>
                    <a:pt x="1816" y="71"/>
                  </a:lnTo>
                  <a:lnTo>
                    <a:pt x="1825" y="70"/>
                  </a:lnTo>
                  <a:lnTo>
                    <a:pt x="1831" y="65"/>
                  </a:lnTo>
                  <a:lnTo>
                    <a:pt x="1842" y="49"/>
                  </a:lnTo>
                  <a:lnTo>
                    <a:pt x="1842" y="35"/>
                  </a:lnTo>
                  <a:lnTo>
                    <a:pt x="1860" y="21"/>
                  </a:lnTo>
                  <a:lnTo>
                    <a:pt x="1863" y="21"/>
                  </a:lnTo>
                  <a:lnTo>
                    <a:pt x="1869" y="25"/>
                  </a:lnTo>
                  <a:lnTo>
                    <a:pt x="1879" y="25"/>
                  </a:lnTo>
                  <a:lnTo>
                    <a:pt x="1888" y="30"/>
                  </a:lnTo>
                  <a:lnTo>
                    <a:pt x="1894" y="22"/>
                  </a:lnTo>
                  <a:lnTo>
                    <a:pt x="1898" y="29"/>
                  </a:lnTo>
                  <a:lnTo>
                    <a:pt x="1895" y="39"/>
                  </a:lnTo>
                  <a:lnTo>
                    <a:pt x="1898" y="43"/>
                  </a:lnTo>
                  <a:lnTo>
                    <a:pt x="1902" y="45"/>
                  </a:lnTo>
                  <a:lnTo>
                    <a:pt x="1905" y="45"/>
                  </a:lnTo>
                  <a:lnTo>
                    <a:pt x="1915" y="41"/>
                  </a:lnTo>
                  <a:lnTo>
                    <a:pt x="1922" y="40"/>
                  </a:lnTo>
                  <a:lnTo>
                    <a:pt x="1942" y="40"/>
                  </a:lnTo>
                  <a:lnTo>
                    <a:pt x="1952" y="43"/>
                  </a:lnTo>
                  <a:lnTo>
                    <a:pt x="1955" y="39"/>
                  </a:lnTo>
                  <a:lnTo>
                    <a:pt x="1954" y="25"/>
                  </a:lnTo>
                  <a:lnTo>
                    <a:pt x="1958" y="3"/>
                  </a:lnTo>
                  <a:lnTo>
                    <a:pt x="1960" y="1"/>
                  </a:lnTo>
                  <a:lnTo>
                    <a:pt x="1965" y="0"/>
                  </a:lnTo>
                  <a:lnTo>
                    <a:pt x="1969" y="2"/>
                  </a:lnTo>
                  <a:lnTo>
                    <a:pt x="1973" y="5"/>
                  </a:lnTo>
                  <a:lnTo>
                    <a:pt x="1973" y="17"/>
                  </a:lnTo>
                  <a:lnTo>
                    <a:pt x="1976" y="19"/>
                  </a:lnTo>
                  <a:lnTo>
                    <a:pt x="2005" y="26"/>
                  </a:lnTo>
                  <a:lnTo>
                    <a:pt x="2021" y="28"/>
                  </a:lnTo>
                  <a:lnTo>
                    <a:pt x="2025" y="30"/>
                  </a:lnTo>
                  <a:lnTo>
                    <a:pt x="2026" y="36"/>
                  </a:lnTo>
                  <a:lnTo>
                    <a:pt x="2030" y="38"/>
                  </a:lnTo>
                  <a:lnTo>
                    <a:pt x="2057" y="41"/>
                  </a:lnTo>
                  <a:lnTo>
                    <a:pt x="2060" y="45"/>
                  </a:lnTo>
                  <a:lnTo>
                    <a:pt x="2061" y="50"/>
                  </a:lnTo>
                  <a:lnTo>
                    <a:pt x="2056" y="98"/>
                  </a:lnTo>
                  <a:lnTo>
                    <a:pt x="2052" y="108"/>
                  </a:lnTo>
                  <a:lnTo>
                    <a:pt x="2043" y="125"/>
                  </a:lnTo>
                  <a:lnTo>
                    <a:pt x="2039" y="137"/>
                  </a:lnTo>
                  <a:lnTo>
                    <a:pt x="2041" y="144"/>
                  </a:lnTo>
                  <a:lnTo>
                    <a:pt x="2049" y="164"/>
                  </a:lnTo>
                  <a:lnTo>
                    <a:pt x="2056" y="176"/>
                  </a:lnTo>
                  <a:lnTo>
                    <a:pt x="2058" y="177"/>
                  </a:lnTo>
                  <a:lnTo>
                    <a:pt x="2062" y="176"/>
                  </a:lnTo>
                  <a:lnTo>
                    <a:pt x="2073" y="166"/>
                  </a:lnTo>
                  <a:lnTo>
                    <a:pt x="2078" y="164"/>
                  </a:lnTo>
                  <a:lnTo>
                    <a:pt x="2113" y="164"/>
                  </a:lnTo>
                  <a:lnTo>
                    <a:pt x="2120" y="167"/>
                  </a:lnTo>
                  <a:lnTo>
                    <a:pt x="2122" y="171"/>
                  </a:lnTo>
                  <a:lnTo>
                    <a:pt x="2122" y="173"/>
                  </a:lnTo>
                  <a:lnTo>
                    <a:pt x="2120" y="176"/>
                  </a:lnTo>
                  <a:lnTo>
                    <a:pt x="2110" y="180"/>
                  </a:lnTo>
                  <a:lnTo>
                    <a:pt x="2104" y="183"/>
                  </a:lnTo>
                  <a:lnTo>
                    <a:pt x="2103" y="201"/>
                  </a:lnTo>
                  <a:lnTo>
                    <a:pt x="2075" y="218"/>
                  </a:lnTo>
                  <a:lnTo>
                    <a:pt x="2072" y="221"/>
                  </a:lnTo>
                  <a:lnTo>
                    <a:pt x="2070" y="230"/>
                  </a:lnTo>
                  <a:lnTo>
                    <a:pt x="2074" y="259"/>
                  </a:lnTo>
                  <a:lnTo>
                    <a:pt x="2074" y="274"/>
                  </a:lnTo>
                  <a:lnTo>
                    <a:pt x="2061" y="314"/>
                  </a:lnTo>
                  <a:lnTo>
                    <a:pt x="2058" y="322"/>
                  </a:lnTo>
                  <a:lnTo>
                    <a:pt x="2054" y="327"/>
                  </a:lnTo>
                  <a:lnTo>
                    <a:pt x="2026" y="354"/>
                  </a:lnTo>
                  <a:lnTo>
                    <a:pt x="2020" y="361"/>
                  </a:lnTo>
                  <a:lnTo>
                    <a:pt x="2015" y="370"/>
                  </a:lnTo>
                  <a:lnTo>
                    <a:pt x="2010" y="386"/>
                  </a:lnTo>
                  <a:lnTo>
                    <a:pt x="2007" y="392"/>
                  </a:lnTo>
                  <a:lnTo>
                    <a:pt x="1984" y="408"/>
                  </a:lnTo>
                  <a:lnTo>
                    <a:pt x="1977" y="415"/>
                  </a:lnTo>
                  <a:lnTo>
                    <a:pt x="1971" y="426"/>
                  </a:lnTo>
                  <a:lnTo>
                    <a:pt x="1967" y="437"/>
                  </a:lnTo>
                  <a:lnTo>
                    <a:pt x="1967" y="450"/>
                  </a:lnTo>
                  <a:lnTo>
                    <a:pt x="1970" y="470"/>
                  </a:lnTo>
                  <a:lnTo>
                    <a:pt x="1974" y="485"/>
                  </a:lnTo>
                  <a:lnTo>
                    <a:pt x="1977" y="489"/>
                  </a:lnTo>
                  <a:lnTo>
                    <a:pt x="1986" y="490"/>
                  </a:lnTo>
                  <a:lnTo>
                    <a:pt x="1994" y="488"/>
                  </a:lnTo>
                  <a:lnTo>
                    <a:pt x="2003" y="483"/>
                  </a:lnTo>
                  <a:lnTo>
                    <a:pt x="2006" y="480"/>
                  </a:lnTo>
                  <a:lnTo>
                    <a:pt x="2008" y="477"/>
                  </a:lnTo>
                  <a:lnTo>
                    <a:pt x="2012" y="453"/>
                  </a:lnTo>
                  <a:lnTo>
                    <a:pt x="2014" y="450"/>
                  </a:lnTo>
                  <a:lnTo>
                    <a:pt x="2020" y="446"/>
                  </a:lnTo>
                  <a:lnTo>
                    <a:pt x="2031" y="441"/>
                  </a:lnTo>
                  <a:lnTo>
                    <a:pt x="2041" y="434"/>
                  </a:lnTo>
                  <a:lnTo>
                    <a:pt x="2060" y="416"/>
                  </a:lnTo>
                  <a:lnTo>
                    <a:pt x="2063" y="416"/>
                  </a:lnTo>
                  <a:lnTo>
                    <a:pt x="2075" y="424"/>
                  </a:lnTo>
                  <a:lnTo>
                    <a:pt x="2079" y="425"/>
                  </a:lnTo>
                  <a:lnTo>
                    <a:pt x="2088" y="422"/>
                  </a:lnTo>
                  <a:lnTo>
                    <a:pt x="2097" y="416"/>
                  </a:lnTo>
                  <a:lnTo>
                    <a:pt x="2100" y="415"/>
                  </a:lnTo>
                  <a:lnTo>
                    <a:pt x="2104" y="424"/>
                  </a:lnTo>
                  <a:lnTo>
                    <a:pt x="2109" y="428"/>
                  </a:lnTo>
                  <a:lnTo>
                    <a:pt x="2110" y="430"/>
                  </a:lnTo>
                  <a:lnTo>
                    <a:pt x="2109" y="434"/>
                  </a:lnTo>
                  <a:lnTo>
                    <a:pt x="2105" y="444"/>
                  </a:lnTo>
                  <a:lnTo>
                    <a:pt x="2105" y="447"/>
                  </a:lnTo>
                  <a:lnTo>
                    <a:pt x="2111" y="451"/>
                  </a:lnTo>
                  <a:lnTo>
                    <a:pt x="2119" y="452"/>
                  </a:lnTo>
                  <a:lnTo>
                    <a:pt x="2121" y="453"/>
                  </a:lnTo>
                  <a:lnTo>
                    <a:pt x="2120" y="460"/>
                  </a:lnTo>
                  <a:lnTo>
                    <a:pt x="2115" y="468"/>
                  </a:lnTo>
                  <a:lnTo>
                    <a:pt x="2114" y="474"/>
                  </a:lnTo>
                  <a:lnTo>
                    <a:pt x="2120" y="488"/>
                  </a:lnTo>
                  <a:lnTo>
                    <a:pt x="2116" y="507"/>
                  </a:lnTo>
                  <a:lnTo>
                    <a:pt x="2123" y="528"/>
                  </a:lnTo>
                  <a:lnTo>
                    <a:pt x="2112" y="564"/>
                  </a:lnTo>
                  <a:lnTo>
                    <a:pt x="2113" y="568"/>
                  </a:lnTo>
                  <a:lnTo>
                    <a:pt x="2114" y="570"/>
                  </a:lnTo>
                  <a:lnTo>
                    <a:pt x="2132" y="570"/>
                  </a:lnTo>
                  <a:lnTo>
                    <a:pt x="2144" y="578"/>
                  </a:lnTo>
                  <a:lnTo>
                    <a:pt x="2150" y="577"/>
                  </a:lnTo>
                  <a:lnTo>
                    <a:pt x="2153" y="575"/>
                  </a:lnTo>
                  <a:lnTo>
                    <a:pt x="2159" y="564"/>
                  </a:lnTo>
                  <a:lnTo>
                    <a:pt x="2163" y="562"/>
                  </a:lnTo>
                  <a:lnTo>
                    <a:pt x="2170" y="564"/>
                  </a:lnTo>
                  <a:lnTo>
                    <a:pt x="2173" y="562"/>
                  </a:lnTo>
                  <a:lnTo>
                    <a:pt x="2175" y="552"/>
                  </a:lnTo>
                  <a:lnTo>
                    <a:pt x="2190" y="536"/>
                  </a:lnTo>
                  <a:lnTo>
                    <a:pt x="2195" y="534"/>
                  </a:lnTo>
                  <a:lnTo>
                    <a:pt x="2218" y="533"/>
                  </a:lnTo>
                  <a:lnTo>
                    <a:pt x="2264" y="536"/>
                  </a:lnTo>
                  <a:lnTo>
                    <a:pt x="2277" y="538"/>
                  </a:lnTo>
                  <a:lnTo>
                    <a:pt x="2288" y="543"/>
                  </a:lnTo>
                  <a:lnTo>
                    <a:pt x="2288" y="543"/>
                  </a:lnTo>
                  <a:lnTo>
                    <a:pt x="2284" y="547"/>
                  </a:lnTo>
                  <a:lnTo>
                    <a:pt x="2276" y="551"/>
                  </a:lnTo>
                  <a:lnTo>
                    <a:pt x="2272" y="555"/>
                  </a:lnTo>
                  <a:lnTo>
                    <a:pt x="2270" y="560"/>
                  </a:lnTo>
                  <a:lnTo>
                    <a:pt x="2263" y="582"/>
                  </a:lnTo>
                  <a:lnTo>
                    <a:pt x="2282" y="606"/>
                  </a:lnTo>
                  <a:lnTo>
                    <a:pt x="2284" y="612"/>
                  </a:lnTo>
                  <a:lnTo>
                    <a:pt x="2285" y="622"/>
                  </a:lnTo>
                  <a:lnTo>
                    <a:pt x="2281" y="634"/>
                  </a:lnTo>
                  <a:lnTo>
                    <a:pt x="2285" y="640"/>
                  </a:lnTo>
                  <a:lnTo>
                    <a:pt x="2292" y="645"/>
                  </a:lnTo>
                  <a:lnTo>
                    <a:pt x="2298" y="655"/>
                  </a:lnTo>
                  <a:lnTo>
                    <a:pt x="2304" y="666"/>
                  </a:lnTo>
                  <a:lnTo>
                    <a:pt x="2304" y="672"/>
                  </a:lnTo>
                  <a:lnTo>
                    <a:pt x="2300" y="682"/>
                  </a:lnTo>
                  <a:lnTo>
                    <a:pt x="2294" y="688"/>
                  </a:lnTo>
                  <a:lnTo>
                    <a:pt x="2274" y="703"/>
                  </a:lnTo>
                  <a:lnTo>
                    <a:pt x="2256" y="712"/>
                  </a:lnTo>
                  <a:lnTo>
                    <a:pt x="2254" y="714"/>
                  </a:lnTo>
                  <a:lnTo>
                    <a:pt x="2253" y="717"/>
                  </a:lnTo>
                  <a:lnTo>
                    <a:pt x="2255" y="734"/>
                  </a:lnTo>
                  <a:lnTo>
                    <a:pt x="2259" y="758"/>
                  </a:lnTo>
                  <a:lnTo>
                    <a:pt x="2273" y="793"/>
                  </a:lnTo>
                  <a:lnTo>
                    <a:pt x="2273" y="798"/>
                  </a:lnTo>
                  <a:lnTo>
                    <a:pt x="2271" y="802"/>
                  </a:lnTo>
                  <a:lnTo>
                    <a:pt x="2270" y="803"/>
                  </a:lnTo>
                  <a:lnTo>
                    <a:pt x="2259" y="807"/>
                  </a:lnTo>
                  <a:lnTo>
                    <a:pt x="2247" y="809"/>
                  </a:lnTo>
                  <a:lnTo>
                    <a:pt x="2244" y="810"/>
                  </a:lnTo>
                  <a:lnTo>
                    <a:pt x="2243" y="814"/>
                  </a:lnTo>
                  <a:lnTo>
                    <a:pt x="2236" y="841"/>
                  </a:lnTo>
                  <a:lnTo>
                    <a:pt x="2232" y="845"/>
                  </a:lnTo>
                  <a:lnTo>
                    <a:pt x="2229" y="848"/>
                  </a:lnTo>
                  <a:lnTo>
                    <a:pt x="2212" y="848"/>
                  </a:lnTo>
                  <a:lnTo>
                    <a:pt x="2203" y="849"/>
                  </a:lnTo>
                  <a:lnTo>
                    <a:pt x="2189" y="847"/>
                  </a:lnTo>
                  <a:lnTo>
                    <a:pt x="2187" y="848"/>
                  </a:lnTo>
                  <a:lnTo>
                    <a:pt x="2183" y="861"/>
                  </a:lnTo>
                  <a:lnTo>
                    <a:pt x="2181" y="873"/>
                  </a:lnTo>
                  <a:lnTo>
                    <a:pt x="2182" y="877"/>
                  </a:lnTo>
                  <a:lnTo>
                    <a:pt x="2188" y="878"/>
                  </a:lnTo>
                  <a:lnTo>
                    <a:pt x="2190" y="880"/>
                  </a:lnTo>
                  <a:lnTo>
                    <a:pt x="2188" y="886"/>
                  </a:lnTo>
                  <a:lnTo>
                    <a:pt x="2182" y="894"/>
                  </a:lnTo>
                  <a:lnTo>
                    <a:pt x="2177" y="903"/>
                  </a:lnTo>
                  <a:lnTo>
                    <a:pt x="2174" y="906"/>
                  </a:lnTo>
                  <a:lnTo>
                    <a:pt x="2165" y="910"/>
                  </a:lnTo>
                  <a:lnTo>
                    <a:pt x="2145" y="913"/>
                  </a:lnTo>
                  <a:lnTo>
                    <a:pt x="2140" y="915"/>
                  </a:lnTo>
                  <a:lnTo>
                    <a:pt x="2136" y="933"/>
                  </a:lnTo>
                  <a:lnTo>
                    <a:pt x="2130" y="947"/>
                  </a:lnTo>
                  <a:lnTo>
                    <a:pt x="2124" y="954"/>
                  </a:lnTo>
                  <a:lnTo>
                    <a:pt x="2109" y="971"/>
                  </a:lnTo>
                  <a:lnTo>
                    <a:pt x="2102" y="1003"/>
                  </a:lnTo>
                  <a:lnTo>
                    <a:pt x="2098" y="1018"/>
                  </a:lnTo>
                  <a:lnTo>
                    <a:pt x="2097" y="1036"/>
                  </a:lnTo>
                  <a:lnTo>
                    <a:pt x="2097" y="1038"/>
                  </a:lnTo>
                  <a:lnTo>
                    <a:pt x="2101" y="1045"/>
                  </a:lnTo>
                  <a:lnTo>
                    <a:pt x="2103" y="1053"/>
                  </a:lnTo>
                  <a:lnTo>
                    <a:pt x="2102" y="1083"/>
                  </a:lnTo>
                  <a:lnTo>
                    <a:pt x="2103" y="1091"/>
                  </a:lnTo>
                  <a:lnTo>
                    <a:pt x="2106" y="1097"/>
                  </a:lnTo>
                  <a:lnTo>
                    <a:pt x="2116" y="1104"/>
                  </a:lnTo>
                  <a:lnTo>
                    <a:pt x="2118" y="1108"/>
                  </a:lnTo>
                  <a:lnTo>
                    <a:pt x="2111" y="1119"/>
                  </a:lnTo>
                  <a:lnTo>
                    <a:pt x="2108" y="1127"/>
                  </a:lnTo>
                  <a:lnTo>
                    <a:pt x="2098" y="1137"/>
                  </a:lnTo>
                  <a:lnTo>
                    <a:pt x="2101" y="1146"/>
                  </a:lnTo>
                  <a:lnTo>
                    <a:pt x="2100" y="1148"/>
                  </a:lnTo>
                  <a:lnTo>
                    <a:pt x="2090" y="1162"/>
                  </a:lnTo>
                  <a:lnTo>
                    <a:pt x="2052" y="1199"/>
                  </a:lnTo>
                  <a:lnTo>
                    <a:pt x="2031" y="1207"/>
                  </a:lnTo>
                  <a:lnTo>
                    <a:pt x="2011" y="1212"/>
                  </a:lnTo>
                  <a:lnTo>
                    <a:pt x="2007" y="1214"/>
                  </a:lnTo>
                  <a:lnTo>
                    <a:pt x="2009" y="1231"/>
                  </a:lnTo>
                  <a:lnTo>
                    <a:pt x="2008" y="1234"/>
                  </a:lnTo>
                  <a:lnTo>
                    <a:pt x="2006" y="1237"/>
                  </a:lnTo>
                  <a:lnTo>
                    <a:pt x="1991" y="1243"/>
                  </a:lnTo>
                  <a:lnTo>
                    <a:pt x="1966" y="1251"/>
                  </a:lnTo>
                  <a:lnTo>
                    <a:pt x="1954" y="1257"/>
                  </a:lnTo>
                  <a:lnTo>
                    <a:pt x="1933" y="1262"/>
                  </a:lnTo>
                  <a:lnTo>
                    <a:pt x="1925" y="1268"/>
                  </a:lnTo>
                  <a:lnTo>
                    <a:pt x="1919" y="1266"/>
                  </a:lnTo>
                  <a:lnTo>
                    <a:pt x="1914" y="1267"/>
                  </a:lnTo>
                  <a:lnTo>
                    <a:pt x="1912" y="1273"/>
                  </a:lnTo>
                  <a:lnTo>
                    <a:pt x="1907" y="1298"/>
                  </a:lnTo>
                  <a:lnTo>
                    <a:pt x="1905" y="1299"/>
                  </a:lnTo>
                  <a:lnTo>
                    <a:pt x="1897" y="1296"/>
                  </a:lnTo>
                  <a:lnTo>
                    <a:pt x="1896" y="1297"/>
                  </a:lnTo>
                  <a:lnTo>
                    <a:pt x="1895" y="1299"/>
                  </a:lnTo>
                  <a:lnTo>
                    <a:pt x="1899" y="1313"/>
                  </a:lnTo>
                  <a:lnTo>
                    <a:pt x="1900" y="1322"/>
                  </a:lnTo>
                  <a:lnTo>
                    <a:pt x="1902" y="1329"/>
                  </a:lnTo>
                  <a:lnTo>
                    <a:pt x="1916" y="1350"/>
                  </a:lnTo>
                  <a:lnTo>
                    <a:pt x="1920" y="1358"/>
                  </a:lnTo>
                  <a:lnTo>
                    <a:pt x="1915" y="1361"/>
                  </a:lnTo>
                  <a:lnTo>
                    <a:pt x="1895" y="1367"/>
                  </a:lnTo>
                  <a:lnTo>
                    <a:pt x="1884" y="1374"/>
                  </a:lnTo>
                  <a:lnTo>
                    <a:pt x="1883" y="1376"/>
                  </a:lnTo>
                  <a:lnTo>
                    <a:pt x="1879" y="1392"/>
                  </a:lnTo>
                  <a:lnTo>
                    <a:pt x="1876" y="1396"/>
                  </a:lnTo>
                  <a:lnTo>
                    <a:pt x="1869" y="1399"/>
                  </a:lnTo>
                  <a:lnTo>
                    <a:pt x="1859" y="1392"/>
                  </a:lnTo>
                  <a:lnTo>
                    <a:pt x="1850" y="1388"/>
                  </a:lnTo>
                  <a:lnTo>
                    <a:pt x="1848" y="1392"/>
                  </a:lnTo>
                  <a:lnTo>
                    <a:pt x="1842" y="1401"/>
                  </a:lnTo>
                  <a:lnTo>
                    <a:pt x="1840" y="1404"/>
                  </a:lnTo>
                  <a:lnTo>
                    <a:pt x="1836" y="1405"/>
                  </a:lnTo>
                  <a:lnTo>
                    <a:pt x="1830" y="1403"/>
                  </a:lnTo>
                  <a:lnTo>
                    <a:pt x="1815" y="1394"/>
                  </a:lnTo>
                  <a:lnTo>
                    <a:pt x="1810" y="1391"/>
                  </a:lnTo>
                  <a:lnTo>
                    <a:pt x="1807" y="1392"/>
                  </a:lnTo>
                  <a:lnTo>
                    <a:pt x="1798" y="1395"/>
                  </a:lnTo>
                  <a:lnTo>
                    <a:pt x="1789" y="1394"/>
                  </a:lnTo>
                  <a:lnTo>
                    <a:pt x="1785" y="1395"/>
                  </a:lnTo>
                  <a:lnTo>
                    <a:pt x="1784" y="1401"/>
                  </a:lnTo>
                  <a:lnTo>
                    <a:pt x="1789" y="1419"/>
                  </a:lnTo>
                  <a:lnTo>
                    <a:pt x="1791" y="1446"/>
                  </a:lnTo>
                  <a:lnTo>
                    <a:pt x="1794" y="1458"/>
                  </a:lnTo>
                  <a:lnTo>
                    <a:pt x="1802" y="1474"/>
                  </a:lnTo>
                  <a:lnTo>
                    <a:pt x="1802" y="1477"/>
                  </a:lnTo>
                  <a:lnTo>
                    <a:pt x="1799" y="1480"/>
                  </a:lnTo>
                  <a:lnTo>
                    <a:pt x="1790" y="1486"/>
                  </a:lnTo>
                  <a:lnTo>
                    <a:pt x="1768" y="1486"/>
                  </a:lnTo>
                  <a:lnTo>
                    <a:pt x="1742" y="1491"/>
                  </a:lnTo>
                  <a:lnTo>
                    <a:pt x="1728" y="1488"/>
                  </a:lnTo>
                  <a:lnTo>
                    <a:pt x="1719" y="1488"/>
                  </a:lnTo>
                  <a:lnTo>
                    <a:pt x="1715" y="1489"/>
                  </a:lnTo>
                  <a:lnTo>
                    <a:pt x="1700" y="1498"/>
                  </a:lnTo>
                  <a:lnTo>
                    <a:pt x="1690" y="1498"/>
                  </a:lnTo>
                  <a:lnTo>
                    <a:pt x="1678" y="1496"/>
                  </a:lnTo>
                  <a:lnTo>
                    <a:pt x="1669" y="1500"/>
                  </a:lnTo>
                  <a:lnTo>
                    <a:pt x="1663" y="1505"/>
                  </a:lnTo>
                  <a:lnTo>
                    <a:pt x="1658" y="1514"/>
                  </a:lnTo>
                  <a:lnTo>
                    <a:pt x="1652" y="1547"/>
                  </a:lnTo>
                  <a:lnTo>
                    <a:pt x="1650" y="1555"/>
                  </a:lnTo>
                  <a:lnTo>
                    <a:pt x="1647" y="1560"/>
                  </a:lnTo>
                  <a:lnTo>
                    <a:pt x="1644" y="1563"/>
                  </a:lnTo>
                  <a:lnTo>
                    <a:pt x="1639" y="1566"/>
                  </a:lnTo>
                  <a:lnTo>
                    <a:pt x="1630" y="1570"/>
                  </a:lnTo>
                  <a:lnTo>
                    <a:pt x="1623" y="1571"/>
                  </a:lnTo>
                  <a:lnTo>
                    <a:pt x="1615" y="1570"/>
                  </a:lnTo>
                  <a:lnTo>
                    <a:pt x="1608" y="1564"/>
                  </a:lnTo>
                  <a:lnTo>
                    <a:pt x="1605" y="1563"/>
                  </a:lnTo>
                  <a:lnTo>
                    <a:pt x="1600" y="1571"/>
                  </a:lnTo>
                  <a:lnTo>
                    <a:pt x="1598" y="1580"/>
                  </a:lnTo>
                  <a:lnTo>
                    <a:pt x="1597" y="1585"/>
                  </a:lnTo>
                  <a:lnTo>
                    <a:pt x="1598" y="1594"/>
                  </a:lnTo>
                  <a:lnTo>
                    <a:pt x="1598" y="1594"/>
                  </a:lnTo>
                  <a:lnTo>
                    <a:pt x="1598" y="1593"/>
                  </a:lnTo>
                  <a:lnTo>
                    <a:pt x="1596" y="1594"/>
                  </a:lnTo>
                  <a:lnTo>
                    <a:pt x="1596" y="1597"/>
                  </a:lnTo>
                  <a:lnTo>
                    <a:pt x="1599" y="1609"/>
                  </a:lnTo>
                  <a:lnTo>
                    <a:pt x="1605" y="1624"/>
                  </a:lnTo>
                  <a:lnTo>
                    <a:pt x="1605" y="1628"/>
                  </a:lnTo>
                  <a:lnTo>
                    <a:pt x="1596" y="1632"/>
                  </a:lnTo>
                  <a:lnTo>
                    <a:pt x="1593" y="1632"/>
                  </a:lnTo>
                  <a:lnTo>
                    <a:pt x="1587" y="1629"/>
                  </a:lnTo>
                  <a:lnTo>
                    <a:pt x="1580" y="1624"/>
                  </a:lnTo>
                  <a:lnTo>
                    <a:pt x="1574" y="1621"/>
                  </a:lnTo>
                  <a:lnTo>
                    <a:pt x="1571" y="1619"/>
                  </a:lnTo>
                  <a:lnTo>
                    <a:pt x="1570" y="1613"/>
                  </a:lnTo>
                  <a:lnTo>
                    <a:pt x="1573" y="1602"/>
                  </a:lnTo>
                  <a:lnTo>
                    <a:pt x="1574" y="1592"/>
                  </a:lnTo>
                  <a:lnTo>
                    <a:pt x="1575" y="1590"/>
                  </a:lnTo>
                  <a:lnTo>
                    <a:pt x="1579" y="1588"/>
                  </a:lnTo>
                  <a:lnTo>
                    <a:pt x="1581" y="1580"/>
                  </a:lnTo>
                  <a:lnTo>
                    <a:pt x="1579" y="1579"/>
                  </a:lnTo>
                  <a:lnTo>
                    <a:pt x="1576" y="1580"/>
                  </a:lnTo>
                  <a:lnTo>
                    <a:pt x="1569" y="1588"/>
                  </a:lnTo>
                  <a:lnTo>
                    <a:pt x="1563" y="1591"/>
                  </a:lnTo>
                  <a:lnTo>
                    <a:pt x="1562" y="1594"/>
                  </a:lnTo>
                  <a:lnTo>
                    <a:pt x="1562" y="1602"/>
                  </a:lnTo>
                  <a:lnTo>
                    <a:pt x="1559" y="1601"/>
                  </a:lnTo>
                  <a:lnTo>
                    <a:pt x="1555" y="1596"/>
                  </a:lnTo>
                  <a:lnTo>
                    <a:pt x="1554" y="1594"/>
                  </a:lnTo>
                  <a:lnTo>
                    <a:pt x="1558" y="1593"/>
                  </a:lnTo>
                  <a:lnTo>
                    <a:pt x="1559" y="1589"/>
                  </a:lnTo>
                  <a:lnTo>
                    <a:pt x="1558" y="1589"/>
                  </a:lnTo>
                  <a:lnTo>
                    <a:pt x="1555" y="1591"/>
                  </a:lnTo>
                  <a:lnTo>
                    <a:pt x="1553" y="1590"/>
                  </a:lnTo>
                  <a:lnTo>
                    <a:pt x="1553" y="1582"/>
                  </a:lnTo>
                  <a:lnTo>
                    <a:pt x="1554" y="1578"/>
                  </a:lnTo>
                  <a:lnTo>
                    <a:pt x="1554" y="1576"/>
                  </a:lnTo>
                  <a:lnTo>
                    <a:pt x="1552" y="1575"/>
                  </a:lnTo>
                  <a:lnTo>
                    <a:pt x="1547" y="1579"/>
                  </a:lnTo>
                  <a:lnTo>
                    <a:pt x="1545" y="1579"/>
                  </a:lnTo>
                  <a:lnTo>
                    <a:pt x="1544" y="1576"/>
                  </a:lnTo>
                  <a:lnTo>
                    <a:pt x="1543" y="1568"/>
                  </a:lnTo>
                  <a:lnTo>
                    <a:pt x="1541" y="1562"/>
                  </a:lnTo>
                  <a:lnTo>
                    <a:pt x="1536" y="1555"/>
                  </a:lnTo>
                  <a:lnTo>
                    <a:pt x="1538" y="1553"/>
                  </a:lnTo>
                  <a:lnTo>
                    <a:pt x="1546" y="1548"/>
                  </a:lnTo>
                  <a:lnTo>
                    <a:pt x="1555" y="1541"/>
                  </a:lnTo>
                  <a:lnTo>
                    <a:pt x="1551" y="1534"/>
                  </a:lnTo>
                  <a:lnTo>
                    <a:pt x="1550" y="1531"/>
                  </a:lnTo>
                  <a:lnTo>
                    <a:pt x="1549" y="1534"/>
                  </a:lnTo>
                  <a:lnTo>
                    <a:pt x="1545" y="1541"/>
                  </a:lnTo>
                  <a:lnTo>
                    <a:pt x="1544" y="1540"/>
                  </a:lnTo>
                  <a:lnTo>
                    <a:pt x="1543" y="1537"/>
                  </a:lnTo>
                  <a:lnTo>
                    <a:pt x="1542" y="1537"/>
                  </a:lnTo>
                  <a:lnTo>
                    <a:pt x="1519" y="1555"/>
                  </a:lnTo>
                  <a:lnTo>
                    <a:pt x="1520" y="1558"/>
                  </a:lnTo>
                  <a:lnTo>
                    <a:pt x="1525" y="1559"/>
                  </a:lnTo>
                  <a:lnTo>
                    <a:pt x="1526" y="1560"/>
                  </a:lnTo>
                  <a:lnTo>
                    <a:pt x="1527" y="1566"/>
                  </a:lnTo>
                  <a:lnTo>
                    <a:pt x="1526" y="1568"/>
                  </a:lnTo>
                  <a:lnTo>
                    <a:pt x="1524" y="1568"/>
                  </a:lnTo>
                  <a:lnTo>
                    <a:pt x="1519" y="1566"/>
                  </a:lnTo>
                  <a:lnTo>
                    <a:pt x="1515" y="1565"/>
                  </a:lnTo>
                  <a:lnTo>
                    <a:pt x="1511" y="1563"/>
                  </a:lnTo>
                  <a:lnTo>
                    <a:pt x="1509" y="1564"/>
                  </a:lnTo>
                  <a:lnTo>
                    <a:pt x="1508" y="1567"/>
                  </a:lnTo>
                  <a:lnTo>
                    <a:pt x="1508" y="1570"/>
                  </a:lnTo>
                  <a:lnTo>
                    <a:pt x="1510" y="1571"/>
                  </a:lnTo>
                  <a:lnTo>
                    <a:pt x="1526" y="1574"/>
                  </a:lnTo>
                  <a:lnTo>
                    <a:pt x="1529" y="1575"/>
                  </a:lnTo>
                  <a:lnTo>
                    <a:pt x="1539" y="1585"/>
                  </a:lnTo>
                  <a:lnTo>
                    <a:pt x="1544" y="1595"/>
                  </a:lnTo>
                  <a:lnTo>
                    <a:pt x="1543" y="1597"/>
                  </a:lnTo>
                  <a:lnTo>
                    <a:pt x="1537" y="1603"/>
                  </a:lnTo>
                  <a:lnTo>
                    <a:pt x="1538" y="1613"/>
                  </a:lnTo>
                  <a:lnTo>
                    <a:pt x="1533" y="1619"/>
                  </a:lnTo>
                  <a:lnTo>
                    <a:pt x="1519" y="1629"/>
                  </a:lnTo>
                  <a:lnTo>
                    <a:pt x="1511" y="1632"/>
                  </a:lnTo>
                  <a:lnTo>
                    <a:pt x="1510" y="1631"/>
                  </a:lnTo>
                  <a:lnTo>
                    <a:pt x="1510" y="1630"/>
                  </a:lnTo>
                  <a:lnTo>
                    <a:pt x="1514" y="1626"/>
                  </a:lnTo>
                  <a:lnTo>
                    <a:pt x="1513" y="1620"/>
                  </a:lnTo>
                  <a:lnTo>
                    <a:pt x="1510" y="1619"/>
                  </a:lnTo>
                  <a:lnTo>
                    <a:pt x="1509" y="1620"/>
                  </a:lnTo>
                  <a:lnTo>
                    <a:pt x="1507" y="1629"/>
                  </a:lnTo>
                  <a:lnTo>
                    <a:pt x="1503" y="1633"/>
                  </a:lnTo>
                  <a:lnTo>
                    <a:pt x="1498" y="1636"/>
                  </a:lnTo>
                  <a:lnTo>
                    <a:pt x="1490" y="1635"/>
                  </a:lnTo>
                  <a:lnTo>
                    <a:pt x="1485" y="1632"/>
                  </a:lnTo>
                  <a:lnTo>
                    <a:pt x="1481" y="1636"/>
                  </a:lnTo>
                  <a:lnTo>
                    <a:pt x="1475" y="1636"/>
                  </a:lnTo>
                  <a:lnTo>
                    <a:pt x="1469" y="1637"/>
                  </a:lnTo>
                  <a:lnTo>
                    <a:pt x="1468" y="1635"/>
                  </a:lnTo>
                  <a:lnTo>
                    <a:pt x="1469" y="1631"/>
                  </a:lnTo>
                  <a:lnTo>
                    <a:pt x="1466" y="1630"/>
                  </a:lnTo>
                  <a:lnTo>
                    <a:pt x="1462" y="1637"/>
                  </a:lnTo>
                  <a:lnTo>
                    <a:pt x="1459" y="1638"/>
                  </a:lnTo>
                  <a:lnTo>
                    <a:pt x="1439" y="1636"/>
                  </a:lnTo>
                  <a:lnTo>
                    <a:pt x="1438" y="1633"/>
                  </a:lnTo>
                  <a:lnTo>
                    <a:pt x="1441" y="1625"/>
                  </a:lnTo>
                  <a:lnTo>
                    <a:pt x="1439" y="1622"/>
                  </a:lnTo>
                  <a:lnTo>
                    <a:pt x="1437" y="1621"/>
                  </a:lnTo>
                  <a:lnTo>
                    <a:pt x="1436" y="1622"/>
                  </a:lnTo>
                  <a:lnTo>
                    <a:pt x="1436" y="1629"/>
                  </a:lnTo>
                  <a:lnTo>
                    <a:pt x="1433" y="1636"/>
                  </a:lnTo>
                  <a:lnTo>
                    <a:pt x="1433" y="1644"/>
                  </a:lnTo>
                  <a:lnTo>
                    <a:pt x="1432" y="1646"/>
                  </a:lnTo>
                  <a:lnTo>
                    <a:pt x="1430" y="1648"/>
                  </a:lnTo>
                  <a:lnTo>
                    <a:pt x="1415" y="1650"/>
                  </a:lnTo>
                  <a:lnTo>
                    <a:pt x="1414" y="1648"/>
                  </a:lnTo>
                  <a:lnTo>
                    <a:pt x="1414" y="1640"/>
                  </a:lnTo>
                  <a:lnTo>
                    <a:pt x="1413" y="1639"/>
                  </a:lnTo>
                  <a:lnTo>
                    <a:pt x="1412" y="1642"/>
                  </a:lnTo>
                  <a:lnTo>
                    <a:pt x="1412" y="1645"/>
                  </a:lnTo>
                  <a:lnTo>
                    <a:pt x="1413" y="1652"/>
                  </a:lnTo>
                  <a:lnTo>
                    <a:pt x="1412" y="1653"/>
                  </a:lnTo>
                  <a:lnTo>
                    <a:pt x="1410" y="1653"/>
                  </a:lnTo>
                  <a:lnTo>
                    <a:pt x="1398" y="1647"/>
                  </a:lnTo>
                  <a:lnTo>
                    <a:pt x="1392" y="1643"/>
                  </a:lnTo>
                  <a:lnTo>
                    <a:pt x="1387" y="1642"/>
                  </a:lnTo>
                  <a:lnTo>
                    <a:pt x="1377" y="1642"/>
                  </a:lnTo>
                  <a:lnTo>
                    <a:pt x="1376" y="1639"/>
                  </a:lnTo>
                  <a:lnTo>
                    <a:pt x="1378" y="1634"/>
                  </a:lnTo>
                  <a:lnTo>
                    <a:pt x="1383" y="1628"/>
                  </a:lnTo>
                  <a:lnTo>
                    <a:pt x="1385" y="1627"/>
                  </a:lnTo>
                  <a:lnTo>
                    <a:pt x="1390" y="1628"/>
                  </a:lnTo>
                  <a:lnTo>
                    <a:pt x="1398" y="1626"/>
                  </a:lnTo>
                  <a:lnTo>
                    <a:pt x="1407" y="1621"/>
                  </a:lnTo>
                  <a:lnTo>
                    <a:pt x="1413" y="1614"/>
                  </a:lnTo>
                  <a:lnTo>
                    <a:pt x="1414" y="1608"/>
                  </a:lnTo>
                  <a:lnTo>
                    <a:pt x="1411" y="1599"/>
                  </a:lnTo>
                  <a:lnTo>
                    <a:pt x="1411" y="1592"/>
                  </a:lnTo>
                  <a:lnTo>
                    <a:pt x="1410" y="1584"/>
                  </a:lnTo>
                  <a:lnTo>
                    <a:pt x="1411" y="1577"/>
                  </a:lnTo>
                  <a:lnTo>
                    <a:pt x="1409" y="1578"/>
                  </a:lnTo>
                  <a:lnTo>
                    <a:pt x="1405" y="1593"/>
                  </a:lnTo>
                  <a:lnTo>
                    <a:pt x="1401" y="1592"/>
                  </a:lnTo>
                  <a:lnTo>
                    <a:pt x="1398" y="1589"/>
                  </a:lnTo>
                  <a:lnTo>
                    <a:pt x="1398" y="1584"/>
                  </a:lnTo>
                  <a:lnTo>
                    <a:pt x="1393" y="1591"/>
                  </a:lnTo>
                  <a:lnTo>
                    <a:pt x="1389" y="1591"/>
                  </a:lnTo>
                  <a:lnTo>
                    <a:pt x="1387" y="1588"/>
                  </a:lnTo>
                  <a:lnTo>
                    <a:pt x="1385" y="1582"/>
                  </a:lnTo>
                  <a:lnTo>
                    <a:pt x="1384" y="1580"/>
                  </a:lnTo>
                  <a:lnTo>
                    <a:pt x="1382" y="1588"/>
                  </a:lnTo>
                  <a:lnTo>
                    <a:pt x="1381" y="1589"/>
                  </a:lnTo>
                  <a:lnTo>
                    <a:pt x="1380" y="1588"/>
                  </a:lnTo>
                  <a:lnTo>
                    <a:pt x="1379" y="1584"/>
                  </a:lnTo>
                  <a:lnTo>
                    <a:pt x="1384" y="1575"/>
                  </a:lnTo>
                  <a:lnTo>
                    <a:pt x="1384" y="1573"/>
                  </a:lnTo>
                  <a:lnTo>
                    <a:pt x="1383" y="1572"/>
                  </a:lnTo>
                  <a:lnTo>
                    <a:pt x="1380" y="1577"/>
                  </a:lnTo>
                  <a:lnTo>
                    <a:pt x="1374" y="1581"/>
                  </a:lnTo>
                  <a:lnTo>
                    <a:pt x="1370" y="1582"/>
                  </a:lnTo>
                  <a:lnTo>
                    <a:pt x="1365" y="1580"/>
                  </a:lnTo>
                  <a:lnTo>
                    <a:pt x="1364" y="1580"/>
                  </a:lnTo>
                  <a:lnTo>
                    <a:pt x="1363" y="1585"/>
                  </a:lnTo>
                  <a:lnTo>
                    <a:pt x="1361" y="1586"/>
                  </a:lnTo>
                  <a:lnTo>
                    <a:pt x="1347" y="1585"/>
                  </a:lnTo>
                  <a:lnTo>
                    <a:pt x="1337" y="1582"/>
                  </a:lnTo>
                  <a:lnTo>
                    <a:pt x="1334" y="1579"/>
                  </a:lnTo>
                  <a:lnTo>
                    <a:pt x="1330" y="1566"/>
                  </a:lnTo>
                  <a:lnTo>
                    <a:pt x="1329" y="1565"/>
                  </a:lnTo>
                  <a:lnTo>
                    <a:pt x="1324" y="1565"/>
                  </a:lnTo>
                  <a:lnTo>
                    <a:pt x="1321" y="1564"/>
                  </a:lnTo>
                  <a:lnTo>
                    <a:pt x="1318" y="1561"/>
                  </a:lnTo>
                  <a:lnTo>
                    <a:pt x="1316" y="1557"/>
                  </a:lnTo>
                  <a:lnTo>
                    <a:pt x="1317" y="1556"/>
                  </a:lnTo>
                  <a:lnTo>
                    <a:pt x="1321" y="1554"/>
                  </a:lnTo>
                  <a:lnTo>
                    <a:pt x="1322" y="1553"/>
                  </a:lnTo>
                  <a:lnTo>
                    <a:pt x="1321" y="1542"/>
                  </a:lnTo>
                  <a:lnTo>
                    <a:pt x="1324" y="1541"/>
                  </a:lnTo>
                  <a:lnTo>
                    <a:pt x="1329" y="1542"/>
                  </a:lnTo>
                  <a:lnTo>
                    <a:pt x="1335" y="1539"/>
                  </a:lnTo>
                  <a:lnTo>
                    <a:pt x="1342" y="1536"/>
                  </a:lnTo>
                  <a:lnTo>
                    <a:pt x="1342" y="1535"/>
                  </a:lnTo>
                  <a:lnTo>
                    <a:pt x="1341" y="1534"/>
                  </a:lnTo>
                  <a:lnTo>
                    <a:pt x="1334" y="1536"/>
                  </a:lnTo>
                  <a:lnTo>
                    <a:pt x="1329" y="1536"/>
                  </a:lnTo>
                  <a:lnTo>
                    <a:pt x="1329" y="1535"/>
                  </a:lnTo>
                  <a:lnTo>
                    <a:pt x="1335" y="1530"/>
                  </a:lnTo>
                  <a:lnTo>
                    <a:pt x="1334" y="1528"/>
                  </a:lnTo>
                  <a:lnTo>
                    <a:pt x="1325" y="1537"/>
                  </a:lnTo>
                  <a:lnTo>
                    <a:pt x="1322" y="1537"/>
                  </a:lnTo>
                  <a:lnTo>
                    <a:pt x="1321" y="1534"/>
                  </a:lnTo>
                  <a:lnTo>
                    <a:pt x="1324" y="1520"/>
                  </a:lnTo>
                  <a:lnTo>
                    <a:pt x="1322" y="1521"/>
                  </a:lnTo>
                  <a:lnTo>
                    <a:pt x="1320" y="1525"/>
                  </a:lnTo>
                  <a:lnTo>
                    <a:pt x="1318" y="1525"/>
                  </a:lnTo>
                  <a:lnTo>
                    <a:pt x="1318" y="1523"/>
                  </a:lnTo>
                  <a:lnTo>
                    <a:pt x="1318" y="1517"/>
                  </a:lnTo>
                  <a:lnTo>
                    <a:pt x="1315" y="1517"/>
                  </a:lnTo>
                  <a:lnTo>
                    <a:pt x="1311" y="1519"/>
                  </a:lnTo>
                  <a:lnTo>
                    <a:pt x="1307" y="1517"/>
                  </a:lnTo>
                  <a:lnTo>
                    <a:pt x="1305" y="1516"/>
                  </a:lnTo>
                  <a:lnTo>
                    <a:pt x="1303" y="1509"/>
                  </a:lnTo>
                  <a:lnTo>
                    <a:pt x="1301" y="1508"/>
                  </a:lnTo>
                  <a:lnTo>
                    <a:pt x="1299" y="1509"/>
                  </a:lnTo>
                  <a:lnTo>
                    <a:pt x="1298" y="1510"/>
                  </a:lnTo>
                  <a:lnTo>
                    <a:pt x="1302" y="1516"/>
                  </a:lnTo>
                  <a:lnTo>
                    <a:pt x="1297" y="1518"/>
                  </a:lnTo>
                  <a:lnTo>
                    <a:pt x="1306" y="1521"/>
                  </a:lnTo>
                  <a:lnTo>
                    <a:pt x="1306" y="1525"/>
                  </a:lnTo>
                  <a:lnTo>
                    <a:pt x="1317" y="1534"/>
                  </a:lnTo>
                  <a:lnTo>
                    <a:pt x="1318" y="1538"/>
                  </a:lnTo>
                  <a:lnTo>
                    <a:pt x="1315" y="1545"/>
                  </a:lnTo>
                  <a:lnTo>
                    <a:pt x="1309" y="1546"/>
                  </a:lnTo>
                  <a:lnTo>
                    <a:pt x="1312" y="1550"/>
                  </a:lnTo>
                  <a:lnTo>
                    <a:pt x="1311" y="1553"/>
                  </a:lnTo>
                  <a:lnTo>
                    <a:pt x="1307" y="1552"/>
                  </a:lnTo>
                  <a:lnTo>
                    <a:pt x="1305" y="1549"/>
                  </a:lnTo>
                  <a:lnTo>
                    <a:pt x="1303" y="1538"/>
                  </a:lnTo>
                  <a:lnTo>
                    <a:pt x="1300" y="1539"/>
                  </a:lnTo>
                  <a:lnTo>
                    <a:pt x="1301" y="1544"/>
                  </a:lnTo>
                  <a:lnTo>
                    <a:pt x="1297" y="1543"/>
                  </a:lnTo>
                  <a:lnTo>
                    <a:pt x="1295" y="1544"/>
                  </a:lnTo>
                  <a:lnTo>
                    <a:pt x="1300" y="1552"/>
                  </a:lnTo>
                  <a:lnTo>
                    <a:pt x="1303" y="1554"/>
                  </a:lnTo>
                  <a:lnTo>
                    <a:pt x="1307" y="1554"/>
                  </a:lnTo>
                  <a:lnTo>
                    <a:pt x="1311" y="1560"/>
                  </a:lnTo>
                  <a:lnTo>
                    <a:pt x="1313" y="1566"/>
                  </a:lnTo>
                  <a:lnTo>
                    <a:pt x="1309" y="1574"/>
                  </a:lnTo>
                  <a:lnTo>
                    <a:pt x="1316" y="1574"/>
                  </a:lnTo>
                  <a:lnTo>
                    <a:pt x="1320" y="1575"/>
                  </a:lnTo>
                  <a:lnTo>
                    <a:pt x="1321" y="1577"/>
                  </a:lnTo>
                  <a:lnTo>
                    <a:pt x="1318" y="1580"/>
                  </a:lnTo>
                  <a:lnTo>
                    <a:pt x="1311" y="1581"/>
                  </a:lnTo>
                  <a:lnTo>
                    <a:pt x="1308" y="1580"/>
                  </a:lnTo>
                  <a:lnTo>
                    <a:pt x="1303" y="1576"/>
                  </a:lnTo>
                  <a:lnTo>
                    <a:pt x="1300" y="1576"/>
                  </a:lnTo>
                  <a:lnTo>
                    <a:pt x="1290" y="1581"/>
                  </a:lnTo>
                  <a:lnTo>
                    <a:pt x="1285" y="1582"/>
                  </a:lnTo>
                  <a:lnTo>
                    <a:pt x="1283" y="1586"/>
                  </a:lnTo>
                  <a:lnTo>
                    <a:pt x="1282" y="1586"/>
                  </a:lnTo>
                  <a:lnTo>
                    <a:pt x="1280" y="1583"/>
                  </a:lnTo>
                  <a:lnTo>
                    <a:pt x="1279" y="1576"/>
                  </a:lnTo>
                  <a:lnTo>
                    <a:pt x="1272" y="1571"/>
                  </a:lnTo>
                  <a:lnTo>
                    <a:pt x="1271" y="1567"/>
                  </a:lnTo>
                  <a:lnTo>
                    <a:pt x="1272" y="1566"/>
                  </a:lnTo>
                  <a:lnTo>
                    <a:pt x="1276" y="1570"/>
                  </a:lnTo>
                  <a:lnTo>
                    <a:pt x="1285" y="1568"/>
                  </a:lnTo>
                  <a:lnTo>
                    <a:pt x="1285" y="1566"/>
                  </a:lnTo>
                  <a:lnTo>
                    <a:pt x="1285" y="1558"/>
                  </a:lnTo>
                  <a:lnTo>
                    <a:pt x="1284" y="1555"/>
                  </a:lnTo>
                  <a:lnTo>
                    <a:pt x="1282" y="1563"/>
                  </a:lnTo>
                  <a:lnTo>
                    <a:pt x="1280" y="1565"/>
                  </a:lnTo>
                  <a:lnTo>
                    <a:pt x="1274" y="1563"/>
                  </a:lnTo>
                  <a:lnTo>
                    <a:pt x="1271" y="1560"/>
                  </a:lnTo>
                  <a:lnTo>
                    <a:pt x="1271" y="1558"/>
                  </a:lnTo>
                  <a:lnTo>
                    <a:pt x="1272" y="1554"/>
                  </a:lnTo>
                  <a:lnTo>
                    <a:pt x="1279" y="1546"/>
                  </a:lnTo>
                  <a:lnTo>
                    <a:pt x="1276" y="1543"/>
                  </a:lnTo>
                  <a:lnTo>
                    <a:pt x="1273" y="1544"/>
                  </a:lnTo>
                  <a:lnTo>
                    <a:pt x="1273" y="1539"/>
                  </a:lnTo>
                  <a:lnTo>
                    <a:pt x="1273" y="1536"/>
                  </a:lnTo>
                  <a:lnTo>
                    <a:pt x="1271" y="1538"/>
                  </a:lnTo>
                  <a:lnTo>
                    <a:pt x="1270" y="1547"/>
                  </a:lnTo>
                  <a:lnTo>
                    <a:pt x="1266" y="1554"/>
                  </a:lnTo>
                  <a:lnTo>
                    <a:pt x="1264" y="1554"/>
                  </a:lnTo>
                  <a:lnTo>
                    <a:pt x="1261" y="1549"/>
                  </a:lnTo>
                  <a:lnTo>
                    <a:pt x="1255" y="1547"/>
                  </a:lnTo>
                  <a:lnTo>
                    <a:pt x="1251" y="1542"/>
                  </a:lnTo>
                  <a:lnTo>
                    <a:pt x="1255" y="1530"/>
                  </a:lnTo>
                  <a:lnTo>
                    <a:pt x="1265" y="1518"/>
                  </a:lnTo>
                  <a:lnTo>
                    <a:pt x="1263" y="1519"/>
                  </a:lnTo>
                  <a:lnTo>
                    <a:pt x="1255" y="1524"/>
                  </a:lnTo>
                  <a:lnTo>
                    <a:pt x="1255" y="1520"/>
                  </a:lnTo>
                  <a:lnTo>
                    <a:pt x="1257" y="1513"/>
                  </a:lnTo>
                  <a:lnTo>
                    <a:pt x="1256" y="1513"/>
                  </a:lnTo>
                  <a:lnTo>
                    <a:pt x="1254" y="1514"/>
                  </a:lnTo>
                  <a:lnTo>
                    <a:pt x="1251" y="1529"/>
                  </a:lnTo>
                  <a:lnTo>
                    <a:pt x="1249" y="1530"/>
                  </a:lnTo>
                  <a:lnTo>
                    <a:pt x="1246" y="1527"/>
                  </a:lnTo>
                  <a:lnTo>
                    <a:pt x="1246" y="1527"/>
                  </a:lnTo>
                  <a:lnTo>
                    <a:pt x="1246" y="1531"/>
                  </a:lnTo>
                  <a:lnTo>
                    <a:pt x="1249" y="1537"/>
                  </a:lnTo>
                  <a:lnTo>
                    <a:pt x="1249" y="1539"/>
                  </a:lnTo>
                  <a:lnTo>
                    <a:pt x="1244" y="1546"/>
                  </a:lnTo>
                  <a:lnTo>
                    <a:pt x="1240" y="1548"/>
                  </a:lnTo>
                  <a:lnTo>
                    <a:pt x="1238" y="1548"/>
                  </a:lnTo>
                  <a:lnTo>
                    <a:pt x="1238" y="1547"/>
                  </a:lnTo>
                  <a:lnTo>
                    <a:pt x="1235" y="1534"/>
                  </a:lnTo>
                  <a:lnTo>
                    <a:pt x="1227" y="1525"/>
                  </a:lnTo>
                  <a:lnTo>
                    <a:pt x="1227" y="1522"/>
                  </a:lnTo>
                  <a:lnTo>
                    <a:pt x="1231" y="1517"/>
                  </a:lnTo>
                  <a:lnTo>
                    <a:pt x="1244" y="1508"/>
                  </a:lnTo>
                  <a:lnTo>
                    <a:pt x="1239" y="1505"/>
                  </a:lnTo>
                  <a:lnTo>
                    <a:pt x="1239" y="1501"/>
                  </a:lnTo>
                  <a:lnTo>
                    <a:pt x="1245" y="1499"/>
                  </a:lnTo>
                  <a:lnTo>
                    <a:pt x="1250" y="1493"/>
                  </a:lnTo>
                  <a:lnTo>
                    <a:pt x="1248" y="1490"/>
                  </a:lnTo>
                  <a:lnTo>
                    <a:pt x="1240" y="1486"/>
                  </a:lnTo>
                  <a:lnTo>
                    <a:pt x="1236" y="1489"/>
                  </a:lnTo>
                  <a:lnTo>
                    <a:pt x="1233" y="1489"/>
                  </a:lnTo>
                  <a:lnTo>
                    <a:pt x="1232" y="1489"/>
                  </a:lnTo>
                  <a:lnTo>
                    <a:pt x="1230" y="1486"/>
                  </a:lnTo>
                  <a:lnTo>
                    <a:pt x="1229" y="1488"/>
                  </a:lnTo>
                  <a:lnTo>
                    <a:pt x="1231" y="1491"/>
                  </a:lnTo>
                  <a:lnTo>
                    <a:pt x="1230" y="1492"/>
                  </a:lnTo>
                  <a:lnTo>
                    <a:pt x="1225" y="1492"/>
                  </a:lnTo>
                  <a:lnTo>
                    <a:pt x="1221" y="1491"/>
                  </a:lnTo>
                  <a:lnTo>
                    <a:pt x="1221" y="1488"/>
                  </a:lnTo>
                  <a:lnTo>
                    <a:pt x="1222" y="1485"/>
                  </a:lnTo>
                  <a:lnTo>
                    <a:pt x="1225" y="1481"/>
                  </a:lnTo>
                  <a:lnTo>
                    <a:pt x="1231" y="1475"/>
                  </a:lnTo>
                  <a:lnTo>
                    <a:pt x="1231" y="1474"/>
                  </a:lnTo>
                  <a:lnTo>
                    <a:pt x="1230" y="1473"/>
                  </a:lnTo>
                  <a:lnTo>
                    <a:pt x="1227" y="1475"/>
                  </a:lnTo>
                  <a:lnTo>
                    <a:pt x="1221" y="1482"/>
                  </a:lnTo>
                  <a:lnTo>
                    <a:pt x="1216" y="1485"/>
                  </a:lnTo>
                  <a:lnTo>
                    <a:pt x="1214" y="1493"/>
                  </a:lnTo>
                  <a:lnTo>
                    <a:pt x="1203" y="1495"/>
                  </a:lnTo>
                  <a:lnTo>
                    <a:pt x="1202" y="1498"/>
                  </a:lnTo>
                  <a:lnTo>
                    <a:pt x="1203" y="1503"/>
                  </a:lnTo>
                  <a:lnTo>
                    <a:pt x="1203" y="1504"/>
                  </a:lnTo>
                  <a:lnTo>
                    <a:pt x="1200" y="1504"/>
                  </a:lnTo>
                  <a:lnTo>
                    <a:pt x="1198" y="1503"/>
                  </a:lnTo>
                  <a:lnTo>
                    <a:pt x="1195" y="1499"/>
                  </a:lnTo>
                  <a:lnTo>
                    <a:pt x="1196" y="1495"/>
                  </a:lnTo>
                  <a:lnTo>
                    <a:pt x="1198" y="1492"/>
                  </a:lnTo>
                  <a:lnTo>
                    <a:pt x="1197" y="1486"/>
                  </a:lnTo>
                  <a:lnTo>
                    <a:pt x="1200" y="1481"/>
                  </a:lnTo>
                  <a:lnTo>
                    <a:pt x="1200" y="1478"/>
                  </a:lnTo>
                  <a:lnTo>
                    <a:pt x="1198" y="1478"/>
                  </a:lnTo>
                  <a:lnTo>
                    <a:pt x="1194" y="1485"/>
                  </a:lnTo>
                  <a:lnTo>
                    <a:pt x="1193" y="1488"/>
                  </a:lnTo>
                  <a:lnTo>
                    <a:pt x="1194" y="1493"/>
                  </a:lnTo>
                  <a:lnTo>
                    <a:pt x="1194" y="1495"/>
                  </a:lnTo>
                  <a:lnTo>
                    <a:pt x="1192" y="1496"/>
                  </a:lnTo>
                  <a:lnTo>
                    <a:pt x="1189" y="1496"/>
                  </a:lnTo>
                  <a:lnTo>
                    <a:pt x="1187" y="1499"/>
                  </a:lnTo>
                  <a:lnTo>
                    <a:pt x="1189" y="1500"/>
                  </a:lnTo>
                  <a:lnTo>
                    <a:pt x="1192" y="1500"/>
                  </a:lnTo>
                  <a:lnTo>
                    <a:pt x="1194" y="1502"/>
                  </a:lnTo>
                  <a:lnTo>
                    <a:pt x="1198" y="1509"/>
                  </a:lnTo>
                  <a:lnTo>
                    <a:pt x="1198" y="1514"/>
                  </a:lnTo>
                  <a:lnTo>
                    <a:pt x="1203" y="1514"/>
                  </a:lnTo>
                  <a:lnTo>
                    <a:pt x="1205" y="1517"/>
                  </a:lnTo>
                  <a:lnTo>
                    <a:pt x="1208" y="1521"/>
                  </a:lnTo>
                  <a:lnTo>
                    <a:pt x="1208" y="1527"/>
                  </a:lnTo>
                  <a:lnTo>
                    <a:pt x="1207" y="1534"/>
                  </a:lnTo>
                  <a:lnTo>
                    <a:pt x="1209" y="1536"/>
                  </a:lnTo>
                  <a:lnTo>
                    <a:pt x="1219" y="1537"/>
                  </a:lnTo>
                  <a:lnTo>
                    <a:pt x="1221" y="1538"/>
                  </a:lnTo>
                  <a:lnTo>
                    <a:pt x="1220" y="1541"/>
                  </a:lnTo>
                  <a:lnTo>
                    <a:pt x="1216" y="1542"/>
                  </a:lnTo>
                  <a:lnTo>
                    <a:pt x="1211" y="1547"/>
                  </a:lnTo>
                  <a:lnTo>
                    <a:pt x="1210" y="1546"/>
                  </a:lnTo>
                  <a:lnTo>
                    <a:pt x="1208" y="1543"/>
                  </a:lnTo>
                  <a:lnTo>
                    <a:pt x="1207" y="1538"/>
                  </a:lnTo>
                  <a:lnTo>
                    <a:pt x="1201" y="1539"/>
                  </a:lnTo>
                  <a:lnTo>
                    <a:pt x="1196" y="1542"/>
                  </a:lnTo>
                  <a:lnTo>
                    <a:pt x="1202" y="1543"/>
                  </a:lnTo>
                  <a:lnTo>
                    <a:pt x="1204" y="1545"/>
                  </a:lnTo>
                  <a:lnTo>
                    <a:pt x="1207" y="1550"/>
                  </a:lnTo>
                  <a:lnTo>
                    <a:pt x="1198" y="1554"/>
                  </a:lnTo>
                  <a:lnTo>
                    <a:pt x="1198" y="1555"/>
                  </a:lnTo>
                  <a:lnTo>
                    <a:pt x="1199" y="1556"/>
                  </a:lnTo>
                  <a:lnTo>
                    <a:pt x="1207" y="1554"/>
                  </a:lnTo>
                  <a:lnTo>
                    <a:pt x="1208" y="1561"/>
                  </a:lnTo>
                  <a:lnTo>
                    <a:pt x="1210" y="1558"/>
                  </a:lnTo>
                  <a:lnTo>
                    <a:pt x="1210" y="1555"/>
                  </a:lnTo>
                  <a:lnTo>
                    <a:pt x="1210" y="1552"/>
                  </a:lnTo>
                  <a:lnTo>
                    <a:pt x="1216" y="1547"/>
                  </a:lnTo>
                  <a:lnTo>
                    <a:pt x="1218" y="1546"/>
                  </a:lnTo>
                  <a:lnTo>
                    <a:pt x="1218" y="1549"/>
                  </a:lnTo>
                  <a:lnTo>
                    <a:pt x="1216" y="1554"/>
                  </a:lnTo>
                  <a:lnTo>
                    <a:pt x="1215" y="1556"/>
                  </a:lnTo>
                  <a:lnTo>
                    <a:pt x="1221" y="1566"/>
                  </a:lnTo>
                  <a:lnTo>
                    <a:pt x="1222" y="1571"/>
                  </a:lnTo>
                  <a:lnTo>
                    <a:pt x="1221" y="1574"/>
                  </a:lnTo>
                  <a:lnTo>
                    <a:pt x="1218" y="1576"/>
                  </a:lnTo>
                  <a:lnTo>
                    <a:pt x="1213" y="1573"/>
                  </a:lnTo>
                  <a:lnTo>
                    <a:pt x="1205" y="1574"/>
                  </a:lnTo>
                  <a:lnTo>
                    <a:pt x="1208" y="1575"/>
                  </a:lnTo>
                  <a:lnTo>
                    <a:pt x="1214" y="1578"/>
                  </a:lnTo>
                  <a:lnTo>
                    <a:pt x="1215" y="1580"/>
                  </a:lnTo>
                  <a:lnTo>
                    <a:pt x="1215" y="1582"/>
                  </a:lnTo>
                  <a:lnTo>
                    <a:pt x="1210" y="1589"/>
                  </a:lnTo>
                  <a:lnTo>
                    <a:pt x="1202" y="1592"/>
                  </a:lnTo>
                  <a:lnTo>
                    <a:pt x="1202" y="1595"/>
                  </a:lnTo>
                  <a:lnTo>
                    <a:pt x="1201" y="1596"/>
                  </a:lnTo>
                  <a:lnTo>
                    <a:pt x="1199" y="1594"/>
                  </a:lnTo>
                  <a:lnTo>
                    <a:pt x="1200" y="1589"/>
                  </a:lnTo>
                  <a:lnTo>
                    <a:pt x="1203" y="1585"/>
                  </a:lnTo>
                  <a:lnTo>
                    <a:pt x="1205" y="1588"/>
                  </a:lnTo>
                  <a:lnTo>
                    <a:pt x="1207" y="1585"/>
                  </a:lnTo>
                  <a:lnTo>
                    <a:pt x="1203" y="1580"/>
                  </a:lnTo>
                  <a:lnTo>
                    <a:pt x="1200" y="1581"/>
                  </a:lnTo>
                  <a:lnTo>
                    <a:pt x="1198" y="1585"/>
                  </a:lnTo>
                  <a:lnTo>
                    <a:pt x="1196" y="1594"/>
                  </a:lnTo>
                  <a:lnTo>
                    <a:pt x="1194" y="1595"/>
                  </a:lnTo>
                  <a:lnTo>
                    <a:pt x="1192" y="1595"/>
                  </a:lnTo>
                  <a:lnTo>
                    <a:pt x="1190" y="1597"/>
                  </a:lnTo>
                  <a:lnTo>
                    <a:pt x="1190" y="1598"/>
                  </a:lnTo>
                  <a:lnTo>
                    <a:pt x="1197" y="1599"/>
                  </a:lnTo>
                  <a:lnTo>
                    <a:pt x="1198" y="1599"/>
                  </a:lnTo>
                  <a:lnTo>
                    <a:pt x="1197" y="1600"/>
                  </a:lnTo>
                  <a:lnTo>
                    <a:pt x="1177" y="1601"/>
                  </a:lnTo>
                  <a:lnTo>
                    <a:pt x="1174" y="1601"/>
                  </a:lnTo>
                  <a:lnTo>
                    <a:pt x="1172" y="1600"/>
                  </a:lnTo>
                  <a:lnTo>
                    <a:pt x="1174" y="1593"/>
                  </a:lnTo>
                  <a:lnTo>
                    <a:pt x="1173" y="1589"/>
                  </a:lnTo>
                  <a:lnTo>
                    <a:pt x="1174" y="1588"/>
                  </a:lnTo>
                  <a:lnTo>
                    <a:pt x="1183" y="1588"/>
                  </a:lnTo>
                  <a:lnTo>
                    <a:pt x="1183" y="1590"/>
                  </a:lnTo>
                  <a:lnTo>
                    <a:pt x="1178" y="1593"/>
                  </a:lnTo>
                  <a:lnTo>
                    <a:pt x="1178" y="1594"/>
                  </a:lnTo>
                  <a:lnTo>
                    <a:pt x="1184" y="1594"/>
                  </a:lnTo>
                  <a:lnTo>
                    <a:pt x="1189" y="1593"/>
                  </a:lnTo>
                  <a:lnTo>
                    <a:pt x="1186" y="1583"/>
                  </a:lnTo>
                  <a:lnTo>
                    <a:pt x="1190" y="1582"/>
                  </a:lnTo>
                  <a:lnTo>
                    <a:pt x="1191" y="1580"/>
                  </a:lnTo>
                  <a:lnTo>
                    <a:pt x="1189" y="1579"/>
                  </a:lnTo>
                  <a:lnTo>
                    <a:pt x="1182" y="1582"/>
                  </a:lnTo>
                  <a:lnTo>
                    <a:pt x="1180" y="1581"/>
                  </a:lnTo>
                  <a:lnTo>
                    <a:pt x="1180" y="1579"/>
                  </a:lnTo>
                  <a:lnTo>
                    <a:pt x="1182" y="1576"/>
                  </a:lnTo>
                  <a:lnTo>
                    <a:pt x="1186" y="1574"/>
                  </a:lnTo>
                  <a:lnTo>
                    <a:pt x="1186" y="1571"/>
                  </a:lnTo>
                  <a:lnTo>
                    <a:pt x="1189" y="1570"/>
                  </a:lnTo>
                  <a:lnTo>
                    <a:pt x="1197" y="1564"/>
                  </a:lnTo>
                  <a:lnTo>
                    <a:pt x="1196" y="1563"/>
                  </a:lnTo>
                  <a:lnTo>
                    <a:pt x="1194" y="1563"/>
                  </a:lnTo>
                  <a:lnTo>
                    <a:pt x="1189" y="1564"/>
                  </a:lnTo>
                  <a:lnTo>
                    <a:pt x="1182" y="1567"/>
                  </a:lnTo>
                  <a:lnTo>
                    <a:pt x="1180" y="1566"/>
                  </a:lnTo>
                  <a:lnTo>
                    <a:pt x="1180" y="1565"/>
                  </a:lnTo>
                  <a:lnTo>
                    <a:pt x="1185" y="1560"/>
                  </a:lnTo>
                  <a:lnTo>
                    <a:pt x="1186" y="1556"/>
                  </a:lnTo>
                  <a:lnTo>
                    <a:pt x="1186" y="1555"/>
                  </a:lnTo>
                  <a:lnTo>
                    <a:pt x="1175" y="1558"/>
                  </a:lnTo>
                  <a:lnTo>
                    <a:pt x="1175" y="1560"/>
                  </a:lnTo>
                  <a:lnTo>
                    <a:pt x="1178" y="1563"/>
                  </a:lnTo>
                  <a:lnTo>
                    <a:pt x="1176" y="1565"/>
                  </a:lnTo>
                  <a:lnTo>
                    <a:pt x="1173" y="1565"/>
                  </a:lnTo>
                  <a:lnTo>
                    <a:pt x="1172" y="1561"/>
                  </a:lnTo>
                  <a:lnTo>
                    <a:pt x="1167" y="1562"/>
                  </a:lnTo>
                  <a:lnTo>
                    <a:pt x="1167" y="1564"/>
                  </a:lnTo>
                  <a:lnTo>
                    <a:pt x="1168" y="1568"/>
                  </a:lnTo>
                  <a:lnTo>
                    <a:pt x="1167" y="1571"/>
                  </a:lnTo>
                  <a:lnTo>
                    <a:pt x="1161" y="1575"/>
                  </a:lnTo>
                  <a:lnTo>
                    <a:pt x="1157" y="1583"/>
                  </a:lnTo>
                  <a:lnTo>
                    <a:pt x="1155" y="1584"/>
                  </a:lnTo>
                  <a:lnTo>
                    <a:pt x="1154" y="1583"/>
                  </a:lnTo>
                  <a:lnTo>
                    <a:pt x="1154" y="1578"/>
                  </a:lnTo>
                  <a:lnTo>
                    <a:pt x="1157" y="1576"/>
                  </a:lnTo>
                  <a:lnTo>
                    <a:pt x="1163" y="1568"/>
                  </a:lnTo>
                  <a:lnTo>
                    <a:pt x="1162" y="1567"/>
                  </a:lnTo>
                  <a:lnTo>
                    <a:pt x="1159" y="1570"/>
                  </a:lnTo>
                  <a:lnTo>
                    <a:pt x="1158" y="1568"/>
                  </a:lnTo>
                  <a:lnTo>
                    <a:pt x="1165" y="1561"/>
                  </a:lnTo>
                  <a:lnTo>
                    <a:pt x="1163" y="1558"/>
                  </a:lnTo>
                  <a:lnTo>
                    <a:pt x="1156" y="1556"/>
                  </a:lnTo>
                  <a:lnTo>
                    <a:pt x="1155" y="1555"/>
                  </a:lnTo>
                  <a:lnTo>
                    <a:pt x="1155" y="1550"/>
                  </a:lnTo>
                  <a:lnTo>
                    <a:pt x="1160" y="1542"/>
                  </a:lnTo>
                  <a:lnTo>
                    <a:pt x="1160" y="1540"/>
                  </a:lnTo>
                  <a:lnTo>
                    <a:pt x="1159" y="1540"/>
                  </a:lnTo>
                  <a:lnTo>
                    <a:pt x="1151" y="1548"/>
                  </a:lnTo>
                  <a:lnTo>
                    <a:pt x="1149" y="1559"/>
                  </a:lnTo>
                  <a:lnTo>
                    <a:pt x="1146" y="1561"/>
                  </a:lnTo>
                  <a:lnTo>
                    <a:pt x="1147" y="1563"/>
                  </a:lnTo>
                  <a:lnTo>
                    <a:pt x="1150" y="1571"/>
                  </a:lnTo>
                  <a:lnTo>
                    <a:pt x="1150" y="1574"/>
                  </a:lnTo>
                  <a:lnTo>
                    <a:pt x="1144" y="1585"/>
                  </a:lnTo>
                  <a:lnTo>
                    <a:pt x="1145" y="1586"/>
                  </a:lnTo>
                  <a:lnTo>
                    <a:pt x="1149" y="1588"/>
                  </a:lnTo>
                  <a:lnTo>
                    <a:pt x="1149" y="1590"/>
                  </a:lnTo>
                  <a:lnTo>
                    <a:pt x="1144" y="1595"/>
                  </a:lnTo>
                  <a:lnTo>
                    <a:pt x="1140" y="1604"/>
                  </a:lnTo>
                  <a:lnTo>
                    <a:pt x="1120" y="1616"/>
                  </a:lnTo>
                  <a:lnTo>
                    <a:pt x="1115" y="1618"/>
                  </a:lnTo>
                  <a:lnTo>
                    <a:pt x="1114" y="1616"/>
                  </a:lnTo>
                  <a:lnTo>
                    <a:pt x="1122" y="1607"/>
                  </a:lnTo>
                  <a:lnTo>
                    <a:pt x="1128" y="1596"/>
                  </a:lnTo>
                  <a:lnTo>
                    <a:pt x="1130" y="1590"/>
                  </a:lnTo>
                  <a:lnTo>
                    <a:pt x="1130" y="1586"/>
                  </a:lnTo>
                  <a:lnTo>
                    <a:pt x="1126" y="1580"/>
                  </a:lnTo>
                  <a:lnTo>
                    <a:pt x="1120" y="1578"/>
                  </a:lnTo>
                  <a:lnTo>
                    <a:pt x="1123" y="1574"/>
                  </a:lnTo>
                  <a:lnTo>
                    <a:pt x="1125" y="1571"/>
                  </a:lnTo>
                  <a:lnTo>
                    <a:pt x="1126" y="1565"/>
                  </a:lnTo>
                  <a:lnTo>
                    <a:pt x="1124" y="1563"/>
                  </a:lnTo>
                  <a:lnTo>
                    <a:pt x="1123" y="1564"/>
                  </a:lnTo>
                  <a:lnTo>
                    <a:pt x="1121" y="1571"/>
                  </a:lnTo>
                  <a:lnTo>
                    <a:pt x="1118" y="1575"/>
                  </a:lnTo>
                  <a:lnTo>
                    <a:pt x="1117" y="1574"/>
                  </a:lnTo>
                  <a:lnTo>
                    <a:pt x="1117" y="1568"/>
                  </a:lnTo>
                  <a:lnTo>
                    <a:pt x="1114" y="1568"/>
                  </a:lnTo>
                  <a:lnTo>
                    <a:pt x="1113" y="1571"/>
                  </a:lnTo>
                  <a:lnTo>
                    <a:pt x="1112" y="1573"/>
                  </a:lnTo>
                  <a:lnTo>
                    <a:pt x="1115" y="1579"/>
                  </a:lnTo>
                  <a:lnTo>
                    <a:pt x="1115" y="1580"/>
                  </a:lnTo>
                  <a:lnTo>
                    <a:pt x="1108" y="1582"/>
                  </a:lnTo>
                  <a:lnTo>
                    <a:pt x="1100" y="1583"/>
                  </a:lnTo>
                  <a:lnTo>
                    <a:pt x="1100" y="1585"/>
                  </a:lnTo>
                  <a:lnTo>
                    <a:pt x="1102" y="1589"/>
                  </a:lnTo>
                  <a:lnTo>
                    <a:pt x="1101" y="1591"/>
                  </a:lnTo>
                  <a:lnTo>
                    <a:pt x="1094" y="1592"/>
                  </a:lnTo>
                  <a:lnTo>
                    <a:pt x="1091" y="1591"/>
                  </a:lnTo>
                  <a:lnTo>
                    <a:pt x="1090" y="1592"/>
                  </a:lnTo>
                  <a:lnTo>
                    <a:pt x="1090" y="1594"/>
                  </a:lnTo>
                  <a:lnTo>
                    <a:pt x="1092" y="1596"/>
                  </a:lnTo>
                  <a:lnTo>
                    <a:pt x="1094" y="1601"/>
                  </a:lnTo>
                  <a:lnTo>
                    <a:pt x="1097" y="1603"/>
                  </a:lnTo>
                  <a:lnTo>
                    <a:pt x="1103" y="1603"/>
                  </a:lnTo>
                  <a:lnTo>
                    <a:pt x="1107" y="1607"/>
                  </a:lnTo>
                  <a:lnTo>
                    <a:pt x="1106" y="1608"/>
                  </a:lnTo>
                  <a:lnTo>
                    <a:pt x="1087" y="1612"/>
                  </a:lnTo>
                  <a:lnTo>
                    <a:pt x="1085" y="1611"/>
                  </a:lnTo>
                  <a:lnTo>
                    <a:pt x="1087" y="1609"/>
                  </a:lnTo>
                  <a:lnTo>
                    <a:pt x="1087" y="1608"/>
                  </a:lnTo>
                  <a:lnTo>
                    <a:pt x="1084" y="1603"/>
                  </a:lnTo>
                  <a:lnTo>
                    <a:pt x="1082" y="1602"/>
                  </a:lnTo>
                  <a:lnTo>
                    <a:pt x="1073" y="1601"/>
                  </a:lnTo>
                  <a:lnTo>
                    <a:pt x="1073" y="1604"/>
                  </a:lnTo>
                  <a:lnTo>
                    <a:pt x="1068" y="1606"/>
                  </a:lnTo>
                  <a:lnTo>
                    <a:pt x="1066" y="1604"/>
                  </a:lnTo>
                  <a:lnTo>
                    <a:pt x="1064" y="1600"/>
                  </a:lnTo>
                  <a:lnTo>
                    <a:pt x="1063" y="1599"/>
                  </a:lnTo>
                  <a:lnTo>
                    <a:pt x="1052" y="1599"/>
                  </a:lnTo>
                  <a:lnTo>
                    <a:pt x="1050" y="1599"/>
                  </a:lnTo>
                  <a:lnTo>
                    <a:pt x="1050" y="1600"/>
                  </a:lnTo>
                  <a:lnTo>
                    <a:pt x="1050" y="1600"/>
                  </a:lnTo>
                  <a:lnTo>
                    <a:pt x="1040" y="1606"/>
                  </a:lnTo>
                  <a:lnTo>
                    <a:pt x="1037" y="1606"/>
                  </a:lnTo>
                  <a:lnTo>
                    <a:pt x="1031" y="1594"/>
                  </a:lnTo>
                  <a:lnTo>
                    <a:pt x="1018" y="1583"/>
                  </a:lnTo>
                  <a:lnTo>
                    <a:pt x="1013" y="1572"/>
                  </a:lnTo>
                  <a:lnTo>
                    <a:pt x="1011" y="1568"/>
                  </a:lnTo>
                  <a:lnTo>
                    <a:pt x="1004" y="1565"/>
                  </a:lnTo>
                  <a:lnTo>
                    <a:pt x="998" y="1566"/>
                  </a:lnTo>
                  <a:lnTo>
                    <a:pt x="987" y="1561"/>
                  </a:lnTo>
                  <a:lnTo>
                    <a:pt x="957" y="1571"/>
                  </a:lnTo>
                  <a:lnTo>
                    <a:pt x="923" y="1575"/>
                  </a:lnTo>
                  <a:lnTo>
                    <a:pt x="907" y="1574"/>
                  </a:lnTo>
                  <a:lnTo>
                    <a:pt x="893" y="1572"/>
                  </a:lnTo>
                  <a:lnTo>
                    <a:pt x="877" y="1562"/>
                  </a:lnTo>
                  <a:lnTo>
                    <a:pt x="871" y="1561"/>
                  </a:lnTo>
                  <a:lnTo>
                    <a:pt x="857" y="1576"/>
                  </a:lnTo>
                  <a:lnTo>
                    <a:pt x="853" y="1579"/>
                  </a:lnTo>
                  <a:lnTo>
                    <a:pt x="851" y="1576"/>
                  </a:lnTo>
                  <a:lnTo>
                    <a:pt x="847" y="1571"/>
                  </a:lnTo>
                  <a:lnTo>
                    <a:pt x="837" y="1547"/>
                  </a:lnTo>
                  <a:lnTo>
                    <a:pt x="831" y="1538"/>
                  </a:lnTo>
                  <a:lnTo>
                    <a:pt x="825" y="1532"/>
                  </a:lnTo>
                  <a:lnTo>
                    <a:pt x="822" y="1534"/>
                  </a:lnTo>
                  <a:lnTo>
                    <a:pt x="807" y="1540"/>
                  </a:lnTo>
                  <a:lnTo>
                    <a:pt x="802" y="1541"/>
                  </a:lnTo>
                  <a:lnTo>
                    <a:pt x="793" y="1536"/>
                  </a:lnTo>
                  <a:lnTo>
                    <a:pt x="775" y="1521"/>
                  </a:lnTo>
                  <a:lnTo>
                    <a:pt x="765" y="1514"/>
                  </a:lnTo>
                  <a:lnTo>
                    <a:pt x="754" y="1509"/>
                  </a:lnTo>
                  <a:lnTo>
                    <a:pt x="744" y="1506"/>
                  </a:lnTo>
                  <a:lnTo>
                    <a:pt x="743" y="1504"/>
                  </a:lnTo>
                  <a:lnTo>
                    <a:pt x="741" y="1500"/>
                  </a:lnTo>
                  <a:lnTo>
                    <a:pt x="742" y="1492"/>
                  </a:lnTo>
                  <a:lnTo>
                    <a:pt x="751" y="1482"/>
                  </a:lnTo>
                  <a:lnTo>
                    <a:pt x="755" y="1474"/>
                  </a:lnTo>
                  <a:lnTo>
                    <a:pt x="755" y="1470"/>
                  </a:lnTo>
                  <a:lnTo>
                    <a:pt x="753" y="1466"/>
                  </a:lnTo>
                  <a:lnTo>
                    <a:pt x="750" y="1465"/>
                  </a:lnTo>
                  <a:lnTo>
                    <a:pt x="745" y="1465"/>
                  </a:lnTo>
                  <a:lnTo>
                    <a:pt x="729" y="1469"/>
                  </a:lnTo>
                  <a:lnTo>
                    <a:pt x="718" y="1464"/>
                  </a:lnTo>
                  <a:lnTo>
                    <a:pt x="704" y="1453"/>
                  </a:lnTo>
                  <a:lnTo>
                    <a:pt x="692" y="1450"/>
                  </a:lnTo>
                  <a:lnTo>
                    <a:pt x="675" y="1448"/>
                  </a:lnTo>
                  <a:lnTo>
                    <a:pt x="670" y="1449"/>
                  </a:lnTo>
                  <a:lnTo>
                    <a:pt x="651" y="1455"/>
                  </a:lnTo>
                  <a:lnTo>
                    <a:pt x="646" y="1455"/>
                  </a:lnTo>
                  <a:lnTo>
                    <a:pt x="643" y="1454"/>
                  </a:lnTo>
                  <a:lnTo>
                    <a:pt x="640" y="1450"/>
                  </a:lnTo>
                  <a:lnTo>
                    <a:pt x="638" y="1441"/>
                  </a:lnTo>
                  <a:lnTo>
                    <a:pt x="639" y="1429"/>
                  </a:lnTo>
                  <a:lnTo>
                    <a:pt x="642" y="1416"/>
                  </a:lnTo>
                  <a:lnTo>
                    <a:pt x="640" y="1395"/>
                  </a:lnTo>
                  <a:lnTo>
                    <a:pt x="642" y="1383"/>
                  </a:lnTo>
                  <a:lnTo>
                    <a:pt x="638" y="1352"/>
                  </a:lnTo>
                  <a:lnTo>
                    <a:pt x="634" y="1342"/>
                  </a:lnTo>
                  <a:lnTo>
                    <a:pt x="630" y="1335"/>
                  </a:lnTo>
                  <a:lnTo>
                    <a:pt x="627" y="1333"/>
                  </a:lnTo>
                  <a:lnTo>
                    <a:pt x="617" y="1329"/>
                  </a:lnTo>
                  <a:lnTo>
                    <a:pt x="610" y="1324"/>
                  </a:lnTo>
                  <a:lnTo>
                    <a:pt x="609" y="1321"/>
                  </a:lnTo>
                  <a:lnTo>
                    <a:pt x="608" y="1311"/>
                  </a:lnTo>
                  <a:lnTo>
                    <a:pt x="603" y="1297"/>
                  </a:lnTo>
                  <a:lnTo>
                    <a:pt x="603" y="1292"/>
                  </a:lnTo>
                  <a:lnTo>
                    <a:pt x="613" y="1274"/>
                  </a:lnTo>
                  <a:lnTo>
                    <a:pt x="616" y="1263"/>
                  </a:lnTo>
                  <a:lnTo>
                    <a:pt x="620" y="1258"/>
                  </a:lnTo>
                  <a:lnTo>
                    <a:pt x="625" y="1256"/>
                  </a:lnTo>
                  <a:lnTo>
                    <a:pt x="632" y="1259"/>
                  </a:lnTo>
                  <a:lnTo>
                    <a:pt x="637" y="1259"/>
                  </a:lnTo>
                  <a:lnTo>
                    <a:pt x="642" y="1257"/>
                  </a:lnTo>
                  <a:lnTo>
                    <a:pt x="645" y="1254"/>
                  </a:lnTo>
                  <a:lnTo>
                    <a:pt x="654" y="1234"/>
                  </a:lnTo>
                  <a:lnTo>
                    <a:pt x="673" y="1198"/>
                  </a:lnTo>
                  <a:lnTo>
                    <a:pt x="680" y="1189"/>
                  </a:lnTo>
                  <a:lnTo>
                    <a:pt x="686" y="1182"/>
                  </a:lnTo>
                  <a:lnTo>
                    <a:pt x="688" y="1178"/>
                  </a:lnTo>
                  <a:lnTo>
                    <a:pt x="687" y="1176"/>
                  </a:lnTo>
                  <a:lnTo>
                    <a:pt x="684" y="1173"/>
                  </a:lnTo>
                  <a:lnTo>
                    <a:pt x="674" y="1169"/>
                  </a:lnTo>
                  <a:lnTo>
                    <a:pt x="667" y="1162"/>
                  </a:lnTo>
                  <a:lnTo>
                    <a:pt x="653" y="1151"/>
                  </a:lnTo>
                  <a:lnTo>
                    <a:pt x="628" y="1144"/>
                  </a:lnTo>
                  <a:lnTo>
                    <a:pt x="619" y="1134"/>
                  </a:lnTo>
                  <a:lnTo>
                    <a:pt x="606" y="1127"/>
                  </a:lnTo>
                  <a:lnTo>
                    <a:pt x="598" y="1130"/>
                  </a:lnTo>
                  <a:lnTo>
                    <a:pt x="580" y="1141"/>
                  </a:lnTo>
                  <a:lnTo>
                    <a:pt x="570" y="1145"/>
                  </a:lnTo>
                  <a:lnTo>
                    <a:pt x="553" y="1150"/>
                  </a:lnTo>
                  <a:lnTo>
                    <a:pt x="546" y="1151"/>
                  </a:lnTo>
                  <a:lnTo>
                    <a:pt x="531" y="1149"/>
                  </a:lnTo>
                  <a:lnTo>
                    <a:pt x="523" y="1146"/>
                  </a:lnTo>
                  <a:lnTo>
                    <a:pt x="519" y="1142"/>
                  </a:lnTo>
                  <a:lnTo>
                    <a:pt x="514" y="1129"/>
                  </a:lnTo>
                  <a:lnTo>
                    <a:pt x="512" y="1126"/>
                  </a:lnTo>
                  <a:lnTo>
                    <a:pt x="502" y="1116"/>
                  </a:lnTo>
                  <a:lnTo>
                    <a:pt x="494" y="1111"/>
                  </a:lnTo>
                  <a:lnTo>
                    <a:pt x="471" y="1109"/>
                  </a:lnTo>
                  <a:lnTo>
                    <a:pt x="440" y="1109"/>
                  </a:lnTo>
                  <a:lnTo>
                    <a:pt x="436" y="1110"/>
                  </a:lnTo>
                  <a:lnTo>
                    <a:pt x="433" y="1114"/>
                  </a:lnTo>
                  <a:lnTo>
                    <a:pt x="426" y="1117"/>
                  </a:lnTo>
                  <a:lnTo>
                    <a:pt x="407" y="1122"/>
                  </a:lnTo>
                  <a:lnTo>
                    <a:pt x="402" y="1122"/>
                  </a:lnTo>
                  <a:lnTo>
                    <a:pt x="392" y="1116"/>
                  </a:lnTo>
                  <a:lnTo>
                    <a:pt x="379" y="1099"/>
                  </a:lnTo>
                  <a:lnTo>
                    <a:pt x="346" y="1077"/>
                  </a:lnTo>
                  <a:lnTo>
                    <a:pt x="334" y="1072"/>
                  </a:lnTo>
                  <a:lnTo>
                    <a:pt x="314" y="1071"/>
                  </a:lnTo>
                  <a:lnTo>
                    <a:pt x="309" y="1070"/>
                  </a:lnTo>
                  <a:lnTo>
                    <a:pt x="304" y="1061"/>
                  </a:lnTo>
                  <a:lnTo>
                    <a:pt x="300" y="1040"/>
                  </a:lnTo>
                  <a:lnTo>
                    <a:pt x="292" y="1027"/>
                  </a:lnTo>
                  <a:lnTo>
                    <a:pt x="292" y="1027"/>
                  </a:lnTo>
                  <a:lnTo>
                    <a:pt x="295" y="1020"/>
                  </a:lnTo>
                  <a:lnTo>
                    <a:pt x="301" y="1013"/>
                  </a:lnTo>
                  <a:lnTo>
                    <a:pt x="318" y="995"/>
                  </a:lnTo>
                  <a:lnTo>
                    <a:pt x="332" y="983"/>
                  </a:lnTo>
                  <a:lnTo>
                    <a:pt x="334" y="982"/>
                  </a:lnTo>
                  <a:lnTo>
                    <a:pt x="336" y="982"/>
                  </a:lnTo>
                  <a:lnTo>
                    <a:pt x="344" y="989"/>
                  </a:lnTo>
                  <a:lnTo>
                    <a:pt x="346" y="989"/>
                  </a:lnTo>
                  <a:lnTo>
                    <a:pt x="348" y="987"/>
                  </a:lnTo>
                  <a:lnTo>
                    <a:pt x="348" y="984"/>
                  </a:lnTo>
                  <a:lnTo>
                    <a:pt x="346" y="977"/>
                  </a:lnTo>
                  <a:lnTo>
                    <a:pt x="336" y="967"/>
                  </a:lnTo>
                  <a:lnTo>
                    <a:pt x="337" y="964"/>
                  </a:lnTo>
                  <a:lnTo>
                    <a:pt x="339" y="963"/>
                  </a:lnTo>
                  <a:lnTo>
                    <a:pt x="351" y="964"/>
                  </a:lnTo>
                  <a:lnTo>
                    <a:pt x="368" y="949"/>
                  </a:lnTo>
                  <a:lnTo>
                    <a:pt x="385" y="942"/>
                  </a:lnTo>
                  <a:lnTo>
                    <a:pt x="388" y="930"/>
                  </a:lnTo>
                  <a:lnTo>
                    <a:pt x="392" y="926"/>
                  </a:lnTo>
                  <a:lnTo>
                    <a:pt x="398" y="924"/>
                  </a:lnTo>
                  <a:lnTo>
                    <a:pt x="406" y="924"/>
                  </a:lnTo>
                  <a:lnTo>
                    <a:pt x="433" y="933"/>
                  </a:lnTo>
                  <a:lnTo>
                    <a:pt x="439" y="938"/>
                  </a:lnTo>
                  <a:lnTo>
                    <a:pt x="441" y="943"/>
                  </a:lnTo>
                  <a:lnTo>
                    <a:pt x="443" y="947"/>
                  </a:lnTo>
                  <a:lnTo>
                    <a:pt x="444" y="948"/>
                  </a:lnTo>
                  <a:lnTo>
                    <a:pt x="468" y="933"/>
                  </a:lnTo>
                  <a:lnTo>
                    <a:pt x="474" y="927"/>
                  </a:lnTo>
                  <a:lnTo>
                    <a:pt x="480" y="920"/>
                  </a:lnTo>
                  <a:lnTo>
                    <a:pt x="486" y="909"/>
                  </a:lnTo>
                  <a:lnTo>
                    <a:pt x="490" y="881"/>
                  </a:lnTo>
                  <a:lnTo>
                    <a:pt x="494" y="862"/>
                  </a:lnTo>
                  <a:lnTo>
                    <a:pt x="494" y="840"/>
                  </a:lnTo>
                  <a:lnTo>
                    <a:pt x="501" y="823"/>
                  </a:lnTo>
                  <a:lnTo>
                    <a:pt x="504" y="817"/>
                  </a:lnTo>
                  <a:lnTo>
                    <a:pt x="501" y="807"/>
                  </a:lnTo>
                  <a:lnTo>
                    <a:pt x="488" y="781"/>
                  </a:lnTo>
                  <a:lnTo>
                    <a:pt x="480" y="759"/>
                  </a:lnTo>
                  <a:lnTo>
                    <a:pt x="471" y="749"/>
                  </a:lnTo>
                  <a:lnTo>
                    <a:pt x="465" y="737"/>
                  </a:lnTo>
                  <a:lnTo>
                    <a:pt x="460" y="732"/>
                  </a:lnTo>
                  <a:lnTo>
                    <a:pt x="450" y="727"/>
                  </a:lnTo>
                  <a:lnTo>
                    <a:pt x="434" y="728"/>
                  </a:lnTo>
                  <a:lnTo>
                    <a:pt x="424" y="723"/>
                  </a:lnTo>
                  <a:lnTo>
                    <a:pt x="420" y="723"/>
                  </a:lnTo>
                  <a:lnTo>
                    <a:pt x="418" y="729"/>
                  </a:lnTo>
                  <a:lnTo>
                    <a:pt x="416" y="733"/>
                  </a:lnTo>
                  <a:lnTo>
                    <a:pt x="416" y="742"/>
                  </a:lnTo>
                  <a:lnTo>
                    <a:pt x="414" y="746"/>
                  </a:lnTo>
                  <a:lnTo>
                    <a:pt x="411" y="746"/>
                  </a:lnTo>
                  <a:lnTo>
                    <a:pt x="405" y="739"/>
                  </a:lnTo>
                  <a:lnTo>
                    <a:pt x="404" y="741"/>
                  </a:lnTo>
                  <a:lnTo>
                    <a:pt x="401" y="747"/>
                  </a:lnTo>
                  <a:lnTo>
                    <a:pt x="398" y="750"/>
                  </a:lnTo>
                  <a:lnTo>
                    <a:pt x="394" y="752"/>
                  </a:lnTo>
                  <a:lnTo>
                    <a:pt x="388" y="753"/>
                  </a:lnTo>
                  <a:lnTo>
                    <a:pt x="384" y="751"/>
                  </a:lnTo>
                  <a:lnTo>
                    <a:pt x="383" y="746"/>
                  </a:lnTo>
                  <a:lnTo>
                    <a:pt x="381" y="744"/>
                  </a:lnTo>
                  <a:lnTo>
                    <a:pt x="374" y="740"/>
                  </a:lnTo>
                  <a:lnTo>
                    <a:pt x="368" y="739"/>
                  </a:lnTo>
                  <a:lnTo>
                    <a:pt x="360" y="740"/>
                  </a:lnTo>
                  <a:lnTo>
                    <a:pt x="347" y="747"/>
                  </a:lnTo>
                  <a:lnTo>
                    <a:pt x="344" y="748"/>
                  </a:lnTo>
                  <a:lnTo>
                    <a:pt x="342" y="747"/>
                  </a:lnTo>
                  <a:lnTo>
                    <a:pt x="339" y="744"/>
                  </a:lnTo>
                  <a:lnTo>
                    <a:pt x="338" y="726"/>
                  </a:lnTo>
                  <a:lnTo>
                    <a:pt x="336" y="723"/>
                  </a:lnTo>
                  <a:lnTo>
                    <a:pt x="331" y="721"/>
                  </a:lnTo>
                  <a:lnTo>
                    <a:pt x="317" y="722"/>
                  </a:lnTo>
                  <a:lnTo>
                    <a:pt x="310" y="726"/>
                  </a:lnTo>
                  <a:lnTo>
                    <a:pt x="306" y="733"/>
                  </a:lnTo>
                  <a:lnTo>
                    <a:pt x="303" y="747"/>
                  </a:lnTo>
                  <a:lnTo>
                    <a:pt x="301" y="748"/>
                  </a:lnTo>
                  <a:lnTo>
                    <a:pt x="299" y="749"/>
                  </a:lnTo>
                  <a:lnTo>
                    <a:pt x="289" y="748"/>
                  </a:lnTo>
                  <a:lnTo>
                    <a:pt x="276" y="745"/>
                  </a:lnTo>
                  <a:lnTo>
                    <a:pt x="272" y="740"/>
                  </a:lnTo>
                  <a:lnTo>
                    <a:pt x="261" y="728"/>
                  </a:lnTo>
                  <a:lnTo>
                    <a:pt x="255" y="726"/>
                  </a:lnTo>
                  <a:lnTo>
                    <a:pt x="249" y="726"/>
                  </a:lnTo>
                  <a:lnTo>
                    <a:pt x="236" y="736"/>
                  </a:lnTo>
                  <a:lnTo>
                    <a:pt x="230" y="735"/>
                  </a:lnTo>
                  <a:lnTo>
                    <a:pt x="219" y="726"/>
                  </a:lnTo>
                  <a:lnTo>
                    <a:pt x="206" y="710"/>
                  </a:lnTo>
                  <a:lnTo>
                    <a:pt x="206" y="706"/>
                  </a:lnTo>
                  <a:lnTo>
                    <a:pt x="208" y="702"/>
                  </a:lnTo>
                  <a:lnTo>
                    <a:pt x="224" y="696"/>
                  </a:lnTo>
                  <a:lnTo>
                    <a:pt x="225" y="693"/>
                  </a:lnTo>
                  <a:lnTo>
                    <a:pt x="224" y="690"/>
                  </a:lnTo>
                  <a:lnTo>
                    <a:pt x="216" y="678"/>
                  </a:lnTo>
                  <a:lnTo>
                    <a:pt x="212" y="669"/>
                  </a:lnTo>
                  <a:lnTo>
                    <a:pt x="210" y="655"/>
                  </a:lnTo>
                  <a:lnTo>
                    <a:pt x="209" y="648"/>
                  </a:lnTo>
                  <a:lnTo>
                    <a:pt x="205" y="643"/>
                  </a:lnTo>
                  <a:lnTo>
                    <a:pt x="202" y="640"/>
                  </a:lnTo>
                  <a:lnTo>
                    <a:pt x="186" y="632"/>
                  </a:lnTo>
                  <a:lnTo>
                    <a:pt x="184" y="628"/>
                  </a:lnTo>
                  <a:lnTo>
                    <a:pt x="182" y="619"/>
                  </a:lnTo>
                  <a:lnTo>
                    <a:pt x="178" y="616"/>
                  </a:lnTo>
                  <a:lnTo>
                    <a:pt x="174" y="614"/>
                  </a:lnTo>
                  <a:lnTo>
                    <a:pt x="167" y="613"/>
                  </a:lnTo>
                  <a:lnTo>
                    <a:pt x="159" y="613"/>
                  </a:lnTo>
                  <a:lnTo>
                    <a:pt x="145" y="619"/>
                  </a:lnTo>
                  <a:lnTo>
                    <a:pt x="133" y="620"/>
                  </a:lnTo>
                  <a:lnTo>
                    <a:pt x="117" y="608"/>
                  </a:lnTo>
                  <a:lnTo>
                    <a:pt x="98" y="605"/>
                  </a:lnTo>
                  <a:lnTo>
                    <a:pt x="84" y="601"/>
                  </a:lnTo>
                  <a:lnTo>
                    <a:pt x="75" y="605"/>
                  </a:lnTo>
                  <a:lnTo>
                    <a:pt x="68" y="607"/>
                  </a:lnTo>
                  <a:lnTo>
                    <a:pt x="65" y="609"/>
                  </a:lnTo>
                  <a:lnTo>
                    <a:pt x="64" y="613"/>
                  </a:lnTo>
                  <a:lnTo>
                    <a:pt x="63" y="618"/>
                  </a:lnTo>
                  <a:lnTo>
                    <a:pt x="65" y="640"/>
                  </a:lnTo>
                  <a:lnTo>
                    <a:pt x="62" y="644"/>
                  </a:lnTo>
                  <a:lnTo>
                    <a:pt x="57" y="642"/>
                  </a:lnTo>
                  <a:lnTo>
                    <a:pt x="28" y="622"/>
                  </a:lnTo>
                  <a:lnTo>
                    <a:pt x="23" y="602"/>
                  </a:lnTo>
                  <a:lnTo>
                    <a:pt x="11" y="575"/>
                  </a:lnTo>
                  <a:lnTo>
                    <a:pt x="3" y="552"/>
                  </a:lnTo>
                  <a:lnTo>
                    <a:pt x="0" y="538"/>
                  </a:lnTo>
                  <a:lnTo>
                    <a:pt x="0" y="532"/>
                  </a:lnTo>
                  <a:lnTo>
                    <a:pt x="12" y="512"/>
                  </a:lnTo>
                  <a:lnTo>
                    <a:pt x="16" y="506"/>
                  </a:lnTo>
                  <a:lnTo>
                    <a:pt x="16" y="506"/>
                  </a:lnTo>
                  <a:lnTo>
                    <a:pt x="16" y="506"/>
                  </a:lnTo>
                  <a:lnTo>
                    <a:pt x="16" y="506"/>
                  </a:lnTo>
                  <a:close/>
                </a:path>
              </a:pathLst>
            </a:custGeom>
            <a:solidFill>
              <a:srgbClr val="B2DF89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60" name="Freeform 642">
              <a:extLst>
                <a:ext uri="{FF2B5EF4-FFF2-40B4-BE49-F238E27FC236}">
                  <a16:creationId xmlns:a16="http://schemas.microsoft.com/office/drawing/2014/main" id="{059AF9A2-B5D2-4A91-8145-237F3D4F8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063" y="6022975"/>
              <a:ext cx="1588" cy="0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1 w 3"/>
                <a:gd name="T5" fmla="*/ 0 h 2"/>
                <a:gd name="T6" fmla="*/ 3 w 3"/>
                <a:gd name="T7" fmla="*/ 1 h 2"/>
                <a:gd name="T8" fmla="*/ 1 w 3"/>
                <a:gd name="T9" fmla="*/ 2 h 2"/>
                <a:gd name="T10" fmla="*/ 1 w 3"/>
                <a:gd name="T11" fmla="*/ 2 h 2"/>
                <a:gd name="T12" fmla="*/ 1 w 3"/>
                <a:gd name="T13" fmla="*/ 2 h 2"/>
                <a:gd name="T14" fmla="*/ 1 w 3"/>
                <a:gd name="T15" fmla="*/ 2 h 2"/>
                <a:gd name="T16" fmla="*/ 1 w 3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61" name="Freeform 656">
              <a:extLst>
                <a:ext uri="{FF2B5EF4-FFF2-40B4-BE49-F238E27FC236}">
                  <a16:creationId xmlns:a16="http://schemas.microsoft.com/office/drawing/2014/main" id="{E1F531D3-6D6C-458E-82E2-A2E433624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300" y="6110288"/>
              <a:ext cx="11113" cy="11113"/>
            </a:xfrm>
            <a:custGeom>
              <a:avLst/>
              <a:gdLst>
                <a:gd name="T0" fmla="*/ 6 w 19"/>
                <a:gd name="T1" fmla="*/ 2 h 21"/>
                <a:gd name="T2" fmla="*/ 15 w 19"/>
                <a:gd name="T3" fmla="*/ 0 h 21"/>
                <a:gd name="T4" fmla="*/ 18 w 19"/>
                <a:gd name="T5" fmla="*/ 3 h 21"/>
                <a:gd name="T6" fmla="*/ 19 w 19"/>
                <a:gd name="T7" fmla="*/ 8 h 21"/>
                <a:gd name="T8" fmla="*/ 18 w 19"/>
                <a:gd name="T9" fmla="*/ 13 h 21"/>
                <a:gd name="T10" fmla="*/ 13 w 19"/>
                <a:gd name="T11" fmla="*/ 17 h 21"/>
                <a:gd name="T12" fmla="*/ 11 w 19"/>
                <a:gd name="T13" fmla="*/ 17 h 21"/>
                <a:gd name="T14" fmla="*/ 7 w 19"/>
                <a:gd name="T15" fmla="*/ 15 h 21"/>
                <a:gd name="T16" fmla="*/ 4 w 19"/>
                <a:gd name="T17" fmla="*/ 15 h 21"/>
                <a:gd name="T18" fmla="*/ 6 w 19"/>
                <a:gd name="T19" fmla="*/ 20 h 21"/>
                <a:gd name="T20" fmla="*/ 5 w 19"/>
                <a:gd name="T21" fmla="*/ 21 h 21"/>
                <a:gd name="T22" fmla="*/ 2 w 19"/>
                <a:gd name="T23" fmla="*/ 20 h 21"/>
                <a:gd name="T24" fmla="*/ 0 w 19"/>
                <a:gd name="T25" fmla="*/ 17 h 21"/>
                <a:gd name="T26" fmla="*/ 1 w 19"/>
                <a:gd name="T27" fmla="*/ 13 h 21"/>
                <a:gd name="T28" fmla="*/ 1 w 19"/>
                <a:gd name="T29" fmla="*/ 6 h 21"/>
                <a:gd name="T30" fmla="*/ 6 w 19"/>
                <a:gd name="T31" fmla="*/ 2 h 21"/>
                <a:gd name="T32" fmla="*/ 6 w 19"/>
                <a:gd name="T33" fmla="*/ 2 h 21"/>
                <a:gd name="T34" fmla="*/ 6 w 19"/>
                <a:gd name="T35" fmla="*/ 2 h 21"/>
                <a:gd name="T36" fmla="*/ 6 w 19"/>
                <a:gd name="T37" fmla="*/ 2 h 21"/>
                <a:gd name="T38" fmla="*/ 6 w 19"/>
                <a:gd name="T3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21">
                  <a:moveTo>
                    <a:pt x="6" y="2"/>
                  </a:moveTo>
                  <a:lnTo>
                    <a:pt x="15" y="0"/>
                  </a:lnTo>
                  <a:lnTo>
                    <a:pt x="18" y="3"/>
                  </a:lnTo>
                  <a:lnTo>
                    <a:pt x="19" y="8"/>
                  </a:lnTo>
                  <a:lnTo>
                    <a:pt x="18" y="13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6" y="20"/>
                  </a:lnTo>
                  <a:lnTo>
                    <a:pt x="5" y="21"/>
                  </a:lnTo>
                  <a:lnTo>
                    <a:pt x="2" y="20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62" name="Freeform 659">
              <a:extLst>
                <a:ext uri="{FF2B5EF4-FFF2-40B4-BE49-F238E27FC236}">
                  <a16:creationId xmlns:a16="http://schemas.microsoft.com/office/drawing/2014/main" id="{2A4D4953-201D-4036-A5D5-41B42D4B3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938" y="6138863"/>
              <a:ext cx="3175" cy="1588"/>
            </a:xfrm>
            <a:custGeom>
              <a:avLst/>
              <a:gdLst>
                <a:gd name="T0" fmla="*/ 2 w 6"/>
                <a:gd name="T1" fmla="*/ 4 h 5"/>
                <a:gd name="T2" fmla="*/ 0 w 6"/>
                <a:gd name="T3" fmla="*/ 2 h 5"/>
                <a:gd name="T4" fmla="*/ 1 w 6"/>
                <a:gd name="T5" fmla="*/ 0 h 5"/>
                <a:gd name="T6" fmla="*/ 3 w 6"/>
                <a:gd name="T7" fmla="*/ 0 h 5"/>
                <a:gd name="T8" fmla="*/ 6 w 6"/>
                <a:gd name="T9" fmla="*/ 2 h 5"/>
                <a:gd name="T10" fmla="*/ 5 w 6"/>
                <a:gd name="T11" fmla="*/ 5 h 5"/>
                <a:gd name="T12" fmla="*/ 2 w 6"/>
                <a:gd name="T13" fmla="*/ 5 h 5"/>
                <a:gd name="T14" fmla="*/ 2 w 6"/>
                <a:gd name="T15" fmla="*/ 4 h 5"/>
                <a:gd name="T16" fmla="*/ 2 w 6"/>
                <a:gd name="T17" fmla="*/ 4 h 5"/>
                <a:gd name="T18" fmla="*/ 2 w 6"/>
                <a:gd name="T19" fmla="*/ 4 h 5"/>
                <a:gd name="T20" fmla="*/ 2 w 6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5">
                  <a:moveTo>
                    <a:pt x="2" y="4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6" y="2"/>
                  </a:lnTo>
                  <a:lnTo>
                    <a:pt x="5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grpSp>
        <p:nvGrpSpPr>
          <p:cNvPr id="71" name="广东">
            <a:extLst>
              <a:ext uri="{FF2B5EF4-FFF2-40B4-BE49-F238E27FC236}">
                <a16:creationId xmlns:a16="http://schemas.microsoft.com/office/drawing/2014/main" id="{6B4C2CCA-6D8A-432C-AFAF-CA5742339456}"/>
              </a:ext>
            </a:extLst>
          </p:cNvPr>
          <p:cNvGrpSpPr/>
          <p:nvPr/>
        </p:nvGrpSpPr>
        <p:grpSpPr>
          <a:xfrm>
            <a:off x="4651676" y="3930178"/>
            <a:ext cx="1052703" cy="589888"/>
            <a:chOff x="4783138" y="5324476"/>
            <a:chExt cx="1249363" cy="93345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31" name="Freeform 440">
              <a:extLst>
                <a:ext uri="{FF2B5EF4-FFF2-40B4-BE49-F238E27FC236}">
                  <a16:creationId xmlns:a16="http://schemas.microsoft.com/office/drawing/2014/main" id="{E1449134-EFEC-485F-9F7F-0E5C27179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8" y="5324476"/>
              <a:ext cx="1223963" cy="933450"/>
            </a:xfrm>
            <a:custGeom>
              <a:avLst/>
              <a:gdLst>
                <a:gd name="T0" fmla="*/ 1278 w 2313"/>
                <a:gd name="T1" fmla="*/ 912 h 1762"/>
                <a:gd name="T2" fmla="*/ 1217 w 2313"/>
                <a:gd name="T3" fmla="*/ 986 h 1762"/>
                <a:gd name="T4" fmla="*/ 1213 w 2313"/>
                <a:gd name="T5" fmla="*/ 1094 h 1762"/>
                <a:gd name="T6" fmla="*/ 1122 w 2313"/>
                <a:gd name="T7" fmla="*/ 1150 h 1762"/>
                <a:gd name="T8" fmla="*/ 1077 w 2313"/>
                <a:gd name="T9" fmla="*/ 1102 h 1762"/>
                <a:gd name="T10" fmla="*/ 1008 w 2313"/>
                <a:gd name="T11" fmla="*/ 1200 h 1762"/>
                <a:gd name="T12" fmla="*/ 891 w 2313"/>
                <a:gd name="T13" fmla="*/ 1241 h 1762"/>
                <a:gd name="T14" fmla="*/ 884 w 2313"/>
                <a:gd name="T15" fmla="*/ 1191 h 1762"/>
                <a:gd name="T16" fmla="*/ 865 w 2313"/>
                <a:gd name="T17" fmla="*/ 1243 h 1762"/>
                <a:gd name="T18" fmla="*/ 796 w 2313"/>
                <a:gd name="T19" fmla="*/ 1237 h 1762"/>
                <a:gd name="T20" fmla="*/ 740 w 2313"/>
                <a:gd name="T21" fmla="*/ 1248 h 1762"/>
                <a:gd name="T22" fmla="*/ 689 w 2313"/>
                <a:gd name="T23" fmla="*/ 1299 h 1762"/>
                <a:gd name="T24" fmla="*/ 647 w 2313"/>
                <a:gd name="T25" fmla="*/ 1256 h 1762"/>
                <a:gd name="T26" fmla="*/ 607 w 2313"/>
                <a:gd name="T27" fmla="*/ 1325 h 1762"/>
                <a:gd name="T28" fmla="*/ 560 w 2313"/>
                <a:gd name="T29" fmla="*/ 1328 h 1762"/>
                <a:gd name="T30" fmla="*/ 493 w 2313"/>
                <a:gd name="T31" fmla="*/ 1336 h 1762"/>
                <a:gd name="T32" fmla="*/ 428 w 2313"/>
                <a:gd name="T33" fmla="*/ 1353 h 1762"/>
                <a:gd name="T34" fmla="*/ 347 w 2313"/>
                <a:gd name="T35" fmla="*/ 1363 h 1762"/>
                <a:gd name="T36" fmla="*/ 243 w 2313"/>
                <a:gd name="T37" fmla="*/ 1419 h 1762"/>
                <a:gd name="T38" fmla="*/ 251 w 2313"/>
                <a:gd name="T39" fmla="*/ 1375 h 1762"/>
                <a:gd name="T40" fmla="*/ 237 w 2313"/>
                <a:gd name="T41" fmla="*/ 1443 h 1762"/>
                <a:gd name="T42" fmla="*/ 254 w 2313"/>
                <a:gd name="T43" fmla="*/ 1514 h 1762"/>
                <a:gd name="T44" fmla="*/ 189 w 2313"/>
                <a:gd name="T45" fmla="*/ 1484 h 1762"/>
                <a:gd name="T46" fmla="*/ 169 w 2313"/>
                <a:gd name="T47" fmla="*/ 1509 h 1762"/>
                <a:gd name="T48" fmla="*/ 152 w 2313"/>
                <a:gd name="T49" fmla="*/ 1576 h 1762"/>
                <a:gd name="T50" fmla="*/ 202 w 2313"/>
                <a:gd name="T51" fmla="*/ 1594 h 1762"/>
                <a:gd name="T52" fmla="*/ 230 w 2313"/>
                <a:gd name="T53" fmla="*/ 1643 h 1762"/>
                <a:gd name="T54" fmla="*/ 178 w 2313"/>
                <a:gd name="T55" fmla="*/ 1752 h 1762"/>
                <a:gd name="T56" fmla="*/ 76 w 2313"/>
                <a:gd name="T57" fmla="*/ 1698 h 1762"/>
                <a:gd name="T58" fmla="*/ 86 w 2313"/>
                <a:gd name="T59" fmla="*/ 1669 h 1762"/>
                <a:gd name="T60" fmla="*/ 26 w 2313"/>
                <a:gd name="T61" fmla="*/ 1633 h 1762"/>
                <a:gd name="T62" fmla="*/ 22 w 2313"/>
                <a:gd name="T63" fmla="*/ 1575 h 1762"/>
                <a:gd name="T64" fmla="*/ 24 w 2313"/>
                <a:gd name="T65" fmla="*/ 1450 h 1762"/>
                <a:gd name="T66" fmla="*/ 89 w 2313"/>
                <a:gd name="T67" fmla="*/ 1364 h 1762"/>
                <a:gd name="T68" fmla="*/ 28 w 2313"/>
                <a:gd name="T69" fmla="*/ 1319 h 1762"/>
                <a:gd name="T70" fmla="*/ 214 w 2313"/>
                <a:gd name="T71" fmla="*/ 1126 h 1762"/>
                <a:gd name="T72" fmla="*/ 344 w 2313"/>
                <a:gd name="T73" fmla="*/ 992 h 1762"/>
                <a:gd name="T74" fmla="*/ 554 w 2313"/>
                <a:gd name="T75" fmla="*/ 679 h 1762"/>
                <a:gd name="T76" fmla="*/ 683 w 2313"/>
                <a:gd name="T77" fmla="*/ 442 h 1762"/>
                <a:gd name="T78" fmla="*/ 764 w 2313"/>
                <a:gd name="T79" fmla="*/ 133 h 1762"/>
                <a:gd name="T80" fmla="*/ 1014 w 2313"/>
                <a:gd name="T81" fmla="*/ 203 h 1762"/>
                <a:gd name="T82" fmla="*/ 1124 w 2313"/>
                <a:gd name="T83" fmla="*/ 32 h 1762"/>
                <a:gd name="T84" fmla="*/ 1341 w 2313"/>
                <a:gd name="T85" fmla="*/ 63 h 1762"/>
                <a:gd name="T86" fmla="*/ 1437 w 2313"/>
                <a:gd name="T87" fmla="*/ 189 h 1762"/>
                <a:gd name="T88" fmla="*/ 1587 w 2313"/>
                <a:gd name="T89" fmla="*/ 295 h 1762"/>
                <a:gd name="T90" fmla="*/ 1881 w 2313"/>
                <a:gd name="T91" fmla="*/ 276 h 1762"/>
                <a:gd name="T92" fmla="*/ 1999 w 2313"/>
                <a:gd name="T93" fmla="*/ 185 h 1762"/>
                <a:gd name="T94" fmla="*/ 2205 w 2313"/>
                <a:gd name="T95" fmla="*/ 307 h 1762"/>
                <a:gd name="T96" fmla="*/ 2276 w 2313"/>
                <a:gd name="T97" fmla="*/ 569 h 1762"/>
                <a:gd name="T98" fmla="*/ 2191 w 2313"/>
                <a:gd name="T99" fmla="*/ 664 h 1762"/>
                <a:gd name="T100" fmla="*/ 2189 w 2313"/>
                <a:gd name="T101" fmla="*/ 700 h 1762"/>
                <a:gd name="T102" fmla="*/ 2146 w 2313"/>
                <a:gd name="T103" fmla="*/ 711 h 1762"/>
                <a:gd name="T104" fmla="*/ 2018 w 2313"/>
                <a:gd name="T105" fmla="*/ 837 h 1762"/>
                <a:gd name="T106" fmla="*/ 1941 w 2313"/>
                <a:gd name="T107" fmla="*/ 865 h 1762"/>
                <a:gd name="T108" fmla="*/ 1821 w 2313"/>
                <a:gd name="T109" fmla="*/ 891 h 1762"/>
                <a:gd name="T110" fmla="*/ 1785 w 2313"/>
                <a:gd name="T111" fmla="*/ 887 h 1762"/>
                <a:gd name="T112" fmla="*/ 1715 w 2313"/>
                <a:gd name="T113" fmla="*/ 868 h 1762"/>
                <a:gd name="T114" fmla="*/ 1635 w 2313"/>
                <a:gd name="T115" fmla="*/ 895 h 1762"/>
                <a:gd name="T116" fmla="*/ 1585 w 2313"/>
                <a:gd name="T117" fmla="*/ 952 h 1762"/>
                <a:gd name="T118" fmla="*/ 1513 w 2313"/>
                <a:gd name="T119" fmla="*/ 906 h 1762"/>
                <a:gd name="T120" fmla="*/ 1508 w 2313"/>
                <a:gd name="T121" fmla="*/ 968 h 1762"/>
                <a:gd name="T122" fmla="*/ 1430 w 2313"/>
                <a:gd name="T123" fmla="*/ 966 h 1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13" h="1762">
                  <a:moveTo>
                    <a:pt x="1425" y="970"/>
                  </a:moveTo>
                  <a:lnTo>
                    <a:pt x="1404" y="976"/>
                  </a:lnTo>
                  <a:lnTo>
                    <a:pt x="1378" y="978"/>
                  </a:lnTo>
                  <a:lnTo>
                    <a:pt x="1378" y="978"/>
                  </a:lnTo>
                  <a:lnTo>
                    <a:pt x="1364" y="984"/>
                  </a:lnTo>
                  <a:lnTo>
                    <a:pt x="1364" y="984"/>
                  </a:lnTo>
                  <a:lnTo>
                    <a:pt x="1344" y="981"/>
                  </a:lnTo>
                  <a:lnTo>
                    <a:pt x="1338" y="982"/>
                  </a:lnTo>
                  <a:lnTo>
                    <a:pt x="1333" y="982"/>
                  </a:lnTo>
                  <a:lnTo>
                    <a:pt x="1332" y="983"/>
                  </a:lnTo>
                  <a:lnTo>
                    <a:pt x="1331" y="988"/>
                  </a:lnTo>
                  <a:lnTo>
                    <a:pt x="1333" y="998"/>
                  </a:lnTo>
                  <a:lnTo>
                    <a:pt x="1332" y="998"/>
                  </a:lnTo>
                  <a:lnTo>
                    <a:pt x="1327" y="997"/>
                  </a:lnTo>
                  <a:lnTo>
                    <a:pt x="1321" y="1002"/>
                  </a:lnTo>
                  <a:lnTo>
                    <a:pt x="1318" y="1003"/>
                  </a:lnTo>
                  <a:lnTo>
                    <a:pt x="1316" y="1002"/>
                  </a:lnTo>
                  <a:lnTo>
                    <a:pt x="1311" y="999"/>
                  </a:lnTo>
                  <a:lnTo>
                    <a:pt x="1311" y="995"/>
                  </a:lnTo>
                  <a:lnTo>
                    <a:pt x="1314" y="993"/>
                  </a:lnTo>
                  <a:lnTo>
                    <a:pt x="1318" y="992"/>
                  </a:lnTo>
                  <a:lnTo>
                    <a:pt x="1320" y="991"/>
                  </a:lnTo>
                  <a:lnTo>
                    <a:pt x="1324" y="985"/>
                  </a:lnTo>
                  <a:lnTo>
                    <a:pt x="1325" y="982"/>
                  </a:lnTo>
                  <a:lnTo>
                    <a:pt x="1317" y="975"/>
                  </a:lnTo>
                  <a:lnTo>
                    <a:pt x="1309" y="974"/>
                  </a:lnTo>
                  <a:lnTo>
                    <a:pt x="1307" y="972"/>
                  </a:lnTo>
                  <a:lnTo>
                    <a:pt x="1300" y="964"/>
                  </a:lnTo>
                  <a:lnTo>
                    <a:pt x="1296" y="954"/>
                  </a:lnTo>
                  <a:lnTo>
                    <a:pt x="1282" y="936"/>
                  </a:lnTo>
                  <a:lnTo>
                    <a:pt x="1279" y="923"/>
                  </a:lnTo>
                  <a:lnTo>
                    <a:pt x="1278" y="912"/>
                  </a:lnTo>
                  <a:lnTo>
                    <a:pt x="1263" y="907"/>
                  </a:lnTo>
                  <a:lnTo>
                    <a:pt x="1259" y="912"/>
                  </a:lnTo>
                  <a:lnTo>
                    <a:pt x="1246" y="915"/>
                  </a:lnTo>
                  <a:lnTo>
                    <a:pt x="1244" y="913"/>
                  </a:lnTo>
                  <a:lnTo>
                    <a:pt x="1243" y="910"/>
                  </a:lnTo>
                  <a:lnTo>
                    <a:pt x="1245" y="904"/>
                  </a:lnTo>
                  <a:lnTo>
                    <a:pt x="1245" y="901"/>
                  </a:lnTo>
                  <a:lnTo>
                    <a:pt x="1241" y="901"/>
                  </a:lnTo>
                  <a:lnTo>
                    <a:pt x="1235" y="900"/>
                  </a:lnTo>
                  <a:lnTo>
                    <a:pt x="1226" y="907"/>
                  </a:lnTo>
                  <a:lnTo>
                    <a:pt x="1230" y="908"/>
                  </a:lnTo>
                  <a:lnTo>
                    <a:pt x="1231" y="910"/>
                  </a:lnTo>
                  <a:lnTo>
                    <a:pt x="1230" y="914"/>
                  </a:lnTo>
                  <a:lnTo>
                    <a:pt x="1227" y="916"/>
                  </a:lnTo>
                  <a:lnTo>
                    <a:pt x="1219" y="918"/>
                  </a:lnTo>
                  <a:lnTo>
                    <a:pt x="1216" y="918"/>
                  </a:lnTo>
                  <a:lnTo>
                    <a:pt x="1201" y="906"/>
                  </a:lnTo>
                  <a:lnTo>
                    <a:pt x="1196" y="910"/>
                  </a:lnTo>
                  <a:lnTo>
                    <a:pt x="1185" y="911"/>
                  </a:lnTo>
                  <a:lnTo>
                    <a:pt x="1179" y="918"/>
                  </a:lnTo>
                  <a:lnTo>
                    <a:pt x="1175" y="920"/>
                  </a:lnTo>
                  <a:lnTo>
                    <a:pt x="1175" y="922"/>
                  </a:lnTo>
                  <a:lnTo>
                    <a:pt x="1189" y="931"/>
                  </a:lnTo>
                  <a:lnTo>
                    <a:pt x="1197" y="941"/>
                  </a:lnTo>
                  <a:lnTo>
                    <a:pt x="1203" y="946"/>
                  </a:lnTo>
                  <a:lnTo>
                    <a:pt x="1206" y="950"/>
                  </a:lnTo>
                  <a:lnTo>
                    <a:pt x="1206" y="950"/>
                  </a:lnTo>
                  <a:lnTo>
                    <a:pt x="1207" y="954"/>
                  </a:lnTo>
                  <a:lnTo>
                    <a:pt x="1215" y="964"/>
                  </a:lnTo>
                  <a:lnTo>
                    <a:pt x="1212" y="970"/>
                  </a:lnTo>
                  <a:lnTo>
                    <a:pt x="1218" y="975"/>
                  </a:lnTo>
                  <a:lnTo>
                    <a:pt x="1217" y="986"/>
                  </a:lnTo>
                  <a:lnTo>
                    <a:pt x="1220" y="993"/>
                  </a:lnTo>
                  <a:lnTo>
                    <a:pt x="1219" y="997"/>
                  </a:lnTo>
                  <a:lnTo>
                    <a:pt x="1216" y="1004"/>
                  </a:lnTo>
                  <a:lnTo>
                    <a:pt x="1214" y="1013"/>
                  </a:lnTo>
                  <a:lnTo>
                    <a:pt x="1208" y="1029"/>
                  </a:lnTo>
                  <a:lnTo>
                    <a:pt x="1213" y="1035"/>
                  </a:lnTo>
                  <a:lnTo>
                    <a:pt x="1216" y="1036"/>
                  </a:lnTo>
                  <a:lnTo>
                    <a:pt x="1220" y="1035"/>
                  </a:lnTo>
                  <a:lnTo>
                    <a:pt x="1224" y="1039"/>
                  </a:lnTo>
                  <a:lnTo>
                    <a:pt x="1229" y="1039"/>
                  </a:lnTo>
                  <a:lnTo>
                    <a:pt x="1236" y="1036"/>
                  </a:lnTo>
                  <a:lnTo>
                    <a:pt x="1237" y="1037"/>
                  </a:lnTo>
                  <a:lnTo>
                    <a:pt x="1234" y="1044"/>
                  </a:lnTo>
                  <a:lnTo>
                    <a:pt x="1232" y="1045"/>
                  </a:lnTo>
                  <a:lnTo>
                    <a:pt x="1230" y="1045"/>
                  </a:lnTo>
                  <a:lnTo>
                    <a:pt x="1228" y="1048"/>
                  </a:lnTo>
                  <a:lnTo>
                    <a:pt x="1231" y="1057"/>
                  </a:lnTo>
                  <a:lnTo>
                    <a:pt x="1225" y="1057"/>
                  </a:lnTo>
                  <a:lnTo>
                    <a:pt x="1221" y="1065"/>
                  </a:lnTo>
                  <a:lnTo>
                    <a:pt x="1224" y="1072"/>
                  </a:lnTo>
                  <a:lnTo>
                    <a:pt x="1228" y="1076"/>
                  </a:lnTo>
                  <a:lnTo>
                    <a:pt x="1228" y="1081"/>
                  </a:lnTo>
                  <a:lnTo>
                    <a:pt x="1225" y="1084"/>
                  </a:lnTo>
                  <a:lnTo>
                    <a:pt x="1217" y="1089"/>
                  </a:lnTo>
                  <a:lnTo>
                    <a:pt x="1217" y="1092"/>
                  </a:lnTo>
                  <a:lnTo>
                    <a:pt x="1220" y="1095"/>
                  </a:lnTo>
                  <a:lnTo>
                    <a:pt x="1220" y="1096"/>
                  </a:lnTo>
                  <a:lnTo>
                    <a:pt x="1212" y="1104"/>
                  </a:lnTo>
                  <a:lnTo>
                    <a:pt x="1212" y="1104"/>
                  </a:lnTo>
                  <a:lnTo>
                    <a:pt x="1211" y="1104"/>
                  </a:lnTo>
                  <a:lnTo>
                    <a:pt x="1211" y="1102"/>
                  </a:lnTo>
                  <a:lnTo>
                    <a:pt x="1213" y="1094"/>
                  </a:lnTo>
                  <a:lnTo>
                    <a:pt x="1209" y="1087"/>
                  </a:lnTo>
                  <a:lnTo>
                    <a:pt x="1206" y="1083"/>
                  </a:lnTo>
                  <a:lnTo>
                    <a:pt x="1194" y="1086"/>
                  </a:lnTo>
                  <a:lnTo>
                    <a:pt x="1193" y="1087"/>
                  </a:lnTo>
                  <a:lnTo>
                    <a:pt x="1195" y="1088"/>
                  </a:lnTo>
                  <a:lnTo>
                    <a:pt x="1203" y="1087"/>
                  </a:lnTo>
                  <a:lnTo>
                    <a:pt x="1206" y="1087"/>
                  </a:lnTo>
                  <a:lnTo>
                    <a:pt x="1209" y="1095"/>
                  </a:lnTo>
                  <a:lnTo>
                    <a:pt x="1208" y="1102"/>
                  </a:lnTo>
                  <a:lnTo>
                    <a:pt x="1206" y="1105"/>
                  </a:lnTo>
                  <a:lnTo>
                    <a:pt x="1188" y="1108"/>
                  </a:lnTo>
                  <a:lnTo>
                    <a:pt x="1187" y="1105"/>
                  </a:lnTo>
                  <a:lnTo>
                    <a:pt x="1179" y="1105"/>
                  </a:lnTo>
                  <a:lnTo>
                    <a:pt x="1176" y="1103"/>
                  </a:lnTo>
                  <a:lnTo>
                    <a:pt x="1176" y="1100"/>
                  </a:lnTo>
                  <a:lnTo>
                    <a:pt x="1178" y="1094"/>
                  </a:lnTo>
                  <a:lnTo>
                    <a:pt x="1177" y="1092"/>
                  </a:lnTo>
                  <a:lnTo>
                    <a:pt x="1171" y="1094"/>
                  </a:lnTo>
                  <a:lnTo>
                    <a:pt x="1169" y="1091"/>
                  </a:lnTo>
                  <a:lnTo>
                    <a:pt x="1163" y="1091"/>
                  </a:lnTo>
                  <a:lnTo>
                    <a:pt x="1163" y="1093"/>
                  </a:lnTo>
                  <a:lnTo>
                    <a:pt x="1166" y="1102"/>
                  </a:lnTo>
                  <a:lnTo>
                    <a:pt x="1165" y="1103"/>
                  </a:lnTo>
                  <a:lnTo>
                    <a:pt x="1162" y="1103"/>
                  </a:lnTo>
                  <a:lnTo>
                    <a:pt x="1161" y="1105"/>
                  </a:lnTo>
                  <a:lnTo>
                    <a:pt x="1158" y="1113"/>
                  </a:lnTo>
                  <a:lnTo>
                    <a:pt x="1153" y="1122"/>
                  </a:lnTo>
                  <a:lnTo>
                    <a:pt x="1143" y="1143"/>
                  </a:lnTo>
                  <a:lnTo>
                    <a:pt x="1136" y="1153"/>
                  </a:lnTo>
                  <a:lnTo>
                    <a:pt x="1133" y="1152"/>
                  </a:lnTo>
                  <a:lnTo>
                    <a:pt x="1128" y="1148"/>
                  </a:lnTo>
                  <a:lnTo>
                    <a:pt x="1122" y="1150"/>
                  </a:lnTo>
                  <a:lnTo>
                    <a:pt x="1127" y="1154"/>
                  </a:lnTo>
                  <a:lnTo>
                    <a:pt x="1126" y="1155"/>
                  </a:lnTo>
                  <a:lnTo>
                    <a:pt x="1121" y="1158"/>
                  </a:lnTo>
                  <a:lnTo>
                    <a:pt x="1122" y="1159"/>
                  </a:lnTo>
                  <a:lnTo>
                    <a:pt x="1126" y="1161"/>
                  </a:lnTo>
                  <a:lnTo>
                    <a:pt x="1125" y="1163"/>
                  </a:lnTo>
                  <a:lnTo>
                    <a:pt x="1123" y="1164"/>
                  </a:lnTo>
                  <a:lnTo>
                    <a:pt x="1116" y="1165"/>
                  </a:lnTo>
                  <a:lnTo>
                    <a:pt x="1109" y="1171"/>
                  </a:lnTo>
                  <a:lnTo>
                    <a:pt x="1109" y="1172"/>
                  </a:lnTo>
                  <a:lnTo>
                    <a:pt x="1111" y="1177"/>
                  </a:lnTo>
                  <a:lnTo>
                    <a:pt x="1109" y="1179"/>
                  </a:lnTo>
                  <a:lnTo>
                    <a:pt x="1107" y="1180"/>
                  </a:lnTo>
                  <a:lnTo>
                    <a:pt x="1105" y="1179"/>
                  </a:lnTo>
                  <a:lnTo>
                    <a:pt x="1103" y="1177"/>
                  </a:lnTo>
                  <a:lnTo>
                    <a:pt x="1105" y="1170"/>
                  </a:lnTo>
                  <a:lnTo>
                    <a:pt x="1105" y="1159"/>
                  </a:lnTo>
                  <a:lnTo>
                    <a:pt x="1106" y="1154"/>
                  </a:lnTo>
                  <a:lnTo>
                    <a:pt x="1110" y="1150"/>
                  </a:lnTo>
                  <a:lnTo>
                    <a:pt x="1110" y="1141"/>
                  </a:lnTo>
                  <a:lnTo>
                    <a:pt x="1108" y="1142"/>
                  </a:lnTo>
                  <a:lnTo>
                    <a:pt x="1107" y="1144"/>
                  </a:lnTo>
                  <a:lnTo>
                    <a:pt x="1106" y="1145"/>
                  </a:lnTo>
                  <a:lnTo>
                    <a:pt x="1099" y="1148"/>
                  </a:lnTo>
                  <a:lnTo>
                    <a:pt x="1095" y="1147"/>
                  </a:lnTo>
                  <a:lnTo>
                    <a:pt x="1090" y="1144"/>
                  </a:lnTo>
                  <a:lnTo>
                    <a:pt x="1081" y="1141"/>
                  </a:lnTo>
                  <a:lnTo>
                    <a:pt x="1086" y="1121"/>
                  </a:lnTo>
                  <a:lnTo>
                    <a:pt x="1086" y="1117"/>
                  </a:lnTo>
                  <a:lnTo>
                    <a:pt x="1083" y="1111"/>
                  </a:lnTo>
                  <a:lnTo>
                    <a:pt x="1081" y="1103"/>
                  </a:lnTo>
                  <a:lnTo>
                    <a:pt x="1077" y="1102"/>
                  </a:lnTo>
                  <a:lnTo>
                    <a:pt x="1069" y="1103"/>
                  </a:lnTo>
                  <a:lnTo>
                    <a:pt x="1065" y="1107"/>
                  </a:lnTo>
                  <a:lnTo>
                    <a:pt x="1056" y="1117"/>
                  </a:lnTo>
                  <a:lnTo>
                    <a:pt x="1050" y="1124"/>
                  </a:lnTo>
                  <a:lnTo>
                    <a:pt x="1048" y="1129"/>
                  </a:lnTo>
                  <a:lnTo>
                    <a:pt x="1044" y="1144"/>
                  </a:lnTo>
                  <a:lnTo>
                    <a:pt x="1046" y="1154"/>
                  </a:lnTo>
                  <a:lnTo>
                    <a:pt x="1050" y="1157"/>
                  </a:lnTo>
                  <a:lnTo>
                    <a:pt x="1051" y="1159"/>
                  </a:lnTo>
                  <a:lnTo>
                    <a:pt x="1050" y="1160"/>
                  </a:lnTo>
                  <a:lnTo>
                    <a:pt x="1046" y="1161"/>
                  </a:lnTo>
                  <a:lnTo>
                    <a:pt x="1046" y="1164"/>
                  </a:lnTo>
                  <a:lnTo>
                    <a:pt x="1048" y="1171"/>
                  </a:lnTo>
                  <a:lnTo>
                    <a:pt x="1054" y="1178"/>
                  </a:lnTo>
                  <a:lnTo>
                    <a:pt x="1057" y="1183"/>
                  </a:lnTo>
                  <a:lnTo>
                    <a:pt x="1054" y="1189"/>
                  </a:lnTo>
                  <a:lnTo>
                    <a:pt x="1048" y="1191"/>
                  </a:lnTo>
                  <a:lnTo>
                    <a:pt x="1041" y="1197"/>
                  </a:lnTo>
                  <a:lnTo>
                    <a:pt x="1041" y="1199"/>
                  </a:lnTo>
                  <a:lnTo>
                    <a:pt x="1044" y="1201"/>
                  </a:lnTo>
                  <a:lnTo>
                    <a:pt x="1039" y="1206"/>
                  </a:lnTo>
                  <a:lnTo>
                    <a:pt x="1033" y="1211"/>
                  </a:lnTo>
                  <a:lnTo>
                    <a:pt x="1025" y="1213"/>
                  </a:lnTo>
                  <a:lnTo>
                    <a:pt x="1024" y="1215"/>
                  </a:lnTo>
                  <a:lnTo>
                    <a:pt x="1024" y="1217"/>
                  </a:lnTo>
                  <a:lnTo>
                    <a:pt x="1022" y="1218"/>
                  </a:lnTo>
                  <a:lnTo>
                    <a:pt x="1019" y="1219"/>
                  </a:lnTo>
                  <a:lnTo>
                    <a:pt x="1016" y="1218"/>
                  </a:lnTo>
                  <a:lnTo>
                    <a:pt x="1013" y="1215"/>
                  </a:lnTo>
                  <a:lnTo>
                    <a:pt x="1012" y="1209"/>
                  </a:lnTo>
                  <a:lnTo>
                    <a:pt x="1006" y="1205"/>
                  </a:lnTo>
                  <a:lnTo>
                    <a:pt x="1008" y="1200"/>
                  </a:lnTo>
                  <a:lnTo>
                    <a:pt x="1003" y="1189"/>
                  </a:lnTo>
                  <a:lnTo>
                    <a:pt x="997" y="1180"/>
                  </a:lnTo>
                  <a:lnTo>
                    <a:pt x="994" y="1179"/>
                  </a:lnTo>
                  <a:lnTo>
                    <a:pt x="992" y="1181"/>
                  </a:lnTo>
                  <a:lnTo>
                    <a:pt x="992" y="1185"/>
                  </a:lnTo>
                  <a:lnTo>
                    <a:pt x="991" y="1186"/>
                  </a:lnTo>
                  <a:lnTo>
                    <a:pt x="986" y="1188"/>
                  </a:lnTo>
                  <a:lnTo>
                    <a:pt x="976" y="1188"/>
                  </a:lnTo>
                  <a:lnTo>
                    <a:pt x="972" y="1192"/>
                  </a:lnTo>
                  <a:lnTo>
                    <a:pt x="966" y="1193"/>
                  </a:lnTo>
                  <a:lnTo>
                    <a:pt x="966" y="1195"/>
                  </a:lnTo>
                  <a:lnTo>
                    <a:pt x="968" y="1199"/>
                  </a:lnTo>
                  <a:lnTo>
                    <a:pt x="967" y="1207"/>
                  </a:lnTo>
                  <a:lnTo>
                    <a:pt x="965" y="1208"/>
                  </a:lnTo>
                  <a:lnTo>
                    <a:pt x="961" y="1205"/>
                  </a:lnTo>
                  <a:lnTo>
                    <a:pt x="958" y="1206"/>
                  </a:lnTo>
                  <a:lnTo>
                    <a:pt x="950" y="1214"/>
                  </a:lnTo>
                  <a:lnTo>
                    <a:pt x="950" y="1220"/>
                  </a:lnTo>
                  <a:lnTo>
                    <a:pt x="938" y="1221"/>
                  </a:lnTo>
                  <a:lnTo>
                    <a:pt x="938" y="1224"/>
                  </a:lnTo>
                  <a:lnTo>
                    <a:pt x="941" y="1228"/>
                  </a:lnTo>
                  <a:lnTo>
                    <a:pt x="938" y="1232"/>
                  </a:lnTo>
                  <a:lnTo>
                    <a:pt x="939" y="1241"/>
                  </a:lnTo>
                  <a:lnTo>
                    <a:pt x="938" y="1243"/>
                  </a:lnTo>
                  <a:lnTo>
                    <a:pt x="936" y="1244"/>
                  </a:lnTo>
                  <a:lnTo>
                    <a:pt x="930" y="1242"/>
                  </a:lnTo>
                  <a:lnTo>
                    <a:pt x="931" y="1246"/>
                  </a:lnTo>
                  <a:lnTo>
                    <a:pt x="930" y="1249"/>
                  </a:lnTo>
                  <a:lnTo>
                    <a:pt x="917" y="1253"/>
                  </a:lnTo>
                  <a:lnTo>
                    <a:pt x="910" y="1252"/>
                  </a:lnTo>
                  <a:lnTo>
                    <a:pt x="904" y="1245"/>
                  </a:lnTo>
                  <a:lnTo>
                    <a:pt x="891" y="1241"/>
                  </a:lnTo>
                  <a:lnTo>
                    <a:pt x="890" y="1238"/>
                  </a:lnTo>
                  <a:lnTo>
                    <a:pt x="890" y="1232"/>
                  </a:lnTo>
                  <a:lnTo>
                    <a:pt x="882" y="1232"/>
                  </a:lnTo>
                  <a:lnTo>
                    <a:pt x="877" y="1228"/>
                  </a:lnTo>
                  <a:lnTo>
                    <a:pt x="873" y="1232"/>
                  </a:lnTo>
                  <a:lnTo>
                    <a:pt x="870" y="1231"/>
                  </a:lnTo>
                  <a:lnTo>
                    <a:pt x="868" y="1228"/>
                  </a:lnTo>
                  <a:lnTo>
                    <a:pt x="867" y="1223"/>
                  </a:lnTo>
                  <a:lnTo>
                    <a:pt x="869" y="1217"/>
                  </a:lnTo>
                  <a:lnTo>
                    <a:pt x="872" y="1217"/>
                  </a:lnTo>
                  <a:lnTo>
                    <a:pt x="877" y="1220"/>
                  </a:lnTo>
                  <a:lnTo>
                    <a:pt x="878" y="1220"/>
                  </a:lnTo>
                  <a:lnTo>
                    <a:pt x="874" y="1216"/>
                  </a:lnTo>
                  <a:lnTo>
                    <a:pt x="868" y="1214"/>
                  </a:lnTo>
                  <a:lnTo>
                    <a:pt x="867" y="1205"/>
                  </a:lnTo>
                  <a:lnTo>
                    <a:pt x="868" y="1200"/>
                  </a:lnTo>
                  <a:lnTo>
                    <a:pt x="871" y="1198"/>
                  </a:lnTo>
                  <a:lnTo>
                    <a:pt x="880" y="1198"/>
                  </a:lnTo>
                  <a:lnTo>
                    <a:pt x="887" y="1194"/>
                  </a:lnTo>
                  <a:lnTo>
                    <a:pt x="890" y="1195"/>
                  </a:lnTo>
                  <a:lnTo>
                    <a:pt x="891" y="1193"/>
                  </a:lnTo>
                  <a:lnTo>
                    <a:pt x="894" y="1190"/>
                  </a:lnTo>
                  <a:lnTo>
                    <a:pt x="895" y="1188"/>
                  </a:lnTo>
                  <a:lnTo>
                    <a:pt x="894" y="1186"/>
                  </a:lnTo>
                  <a:lnTo>
                    <a:pt x="891" y="1186"/>
                  </a:lnTo>
                  <a:lnTo>
                    <a:pt x="890" y="1181"/>
                  </a:lnTo>
                  <a:lnTo>
                    <a:pt x="887" y="1180"/>
                  </a:lnTo>
                  <a:lnTo>
                    <a:pt x="884" y="1181"/>
                  </a:lnTo>
                  <a:lnTo>
                    <a:pt x="883" y="1183"/>
                  </a:lnTo>
                  <a:lnTo>
                    <a:pt x="887" y="1188"/>
                  </a:lnTo>
                  <a:lnTo>
                    <a:pt x="887" y="1190"/>
                  </a:lnTo>
                  <a:lnTo>
                    <a:pt x="884" y="1191"/>
                  </a:lnTo>
                  <a:lnTo>
                    <a:pt x="878" y="1189"/>
                  </a:lnTo>
                  <a:lnTo>
                    <a:pt x="872" y="1194"/>
                  </a:lnTo>
                  <a:lnTo>
                    <a:pt x="863" y="1195"/>
                  </a:lnTo>
                  <a:lnTo>
                    <a:pt x="859" y="1194"/>
                  </a:lnTo>
                  <a:lnTo>
                    <a:pt x="857" y="1190"/>
                  </a:lnTo>
                  <a:lnTo>
                    <a:pt x="855" y="1181"/>
                  </a:lnTo>
                  <a:lnTo>
                    <a:pt x="851" y="1176"/>
                  </a:lnTo>
                  <a:lnTo>
                    <a:pt x="853" y="1173"/>
                  </a:lnTo>
                  <a:lnTo>
                    <a:pt x="859" y="1172"/>
                  </a:lnTo>
                  <a:lnTo>
                    <a:pt x="862" y="1170"/>
                  </a:lnTo>
                  <a:lnTo>
                    <a:pt x="862" y="1168"/>
                  </a:lnTo>
                  <a:lnTo>
                    <a:pt x="856" y="1168"/>
                  </a:lnTo>
                  <a:lnTo>
                    <a:pt x="855" y="1167"/>
                  </a:lnTo>
                  <a:lnTo>
                    <a:pt x="856" y="1165"/>
                  </a:lnTo>
                  <a:lnTo>
                    <a:pt x="859" y="1164"/>
                  </a:lnTo>
                  <a:lnTo>
                    <a:pt x="859" y="1159"/>
                  </a:lnTo>
                  <a:lnTo>
                    <a:pt x="863" y="1154"/>
                  </a:lnTo>
                  <a:lnTo>
                    <a:pt x="860" y="1149"/>
                  </a:lnTo>
                  <a:lnTo>
                    <a:pt x="858" y="1148"/>
                  </a:lnTo>
                  <a:lnTo>
                    <a:pt x="856" y="1152"/>
                  </a:lnTo>
                  <a:lnTo>
                    <a:pt x="856" y="1159"/>
                  </a:lnTo>
                  <a:lnTo>
                    <a:pt x="854" y="1160"/>
                  </a:lnTo>
                  <a:lnTo>
                    <a:pt x="851" y="1159"/>
                  </a:lnTo>
                  <a:lnTo>
                    <a:pt x="850" y="1160"/>
                  </a:lnTo>
                  <a:lnTo>
                    <a:pt x="849" y="1175"/>
                  </a:lnTo>
                  <a:lnTo>
                    <a:pt x="850" y="1183"/>
                  </a:lnTo>
                  <a:lnTo>
                    <a:pt x="854" y="1191"/>
                  </a:lnTo>
                  <a:lnTo>
                    <a:pt x="856" y="1199"/>
                  </a:lnTo>
                  <a:lnTo>
                    <a:pt x="860" y="1213"/>
                  </a:lnTo>
                  <a:lnTo>
                    <a:pt x="863" y="1230"/>
                  </a:lnTo>
                  <a:lnTo>
                    <a:pt x="863" y="1237"/>
                  </a:lnTo>
                  <a:lnTo>
                    <a:pt x="865" y="1243"/>
                  </a:lnTo>
                  <a:lnTo>
                    <a:pt x="863" y="1256"/>
                  </a:lnTo>
                  <a:lnTo>
                    <a:pt x="862" y="1260"/>
                  </a:lnTo>
                  <a:lnTo>
                    <a:pt x="858" y="1262"/>
                  </a:lnTo>
                  <a:lnTo>
                    <a:pt x="854" y="1264"/>
                  </a:lnTo>
                  <a:lnTo>
                    <a:pt x="849" y="1263"/>
                  </a:lnTo>
                  <a:lnTo>
                    <a:pt x="845" y="1268"/>
                  </a:lnTo>
                  <a:lnTo>
                    <a:pt x="836" y="1270"/>
                  </a:lnTo>
                  <a:lnTo>
                    <a:pt x="832" y="1272"/>
                  </a:lnTo>
                  <a:lnTo>
                    <a:pt x="824" y="1271"/>
                  </a:lnTo>
                  <a:lnTo>
                    <a:pt x="816" y="1272"/>
                  </a:lnTo>
                  <a:lnTo>
                    <a:pt x="811" y="1271"/>
                  </a:lnTo>
                  <a:lnTo>
                    <a:pt x="810" y="1270"/>
                  </a:lnTo>
                  <a:lnTo>
                    <a:pt x="811" y="1265"/>
                  </a:lnTo>
                  <a:lnTo>
                    <a:pt x="809" y="1263"/>
                  </a:lnTo>
                  <a:lnTo>
                    <a:pt x="806" y="1262"/>
                  </a:lnTo>
                  <a:lnTo>
                    <a:pt x="799" y="1262"/>
                  </a:lnTo>
                  <a:lnTo>
                    <a:pt x="797" y="1261"/>
                  </a:lnTo>
                  <a:lnTo>
                    <a:pt x="796" y="1260"/>
                  </a:lnTo>
                  <a:lnTo>
                    <a:pt x="797" y="1247"/>
                  </a:lnTo>
                  <a:lnTo>
                    <a:pt x="803" y="1238"/>
                  </a:lnTo>
                  <a:lnTo>
                    <a:pt x="800" y="1227"/>
                  </a:lnTo>
                  <a:lnTo>
                    <a:pt x="801" y="1226"/>
                  </a:lnTo>
                  <a:lnTo>
                    <a:pt x="804" y="1224"/>
                  </a:lnTo>
                  <a:lnTo>
                    <a:pt x="803" y="1224"/>
                  </a:lnTo>
                  <a:lnTo>
                    <a:pt x="797" y="1224"/>
                  </a:lnTo>
                  <a:lnTo>
                    <a:pt x="796" y="1226"/>
                  </a:lnTo>
                  <a:lnTo>
                    <a:pt x="799" y="1234"/>
                  </a:lnTo>
                  <a:lnTo>
                    <a:pt x="799" y="1237"/>
                  </a:lnTo>
                  <a:lnTo>
                    <a:pt x="795" y="1234"/>
                  </a:lnTo>
                  <a:lnTo>
                    <a:pt x="791" y="1234"/>
                  </a:lnTo>
                  <a:lnTo>
                    <a:pt x="787" y="1234"/>
                  </a:lnTo>
                  <a:lnTo>
                    <a:pt x="796" y="1237"/>
                  </a:lnTo>
                  <a:lnTo>
                    <a:pt x="798" y="1239"/>
                  </a:lnTo>
                  <a:lnTo>
                    <a:pt x="797" y="1242"/>
                  </a:lnTo>
                  <a:lnTo>
                    <a:pt x="795" y="1242"/>
                  </a:lnTo>
                  <a:lnTo>
                    <a:pt x="792" y="1239"/>
                  </a:lnTo>
                  <a:lnTo>
                    <a:pt x="788" y="1239"/>
                  </a:lnTo>
                  <a:lnTo>
                    <a:pt x="776" y="1239"/>
                  </a:lnTo>
                  <a:lnTo>
                    <a:pt x="764" y="1245"/>
                  </a:lnTo>
                  <a:lnTo>
                    <a:pt x="751" y="1248"/>
                  </a:lnTo>
                  <a:lnTo>
                    <a:pt x="742" y="1243"/>
                  </a:lnTo>
                  <a:lnTo>
                    <a:pt x="740" y="1233"/>
                  </a:lnTo>
                  <a:lnTo>
                    <a:pt x="741" y="1231"/>
                  </a:lnTo>
                  <a:lnTo>
                    <a:pt x="746" y="1228"/>
                  </a:lnTo>
                  <a:lnTo>
                    <a:pt x="751" y="1221"/>
                  </a:lnTo>
                  <a:lnTo>
                    <a:pt x="751" y="1218"/>
                  </a:lnTo>
                  <a:lnTo>
                    <a:pt x="749" y="1214"/>
                  </a:lnTo>
                  <a:lnTo>
                    <a:pt x="747" y="1221"/>
                  </a:lnTo>
                  <a:lnTo>
                    <a:pt x="741" y="1228"/>
                  </a:lnTo>
                  <a:lnTo>
                    <a:pt x="734" y="1231"/>
                  </a:lnTo>
                  <a:lnTo>
                    <a:pt x="736" y="1235"/>
                  </a:lnTo>
                  <a:lnTo>
                    <a:pt x="739" y="1241"/>
                  </a:lnTo>
                  <a:lnTo>
                    <a:pt x="738" y="1246"/>
                  </a:lnTo>
                  <a:lnTo>
                    <a:pt x="732" y="1247"/>
                  </a:lnTo>
                  <a:lnTo>
                    <a:pt x="731" y="1246"/>
                  </a:lnTo>
                  <a:lnTo>
                    <a:pt x="728" y="1243"/>
                  </a:lnTo>
                  <a:lnTo>
                    <a:pt x="722" y="1242"/>
                  </a:lnTo>
                  <a:lnTo>
                    <a:pt x="721" y="1243"/>
                  </a:lnTo>
                  <a:lnTo>
                    <a:pt x="721" y="1247"/>
                  </a:lnTo>
                  <a:lnTo>
                    <a:pt x="728" y="1248"/>
                  </a:lnTo>
                  <a:lnTo>
                    <a:pt x="733" y="1252"/>
                  </a:lnTo>
                  <a:lnTo>
                    <a:pt x="734" y="1252"/>
                  </a:lnTo>
                  <a:lnTo>
                    <a:pt x="739" y="1248"/>
                  </a:lnTo>
                  <a:lnTo>
                    <a:pt x="740" y="1248"/>
                  </a:lnTo>
                  <a:lnTo>
                    <a:pt x="740" y="1252"/>
                  </a:lnTo>
                  <a:lnTo>
                    <a:pt x="742" y="1254"/>
                  </a:lnTo>
                  <a:lnTo>
                    <a:pt x="727" y="1262"/>
                  </a:lnTo>
                  <a:lnTo>
                    <a:pt x="715" y="1267"/>
                  </a:lnTo>
                  <a:lnTo>
                    <a:pt x="711" y="1271"/>
                  </a:lnTo>
                  <a:lnTo>
                    <a:pt x="708" y="1275"/>
                  </a:lnTo>
                  <a:lnTo>
                    <a:pt x="714" y="1292"/>
                  </a:lnTo>
                  <a:lnTo>
                    <a:pt x="718" y="1292"/>
                  </a:lnTo>
                  <a:lnTo>
                    <a:pt x="725" y="1289"/>
                  </a:lnTo>
                  <a:lnTo>
                    <a:pt x="732" y="1288"/>
                  </a:lnTo>
                  <a:lnTo>
                    <a:pt x="741" y="1292"/>
                  </a:lnTo>
                  <a:lnTo>
                    <a:pt x="742" y="1295"/>
                  </a:lnTo>
                  <a:lnTo>
                    <a:pt x="741" y="1298"/>
                  </a:lnTo>
                  <a:lnTo>
                    <a:pt x="737" y="1302"/>
                  </a:lnTo>
                  <a:lnTo>
                    <a:pt x="731" y="1303"/>
                  </a:lnTo>
                  <a:lnTo>
                    <a:pt x="723" y="1307"/>
                  </a:lnTo>
                  <a:lnTo>
                    <a:pt x="720" y="1307"/>
                  </a:lnTo>
                  <a:lnTo>
                    <a:pt x="718" y="1304"/>
                  </a:lnTo>
                  <a:lnTo>
                    <a:pt x="713" y="1305"/>
                  </a:lnTo>
                  <a:lnTo>
                    <a:pt x="703" y="1311"/>
                  </a:lnTo>
                  <a:lnTo>
                    <a:pt x="693" y="1321"/>
                  </a:lnTo>
                  <a:lnTo>
                    <a:pt x="691" y="1321"/>
                  </a:lnTo>
                  <a:lnTo>
                    <a:pt x="686" y="1320"/>
                  </a:lnTo>
                  <a:lnTo>
                    <a:pt x="679" y="1323"/>
                  </a:lnTo>
                  <a:lnTo>
                    <a:pt x="675" y="1321"/>
                  </a:lnTo>
                  <a:lnTo>
                    <a:pt x="675" y="1318"/>
                  </a:lnTo>
                  <a:lnTo>
                    <a:pt x="679" y="1313"/>
                  </a:lnTo>
                  <a:lnTo>
                    <a:pt x="680" y="1309"/>
                  </a:lnTo>
                  <a:lnTo>
                    <a:pt x="683" y="1308"/>
                  </a:lnTo>
                  <a:lnTo>
                    <a:pt x="688" y="1307"/>
                  </a:lnTo>
                  <a:lnTo>
                    <a:pt x="690" y="1302"/>
                  </a:lnTo>
                  <a:lnTo>
                    <a:pt x="689" y="1299"/>
                  </a:lnTo>
                  <a:lnTo>
                    <a:pt x="685" y="1292"/>
                  </a:lnTo>
                  <a:lnTo>
                    <a:pt x="685" y="1290"/>
                  </a:lnTo>
                  <a:lnTo>
                    <a:pt x="687" y="1289"/>
                  </a:lnTo>
                  <a:lnTo>
                    <a:pt x="689" y="1289"/>
                  </a:lnTo>
                  <a:lnTo>
                    <a:pt x="695" y="1293"/>
                  </a:lnTo>
                  <a:lnTo>
                    <a:pt x="697" y="1293"/>
                  </a:lnTo>
                  <a:lnTo>
                    <a:pt x="707" y="1290"/>
                  </a:lnTo>
                  <a:lnTo>
                    <a:pt x="708" y="1288"/>
                  </a:lnTo>
                  <a:lnTo>
                    <a:pt x="707" y="1283"/>
                  </a:lnTo>
                  <a:lnTo>
                    <a:pt x="704" y="1277"/>
                  </a:lnTo>
                  <a:lnTo>
                    <a:pt x="700" y="1278"/>
                  </a:lnTo>
                  <a:lnTo>
                    <a:pt x="690" y="1284"/>
                  </a:lnTo>
                  <a:lnTo>
                    <a:pt x="683" y="1280"/>
                  </a:lnTo>
                  <a:lnTo>
                    <a:pt x="677" y="1273"/>
                  </a:lnTo>
                  <a:lnTo>
                    <a:pt x="676" y="1270"/>
                  </a:lnTo>
                  <a:lnTo>
                    <a:pt x="682" y="1270"/>
                  </a:lnTo>
                  <a:lnTo>
                    <a:pt x="686" y="1265"/>
                  </a:lnTo>
                  <a:lnTo>
                    <a:pt x="688" y="1254"/>
                  </a:lnTo>
                  <a:lnTo>
                    <a:pt x="687" y="1252"/>
                  </a:lnTo>
                  <a:lnTo>
                    <a:pt x="684" y="1250"/>
                  </a:lnTo>
                  <a:lnTo>
                    <a:pt x="683" y="1255"/>
                  </a:lnTo>
                  <a:lnTo>
                    <a:pt x="674" y="1259"/>
                  </a:lnTo>
                  <a:lnTo>
                    <a:pt x="672" y="1256"/>
                  </a:lnTo>
                  <a:lnTo>
                    <a:pt x="670" y="1250"/>
                  </a:lnTo>
                  <a:lnTo>
                    <a:pt x="667" y="1249"/>
                  </a:lnTo>
                  <a:lnTo>
                    <a:pt x="664" y="1248"/>
                  </a:lnTo>
                  <a:lnTo>
                    <a:pt x="662" y="1249"/>
                  </a:lnTo>
                  <a:lnTo>
                    <a:pt x="664" y="1255"/>
                  </a:lnTo>
                  <a:lnTo>
                    <a:pt x="662" y="1256"/>
                  </a:lnTo>
                  <a:lnTo>
                    <a:pt x="658" y="1255"/>
                  </a:lnTo>
                  <a:lnTo>
                    <a:pt x="653" y="1251"/>
                  </a:lnTo>
                  <a:lnTo>
                    <a:pt x="647" y="1256"/>
                  </a:lnTo>
                  <a:lnTo>
                    <a:pt x="644" y="1255"/>
                  </a:lnTo>
                  <a:lnTo>
                    <a:pt x="643" y="1251"/>
                  </a:lnTo>
                  <a:lnTo>
                    <a:pt x="641" y="1250"/>
                  </a:lnTo>
                  <a:lnTo>
                    <a:pt x="636" y="1250"/>
                  </a:lnTo>
                  <a:lnTo>
                    <a:pt x="630" y="1251"/>
                  </a:lnTo>
                  <a:lnTo>
                    <a:pt x="624" y="1254"/>
                  </a:lnTo>
                  <a:lnTo>
                    <a:pt x="622" y="1259"/>
                  </a:lnTo>
                  <a:lnTo>
                    <a:pt x="629" y="1257"/>
                  </a:lnTo>
                  <a:lnTo>
                    <a:pt x="635" y="1255"/>
                  </a:lnTo>
                  <a:lnTo>
                    <a:pt x="643" y="1262"/>
                  </a:lnTo>
                  <a:lnTo>
                    <a:pt x="647" y="1266"/>
                  </a:lnTo>
                  <a:lnTo>
                    <a:pt x="662" y="1270"/>
                  </a:lnTo>
                  <a:lnTo>
                    <a:pt x="667" y="1271"/>
                  </a:lnTo>
                  <a:lnTo>
                    <a:pt x="668" y="1274"/>
                  </a:lnTo>
                  <a:lnTo>
                    <a:pt x="668" y="1280"/>
                  </a:lnTo>
                  <a:lnTo>
                    <a:pt x="666" y="1292"/>
                  </a:lnTo>
                  <a:lnTo>
                    <a:pt x="664" y="1296"/>
                  </a:lnTo>
                  <a:lnTo>
                    <a:pt x="660" y="1293"/>
                  </a:lnTo>
                  <a:lnTo>
                    <a:pt x="656" y="1298"/>
                  </a:lnTo>
                  <a:lnTo>
                    <a:pt x="658" y="1299"/>
                  </a:lnTo>
                  <a:lnTo>
                    <a:pt x="665" y="1299"/>
                  </a:lnTo>
                  <a:lnTo>
                    <a:pt x="670" y="1303"/>
                  </a:lnTo>
                  <a:lnTo>
                    <a:pt x="654" y="1304"/>
                  </a:lnTo>
                  <a:lnTo>
                    <a:pt x="641" y="1310"/>
                  </a:lnTo>
                  <a:lnTo>
                    <a:pt x="636" y="1311"/>
                  </a:lnTo>
                  <a:lnTo>
                    <a:pt x="631" y="1322"/>
                  </a:lnTo>
                  <a:lnTo>
                    <a:pt x="633" y="1333"/>
                  </a:lnTo>
                  <a:lnTo>
                    <a:pt x="628" y="1338"/>
                  </a:lnTo>
                  <a:lnTo>
                    <a:pt x="623" y="1338"/>
                  </a:lnTo>
                  <a:lnTo>
                    <a:pt x="621" y="1332"/>
                  </a:lnTo>
                  <a:lnTo>
                    <a:pt x="610" y="1324"/>
                  </a:lnTo>
                  <a:lnTo>
                    <a:pt x="607" y="1325"/>
                  </a:lnTo>
                  <a:lnTo>
                    <a:pt x="607" y="1327"/>
                  </a:lnTo>
                  <a:lnTo>
                    <a:pt x="611" y="1329"/>
                  </a:lnTo>
                  <a:lnTo>
                    <a:pt x="617" y="1331"/>
                  </a:lnTo>
                  <a:lnTo>
                    <a:pt x="618" y="1332"/>
                  </a:lnTo>
                  <a:lnTo>
                    <a:pt x="618" y="1333"/>
                  </a:lnTo>
                  <a:lnTo>
                    <a:pt x="613" y="1332"/>
                  </a:lnTo>
                  <a:lnTo>
                    <a:pt x="610" y="1333"/>
                  </a:lnTo>
                  <a:lnTo>
                    <a:pt x="599" y="1336"/>
                  </a:lnTo>
                  <a:lnTo>
                    <a:pt x="593" y="1341"/>
                  </a:lnTo>
                  <a:lnTo>
                    <a:pt x="590" y="1340"/>
                  </a:lnTo>
                  <a:lnTo>
                    <a:pt x="593" y="1337"/>
                  </a:lnTo>
                  <a:lnTo>
                    <a:pt x="593" y="1336"/>
                  </a:lnTo>
                  <a:lnTo>
                    <a:pt x="590" y="1334"/>
                  </a:lnTo>
                  <a:lnTo>
                    <a:pt x="589" y="1334"/>
                  </a:lnTo>
                  <a:lnTo>
                    <a:pt x="584" y="1336"/>
                  </a:lnTo>
                  <a:lnTo>
                    <a:pt x="576" y="1341"/>
                  </a:lnTo>
                  <a:lnTo>
                    <a:pt x="572" y="1342"/>
                  </a:lnTo>
                  <a:lnTo>
                    <a:pt x="566" y="1338"/>
                  </a:lnTo>
                  <a:lnTo>
                    <a:pt x="565" y="1335"/>
                  </a:lnTo>
                  <a:lnTo>
                    <a:pt x="577" y="1335"/>
                  </a:lnTo>
                  <a:lnTo>
                    <a:pt x="577" y="1333"/>
                  </a:lnTo>
                  <a:lnTo>
                    <a:pt x="574" y="1329"/>
                  </a:lnTo>
                  <a:lnTo>
                    <a:pt x="572" y="1327"/>
                  </a:lnTo>
                  <a:lnTo>
                    <a:pt x="568" y="1331"/>
                  </a:lnTo>
                  <a:lnTo>
                    <a:pt x="565" y="1329"/>
                  </a:lnTo>
                  <a:lnTo>
                    <a:pt x="564" y="1325"/>
                  </a:lnTo>
                  <a:lnTo>
                    <a:pt x="565" y="1317"/>
                  </a:lnTo>
                  <a:lnTo>
                    <a:pt x="562" y="1314"/>
                  </a:lnTo>
                  <a:lnTo>
                    <a:pt x="559" y="1313"/>
                  </a:lnTo>
                  <a:lnTo>
                    <a:pt x="550" y="1321"/>
                  </a:lnTo>
                  <a:lnTo>
                    <a:pt x="553" y="1324"/>
                  </a:lnTo>
                  <a:lnTo>
                    <a:pt x="560" y="1328"/>
                  </a:lnTo>
                  <a:lnTo>
                    <a:pt x="561" y="1333"/>
                  </a:lnTo>
                  <a:lnTo>
                    <a:pt x="560" y="1335"/>
                  </a:lnTo>
                  <a:lnTo>
                    <a:pt x="548" y="1338"/>
                  </a:lnTo>
                  <a:lnTo>
                    <a:pt x="546" y="1341"/>
                  </a:lnTo>
                  <a:lnTo>
                    <a:pt x="535" y="1347"/>
                  </a:lnTo>
                  <a:lnTo>
                    <a:pt x="524" y="1360"/>
                  </a:lnTo>
                  <a:lnTo>
                    <a:pt x="514" y="1365"/>
                  </a:lnTo>
                  <a:lnTo>
                    <a:pt x="510" y="1371"/>
                  </a:lnTo>
                  <a:lnTo>
                    <a:pt x="508" y="1372"/>
                  </a:lnTo>
                  <a:lnTo>
                    <a:pt x="502" y="1373"/>
                  </a:lnTo>
                  <a:lnTo>
                    <a:pt x="500" y="1372"/>
                  </a:lnTo>
                  <a:lnTo>
                    <a:pt x="503" y="1367"/>
                  </a:lnTo>
                  <a:lnTo>
                    <a:pt x="500" y="1361"/>
                  </a:lnTo>
                  <a:lnTo>
                    <a:pt x="502" y="1360"/>
                  </a:lnTo>
                  <a:lnTo>
                    <a:pt x="507" y="1364"/>
                  </a:lnTo>
                  <a:lnTo>
                    <a:pt x="510" y="1364"/>
                  </a:lnTo>
                  <a:lnTo>
                    <a:pt x="511" y="1362"/>
                  </a:lnTo>
                  <a:lnTo>
                    <a:pt x="510" y="1358"/>
                  </a:lnTo>
                  <a:lnTo>
                    <a:pt x="511" y="1357"/>
                  </a:lnTo>
                  <a:lnTo>
                    <a:pt x="521" y="1351"/>
                  </a:lnTo>
                  <a:lnTo>
                    <a:pt x="520" y="1349"/>
                  </a:lnTo>
                  <a:lnTo>
                    <a:pt x="517" y="1347"/>
                  </a:lnTo>
                  <a:lnTo>
                    <a:pt x="515" y="1346"/>
                  </a:lnTo>
                  <a:lnTo>
                    <a:pt x="507" y="1349"/>
                  </a:lnTo>
                  <a:lnTo>
                    <a:pt x="502" y="1347"/>
                  </a:lnTo>
                  <a:lnTo>
                    <a:pt x="499" y="1345"/>
                  </a:lnTo>
                  <a:lnTo>
                    <a:pt x="504" y="1343"/>
                  </a:lnTo>
                  <a:lnTo>
                    <a:pt x="503" y="1341"/>
                  </a:lnTo>
                  <a:lnTo>
                    <a:pt x="494" y="1343"/>
                  </a:lnTo>
                  <a:lnTo>
                    <a:pt x="494" y="1342"/>
                  </a:lnTo>
                  <a:lnTo>
                    <a:pt x="495" y="1337"/>
                  </a:lnTo>
                  <a:lnTo>
                    <a:pt x="493" y="1336"/>
                  </a:lnTo>
                  <a:lnTo>
                    <a:pt x="489" y="1336"/>
                  </a:lnTo>
                  <a:lnTo>
                    <a:pt x="488" y="1337"/>
                  </a:lnTo>
                  <a:lnTo>
                    <a:pt x="488" y="1340"/>
                  </a:lnTo>
                  <a:lnTo>
                    <a:pt x="486" y="1340"/>
                  </a:lnTo>
                  <a:lnTo>
                    <a:pt x="477" y="1339"/>
                  </a:lnTo>
                  <a:lnTo>
                    <a:pt x="473" y="1340"/>
                  </a:lnTo>
                  <a:lnTo>
                    <a:pt x="480" y="1343"/>
                  </a:lnTo>
                  <a:lnTo>
                    <a:pt x="491" y="1344"/>
                  </a:lnTo>
                  <a:lnTo>
                    <a:pt x="494" y="1349"/>
                  </a:lnTo>
                  <a:lnTo>
                    <a:pt x="494" y="1351"/>
                  </a:lnTo>
                  <a:lnTo>
                    <a:pt x="494" y="1351"/>
                  </a:lnTo>
                  <a:lnTo>
                    <a:pt x="479" y="1354"/>
                  </a:lnTo>
                  <a:lnTo>
                    <a:pt x="468" y="1358"/>
                  </a:lnTo>
                  <a:lnTo>
                    <a:pt x="453" y="1357"/>
                  </a:lnTo>
                  <a:lnTo>
                    <a:pt x="450" y="1355"/>
                  </a:lnTo>
                  <a:lnTo>
                    <a:pt x="449" y="1353"/>
                  </a:lnTo>
                  <a:lnTo>
                    <a:pt x="464" y="1349"/>
                  </a:lnTo>
                  <a:lnTo>
                    <a:pt x="467" y="1347"/>
                  </a:lnTo>
                  <a:lnTo>
                    <a:pt x="467" y="1346"/>
                  </a:lnTo>
                  <a:lnTo>
                    <a:pt x="461" y="1344"/>
                  </a:lnTo>
                  <a:lnTo>
                    <a:pt x="459" y="1346"/>
                  </a:lnTo>
                  <a:lnTo>
                    <a:pt x="456" y="1349"/>
                  </a:lnTo>
                  <a:lnTo>
                    <a:pt x="452" y="1350"/>
                  </a:lnTo>
                  <a:lnTo>
                    <a:pt x="449" y="1350"/>
                  </a:lnTo>
                  <a:lnTo>
                    <a:pt x="446" y="1346"/>
                  </a:lnTo>
                  <a:lnTo>
                    <a:pt x="449" y="1343"/>
                  </a:lnTo>
                  <a:lnTo>
                    <a:pt x="433" y="1339"/>
                  </a:lnTo>
                  <a:lnTo>
                    <a:pt x="431" y="1335"/>
                  </a:lnTo>
                  <a:lnTo>
                    <a:pt x="427" y="1340"/>
                  </a:lnTo>
                  <a:lnTo>
                    <a:pt x="421" y="1347"/>
                  </a:lnTo>
                  <a:lnTo>
                    <a:pt x="420" y="1350"/>
                  </a:lnTo>
                  <a:lnTo>
                    <a:pt x="428" y="1353"/>
                  </a:lnTo>
                  <a:lnTo>
                    <a:pt x="434" y="1351"/>
                  </a:lnTo>
                  <a:lnTo>
                    <a:pt x="441" y="1351"/>
                  </a:lnTo>
                  <a:lnTo>
                    <a:pt x="445" y="1355"/>
                  </a:lnTo>
                  <a:lnTo>
                    <a:pt x="444" y="1357"/>
                  </a:lnTo>
                  <a:lnTo>
                    <a:pt x="434" y="1361"/>
                  </a:lnTo>
                  <a:lnTo>
                    <a:pt x="419" y="1371"/>
                  </a:lnTo>
                  <a:lnTo>
                    <a:pt x="399" y="1374"/>
                  </a:lnTo>
                  <a:lnTo>
                    <a:pt x="389" y="1382"/>
                  </a:lnTo>
                  <a:lnTo>
                    <a:pt x="385" y="1385"/>
                  </a:lnTo>
                  <a:lnTo>
                    <a:pt x="373" y="1385"/>
                  </a:lnTo>
                  <a:lnTo>
                    <a:pt x="368" y="1383"/>
                  </a:lnTo>
                  <a:lnTo>
                    <a:pt x="364" y="1380"/>
                  </a:lnTo>
                  <a:lnTo>
                    <a:pt x="361" y="1380"/>
                  </a:lnTo>
                  <a:lnTo>
                    <a:pt x="351" y="1381"/>
                  </a:lnTo>
                  <a:lnTo>
                    <a:pt x="343" y="1383"/>
                  </a:lnTo>
                  <a:lnTo>
                    <a:pt x="337" y="1389"/>
                  </a:lnTo>
                  <a:lnTo>
                    <a:pt x="322" y="1408"/>
                  </a:lnTo>
                  <a:lnTo>
                    <a:pt x="319" y="1412"/>
                  </a:lnTo>
                  <a:lnTo>
                    <a:pt x="316" y="1424"/>
                  </a:lnTo>
                  <a:lnTo>
                    <a:pt x="313" y="1427"/>
                  </a:lnTo>
                  <a:lnTo>
                    <a:pt x="311" y="1426"/>
                  </a:lnTo>
                  <a:lnTo>
                    <a:pt x="310" y="1418"/>
                  </a:lnTo>
                  <a:lnTo>
                    <a:pt x="314" y="1407"/>
                  </a:lnTo>
                  <a:lnTo>
                    <a:pt x="305" y="1400"/>
                  </a:lnTo>
                  <a:lnTo>
                    <a:pt x="305" y="1397"/>
                  </a:lnTo>
                  <a:lnTo>
                    <a:pt x="306" y="1393"/>
                  </a:lnTo>
                  <a:lnTo>
                    <a:pt x="309" y="1391"/>
                  </a:lnTo>
                  <a:lnTo>
                    <a:pt x="330" y="1378"/>
                  </a:lnTo>
                  <a:lnTo>
                    <a:pt x="346" y="1374"/>
                  </a:lnTo>
                  <a:lnTo>
                    <a:pt x="348" y="1372"/>
                  </a:lnTo>
                  <a:lnTo>
                    <a:pt x="348" y="1364"/>
                  </a:lnTo>
                  <a:lnTo>
                    <a:pt x="347" y="1363"/>
                  </a:lnTo>
                  <a:lnTo>
                    <a:pt x="344" y="1363"/>
                  </a:lnTo>
                  <a:lnTo>
                    <a:pt x="344" y="1370"/>
                  </a:lnTo>
                  <a:lnTo>
                    <a:pt x="342" y="1373"/>
                  </a:lnTo>
                  <a:lnTo>
                    <a:pt x="332" y="1373"/>
                  </a:lnTo>
                  <a:lnTo>
                    <a:pt x="322" y="1380"/>
                  </a:lnTo>
                  <a:lnTo>
                    <a:pt x="306" y="1389"/>
                  </a:lnTo>
                  <a:lnTo>
                    <a:pt x="302" y="1394"/>
                  </a:lnTo>
                  <a:lnTo>
                    <a:pt x="300" y="1403"/>
                  </a:lnTo>
                  <a:lnTo>
                    <a:pt x="305" y="1421"/>
                  </a:lnTo>
                  <a:lnTo>
                    <a:pt x="308" y="1426"/>
                  </a:lnTo>
                  <a:lnTo>
                    <a:pt x="307" y="1433"/>
                  </a:lnTo>
                  <a:lnTo>
                    <a:pt x="304" y="1437"/>
                  </a:lnTo>
                  <a:lnTo>
                    <a:pt x="299" y="1436"/>
                  </a:lnTo>
                  <a:lnTo>
                    <a:pt x="293" y="1440"/>
                  </a:lnTo>
                  <a:lnTo>
                    <a:pt x="287" y="1437"/>
                  </a:lnTo>
                  <a:lnTo>
                    <a:pt x="279" y="1442"/>
                  </a:lnTo>
                  <a:lnTo>
                    <a:pt x="277" y="1443"/>
                  </a:lnTo>
                  <a:lnTo>
                    <a:pt x="273" y="1442"/>
                  </a:lnTo>
                  <a:lnTo>
                    <a:pt x="268" y="1439"/>
                  </a:lnTo>
                  <a:lnTo>
                    <a:pt x="264" y="1439"/>
                  </a:lnTo>
                  <a:lnTo>
                    <a:pt x="258" y="1441"/>
                  </a:lnTo>
                  <a:lnTo>
                    <a:pt x="250" y="1448"/>
                  </a:lnTo>
                  <a:lnTo>
                    <a:pt x="246" y="1448"/>
                  </a:lnTo>
                  <a:lnTo>
                    <a:pt x="242" y="1447"/>
                  </a:lnTo>
                  <a:lnTo>
                    <a:pt x="242" y="1446"/>
                  </a:lnTo>
                  <a:lnTo>
                    <a:pt x="246" y="1442"/>
                  </a:lnTo>
                  <a:lnTo>
                    <a:pt x="250" y="1434"/>
                  </a:lnTo>
                  <a:lnTo>
                    <a:pt x="248" y="1433"/>
                  </a:lnTo>
                  <a:lnTo>
                    <a:pt x="244" y="1432"/>
                  </a:lnTo>
                  <a:lnTo>
                    <a:pt x="243" y="1430"/>
                  </a:lnTo>
                  <a:lnTo>
                    <a:pt x="242" y="1425"/>
                  </a:lnTo>
                  <a:lnTo>
                    <a:pt x="243" y="1419"/>
                  </a:lnTo>
                  <a:lnTo>
                    <a:pt x="246" y="1417"/>
                  </a:lnTo>
                  <a:lnTo>
                    <a:pt x="255" y="1418"/>
                  </a:lnTo>
                  <a:lnTo>
                    <a:pt x="257" y="1421"/>
                  </a:lnTo>
                  <a:lnTo>
                    <a:pt x="258" y="1425"/>
                  </a:lnTo>
                  <a:lnTo>
                    <a:pt x="260" y="1425"/>
                  </a:lnTo>
                  <a:lnTo>
                    <a:pt x="261" y="1423"/>
                  </a:lnTo>
                  <a:lnTo>
                    <a:pt x="261" y="1417"/>
                  </a:lnTo>
                  <a:lnTo>
                    <a:pt x="268" y="1413"/>
                  </a:lnTo>
                  <a:lnTo>
                    <a:pt x="265" y="1411"/>
                  </a:lnTo>
                  <a:lnTo>
                    <a:pt x="262" y="1410"/>
                  </a:lnTo>
                  <a:lnTo>
                    <a:pt x="253" y="1413"/>
                  </a:lnTo>
                  <a:lnTo>
                    <a:pt x="250" y="1413"/>
                  </a:lnTo>
                  <a:lnTo>
                    <a:pt x="248" y="1412"/>
                  </a:lnTo>
                  <a:lnTo>
                    <a:pt x="251" y="1410"/>
                  </a:lnTo>
                  <a:lnTo>
                    <a:pt x="258" y="1408"/>
                  </a:lnTo>
                  <a:lnTo>
                    <a:pt x="261" y="1404"/>
                  </a:lnTo>
                  <a:lnTo>
                    <a:pt x="261" y="1403"/>
                  </a:lnTo>
                  <a:lnTo>
                    <a:pt x="259" y="1401"/>
                  </a:lnTo>
                  <a:lnTo>
                    <a:pt x="256" y="1404"/>
                  </a:lnTo>
                  <a:lnTo>
                    <a:pt x="254" y="1405"/>
                  </a:lnTo>
                  <a:lnTo>
                    <a:pt x="254" y="1400"/>
                  </a:lnTo>
                  <a:lnTo>
                    <a:pt x="253" y="1399"/>
                  </a:lnTo>
                  <a:lnTo>
                    <a:pt x="251" y="1400"/>
                  </a:lnTo>
                  <a:lnTo>
                    <a:pt x="250" y="1408"/>
                  </a:lnTo>
                  <a:lnTo>
                    <a:pt x="245" y="1410"/>
                  </a:lnTo>
                  <a:lnTo>
                    <a:pt x="242" y="1410"/>
                  </a:lnTo>
                  <a:lnTo>
                    <a:pt x="241" y="1396"/>
                  </a:lnTo>
                  <a:lnTo>
                    <a:pt x="242" y="1389"/>
                  </a:lnTo>
                  <a:lnTo>
                    <a:pt x="245" y="1383"/>
                  </a:lnTo>
                  <a:lnTo>
                    <a:pt x="252" y="1379"/>
                  </a:lnTo>
                  <a:lnTo>
                    <a:pt x="252" y="1375"/>
                  </a:lnTo>
                  <a:lnTo>
                    <a:pt x="251" y="1375"/>
                  </a:lnTo>
                  <a:lnTo>
                    <a:pt x="247" y="1379"/>
                  </a:lnTo>
                  <a:lnTo>
                    <a:pt x="243" y="1380"/>
                  </a:lnTo>
                  <a:lnTo>
                    <a:pt x="241" y="1386"/>
                  </a:lnTo>
                  <a:lnTo>
                    <a:pt x="238" y="1388"/>
                  </a:lnTo>
                  <a:lnTo>
                    <a:pt x="225" y="1372"/>
                  </a:lnTo>
                  <a:lnTo>
                    <a:pt x="226" y="1367"/>
                  </a:lnTo>
                  <a:lnTo>
                    <a:pt x="233" y="1361"/>
                  </a:lnTo>
                  <a:lnTo>
                    <a:pt x="230" y="1358"/>
                  </a:lnTo>
                  <a:lnTo>
                    <a:pt x="227" y="1358"/>
                  </a:lnTo>
                  <a:lnTo>
                    <a:pt x="222" y="1365"/>
                  </a:lnTo>
                  <a:lnTo>
                    <a:pt x="215" y="1368"/>
                  </a:lnTo>
                  <a:lnTo>
                    <a:pt x="209" y="1371"/>
                  </a:lnTo>
                  <a:lnTo>
                    <a:pt x="209" y="1373"/>
                  </a:lnTo>
                  <a:lnTo>
                    <a:pt x="210" y="1373"/>
                  </a:lnTo>
                  <a:lnTo>
                    <a:pt x="220" y="1369"/>
                  </a:lnTo>
                  <a:lnTo>
                    <a:pt x="222" y="1370"/>
                  </a:lnTo>
                  <a:lnTo>
                    <a:pt x="227" y="1385"/>
                  </a:lnTo>
                  <a:lnTo>
                    <a:pt x="236" y="1401"/>
                  </a:lnTo>
                  <a:lnTo>
                    <a:pt x="235" y="1404"/>
                  </a:lnTo>
                  <a:lnTo>
                    <a:pt x="229" y="1401"/>
                  </a:lnTo>
                  <a:lnTo>
                    <a:pt x="228" y="1403"/>
                  </a:lnTo>
                  <a:lnTo>
                    <a:pt x="229" y="1406"/>
                  </a:lnTo>
                  <a:lnTo>
                    <a:pt x="236" y="1411"/>
                  </a:lnTo>
                  <a:lnTo>
                    <a:pt x="236" y="1413"/>
                  </a:lnTo>
                  <a:lnTo>
                    <a:pt x="235" y="1419"/>
                  </a:lnTo>
                  <a:lnTo>
                    <a:pt x="234" y="1421"/>
                  </a:lnTo>
                  <a:lnTo>
                    <a:pt x="232" y="1421"/>
                  </a:lnTo>
                  <a:lnTo>
                    <a:pt x="229" y="1425"/>
                  </a:lnTo>
                  <a:lnTo>
                    <a:pt x="236" y="1432"/>
                  </a:lnTo>
                  <a:lnTo>
                    <a:pt x="240" y="1434"/>
                  </a:lnTo>
                  <a:lnTo>
                    <a:pt x="240" y="1436"/>
                  </a:lnTo>
                  <a:lnTo>
                    <a:pt x="237" y="1443"/>
                  </a:lnTo>
                  <a:lnTo>
                    <a:pt x="235" y="1454"/>
                  </a:lnTo>
                  <a:lnTo>
                    <a:pt x="234" y="1460"/>
                  </a:lnTo>
                  <a:lnTo>
                    <a:pt x="232" y="1461"/>
                  </a:lnTo>
                  <a:lnTo>
                    <a:pt x="227" y="1462"/>
                  </a:lnTo>
                  <a:lnTo>
                    <a:pt x="220" y="1473"/>
                  </a:lnTo>
                  <a:lnTo>
                    <a:pt x="216" y="1476"/>
                  </a:lnTo>
                  <a:lnTo>
                    <a:pt x="208" y="1478"/>
                  </a:lnTo>
                  <a:lnTo>
                    <a:pt x="207" y="1481"/>
                  </a:lnTo>
                  <a:lnTo>
                    <a:pt x="209" y="1485"/>
                  </a:lnTo>
                  <a:lnTo>
                    <a:pt x="214" y="1486"/>
                  </a:lnTo>
                  <a:lnTo>
                    <a:pt x="221" y="1485"/>
                  </a:lnTo>
                  <a:lnTo>
                    <a:pt x="227" y="1482"/>
                  </a:lnTo>
                  <a:lnTo>
                    <a:pt x="232" y="1482"/>
                  </a:lnTo>
                  <a:lnTo>
                    <a:pt x="236" y="1485"/>
                  </a:lnTo>
                  <a:lnTo>
                    <a:pt x="238" y="1491"/>
                  </a:lnTo>
                  <a:lnTo>
                    <a:pt x="244" y="1494"/>
                  </a:lnTo>
                  <a:lnTo>
                    <a:pt x="255" y="1494"/>
                  </a:lnTo>
                  <a:lnTo>
                    <a:pt x="264" y="1487"/>
                  </a:lnTo>
                  <a:lnTo>
                    <a:pt x="269" y="1486"/>
                  </a:lnTo>
                  <a:lnTo>
                    <a:pt x="274" y="1487"/>
                  </a:lnTo>
                  <a:lnTo>
                    <a:pt x="281" y="1491"/>
                  </a:lnTo>
                  <a:lnTo>
                    <a:pt x="281" y="1494"/>
                  </a:lnTo>
                  <a:lnTo>
                    <a:pt x="281" y="1496"/>
                  </a:lnTo>
                  <a:lnTo>
                    <a:pt x="275" y="1512"/>
                  </a:lnTo>
                  <a:lnTo>
                    <a:pt x="274" y="1533"/>
                  </a:lnTo>
                  <a:lnTo>
                    <a:pt x="273" y="1536"/>
                  </a:lnTo>
                  <a:lnTo>
                    <a:pt x="271" y="1537"/>
                  </a:lnTo>
                  <a:lnTo>
                    <a:pt x="266" y="1536"/>
                  </a:lnTo>
                  <a:lnTo>
                    <a:pt x="265" y="1533"/>
                  </a:lnTo>
                  <a:lnTo>
                    <a:pt x="265" y="1527"/>
                  </a:lnTo>
                  <a:lnTo>
                    <a:pt x="265" y="1525"/>
                  </a:lnTo>
                  <a:lnTo>
                    <a:pt x="254" y="1514"/>
                  </a:lnTo>
                  <a:lnTo>
                    <a:pt x="252" y="1513"/>
                  </a:lnTo>
                  <a:lnTo>
                    <a:pt x="242" y="1515"/>
                  </a:lnTo>
                  <a:lnTo>
                    <a:pt x="234" y="1512"/>
                  </a:lnTo>
                  <a:lnTo>
                    <a:pt x="225" y="1514"/>
                  </a:lnTo>
                  <a:lnTo>
                    <a:pt x="218" y="1514"/>
                  </a:lnTo>
                  <a:lnTo>
                    <a:pt x="203" y="1521"/>
                  </a:lnTo>
                  <a:lnTo>
                    <a:pt x="192" y="1524"/>
                  </a:lnTo>
                  <a:lnTo>
                    <a:pt x="186" y="1524"/>
                  </a:lnTo>
                  <a:lnTo>
                    <a:pt x="186" y="1523"/>
                  </a:lnTo>
                  <a:lnTo>
                    <a:pt x="186" y="1520"/>
                  </a:lnTo>
                  <a:lnTo>
                    <a:pt x="191" y="1517"/>
                  </a:lnTo>
                  <a:lnTo>
                    <a:pt x="197" y="1507"/>
                  </a:lnTo>
                  <a:lnTo>
                    <a:pt x="201" y="1504"/>
                  </a:lnTo>
                  <a:lnTo>
                    <a:pt x="208" y="1503"/>
                  </a:lnTo>
                  <a:lnTo>
                    <a:pt x="207" y="1496"/>
                  </a:lnTo>
                  <a:lnTo>
                    <a:pt x="217" y="1491"/>
                  </a:lnTo>
                  <a:lnTo>
                    <a:pt x="218" y="1489"/>
                  </a:lnTo>
                  <a:lnTo>
                    <a:pt x="216" y="1489"/>
                  </a:lnTo>
                  <a:lnTo>
                    <a:pt x="207" y="1493"/>
                  </a:lnTo>
                  <a:lnTo>
                    <a:pt x="203" y="1491"/>
                  </a:lnTo>
                  <a:lnTo>
                    <a:pt x="201" y="1490"/>
                  </a:lnTo>
                  <a:lnTo>
                    <a:pt x="201" y="1489"/>
                  </a:lnTo>
                  <a:lnTo>
                    <a:pt x="206" y="1485"/>
                  </a:lnTo>
                  <a:lnTo>
                    <a:pt x="205" y="1481"/>
                  </a:lnTo>
                  <a:lnTo>
                    <a:pt x="203" y="1479"/>
                  </a:lnTo>
                  <a:lnTo>
                    <a:pt x="198" y="1475"/>
                  </a:lnTo>
                  <a:lnTo>
                    <a:pt x="194" y="1473"/>
                  </a:lnTo>
                  <a:lnTo>
                    <a:pt x="192" y="1473"/>
                  </a:lnTo>
                  <a:lnTo>
                    <a:pt x="190" y="1476"/>
                  </a:lnTo>
                  <a:lnTo>
                    <a:pt x="193" y="1481"/>
                  </a:lnTo>
                  <a:lnTo>
                    <a:pt x="191" y="1483"/>
                  </a:lnTo>
                  <a:lnTo>
                    <a:pt x="189" y="1484"/>
                  </a:lnTo>
                  <a:lnTo>
                    <a:pt x="187" y="1483"/>
                  </a:lnTo>
                  <a:lnTo>
                    <a:pt x="183" y="1477"/>
                  </a:lnTo>
                  <a:lnTo>
                    <a:pt x="181" y="1478"/>
                  </a:lnTo>
                  <a:lnTo>
                    <a:pt x="181" y="1480"/>
                  </a:lnTo>
                  <a:lnTo>
                    <a:pt x="183" y="1484"/>
                  </a:lnTo>
                  <a:lnTo>
                    <a:pt x="183" y="1487"/>
                  </a:lnTo>
                  <a:lnTo>
                    <a:pt x="181" y="1490"/>
                  </a:lnTo>
                  <a:lnTo>
                    <a:pt x="180" y="1498"/>
                  </a:lnTo>
                  <a:lnTo>
                    <a:pt x="178" y="1499"/>
                  </a:lnTo>
                  <a:lnTo>
                    <a:pt x="176" y="1497"/>
                  </a:lnTo>
                  <a:lnTo>
                    <a:pt x="174" y="1494"/>
                  </a:lnTo>
                  <a:lnTo>
                    <a:pt x="174" y="1489"/>
                  </a:lnTo>
                  <a:lnTo>
                    <a:pt x="176" y="1488"/>
                  </a:lnTo>
                  <a:lnTo>
                    <a:pt x="178" y="1487"/>
                  </a:lnTo>
                  <a:lnTo>
                    <a:pt x="173" y="1475"/>
                  </a:lnTo>
                  <a:lnTo>
                    <a:pt x="171" y="1473"/>
                  </a:lnTo>
                  <a:lnTo>
                    <a:pt x="165" y="1475"/>
                  </a:lnTo>
                  <a:lnTo>
                    <a:pt x="164" y="1472"/>
                  </a:lnTo>
                  <a:lnTo>
                    <a:pt x="162" y="1466"/>
                  </a:lnTo>
                  <a:lnTo>
                    <a:pt x="160" y="1469"/>
                  </a:lnTo>
                  <a:lnTo>
                    <a:pt x="158" y="1469"/>
                  </a:lnTo>
                  <a:lnTo>
                    <a:pt x="148" y="1462"/>
                  </a:lnTo>
                  <a:lnTo>
                    <a:pt x="145" y="1462"/>
                  </a:lnTo>
                  <a:lnTo>
                    <a:pt x="147" y="1465"/>
                  </a:lnTo>
                  <a:lnTo>
                    <a:pt x="164" y="1477"/>
                  </a:lnTo>
                  <a:lnTo>
                    <a:pt x="169" y="1478"/>
                  </a:lnTo>
                  <a:lnTo>
                    <a:pt x="171" y="1480"/>
                  </a:lnTo>
                  <a:lnTo>
                    <a:pt x="171" y="1485"/>
                  </a:lnTo>
                  <a:lnTo>
                    <a:pt x="170" y="1491"/>
                  </a:lnTo>
                  <a:lnTo>
                    <a:pt x="164" y="1503"/>
                  </a:lnTo>
                  <a:lnTo>
                    <a:pt x="165" y="1505"/>
                  </a:lnTo>
                  <a:lnTo>
                    <a:pt x="169" y="1509"/>
                  </a:lnTo>
                  <a:lnTo>
                    <a:pt x="164" y="1511"/>
                  </a:lnTo>
                  <a:lnTo>
                    <a:pt x="158" y="1515"/>
                  </a:lnTo>
                  <a:lnTo>
                    <a:pt x="156" y="1515"/>
                  </a:lnTo>
                  <a:lnTo>
                    <a:pt x="152" y="1509"/>
                  </a:lnTo>
                  <a:lnTo>
                    <a:pt x="145" y="1504"/>
                  </a:lnTo>
                  <a:lnTo>
                    <a:pt x="140" y="1500"/>
                  </a:lnTo>
                  <a:lnTo>
                    <a:pt x="139" y="1502"/>
                  </a:lnTo>
                  <a:lnTo>
                    <a:pt x="140" y="1504"/>
                  </a:lnTo>
                  <a:lnTo>
                    <a:pt x="142" y="1507"/>
                  </a:lnTo>
                  <a:lnTo>
                    <a:pt x="145" y="1509"/>
                  </a:lnTo>
                  <a:lnTo>
                    <a:pt x="151" y="1512"/>
                  </a:lnTo>
                  <a:lnTo>
                    <a:pt x="154" y="1516"/>
                  </a:lnTo>
                  <a:lnTo>
                    <a:pt x="158" y="1521"/>
                  </a:lnTo>
                  <a:lnTo>
                    <a:pt x="160" y="1526"/>
                  </a:lnTo>
                  <a:lnTo>
                    <a:pt x="157" y="1534"/>
                  </a:lnTo>
                  <a:lnTo>
                    <a:pt x="157" y="1537"/>
                  </a:lnTo>
                  <a:lnTo>
                    <a:pt x="166" y="1558"/>
                  </a:lnTo>
                  <a:lnTo>
                    <a:pt x="165" y="1560"/>
                  </a:lnTo>
                  <a:lnTo>
                    <a:pt x="164" y="1561"/>
                  </a:lnTo>
                  <a:lnTo>
                    <a:pt x="162" y="1555"/>
                  </a:lnTo>
                  <a:lnTo>
                    <a:pt x="161" y="1554"/>
                  </a:lnTo>
                  <a:lnTo>
                    <a:pt x="156" y="1557"/>
                  </a:lnTo>
                  <a:lnTo>
                    <a:pt x="147" y="1557"/>
                  </a:lnTo>
                  <a:lnTo>
                    <a:pt x="148" y="1559"/>
                  </a:lnTo>
                  <a:lnTo>
                    <a:pt x="150" y="1560"/>
                  </a:lnTo>
                  <a:lnTo>
                    <a:pt x="161" y="1560"/>
                  </a:lnTo>
                  <a:lnTo>
                    <a:pt x="153" y="1570"/>
                  </a:lnTo>
                  <a:lnTo>
                    <a:pt x="149" y="1574"/>
                  </a:lnTo>
                  <a:lnTo>
                    <a:pt x="148" y="1584"/>
                  </a:lnTo>
                  <a:lnTo>
                    <a:pt x="150" y="1585"/>
                  </a:lnTo>
                  <a:lnTo>
                    <a:pt x="151" y="1584"/>
                  </a:lnTo>
                  <a:lnTo>
                    <a:pt x="152" y="1576"/>
                  </a:lnTo>
                  <a:lnTo>
                    <a:pt x="155" y="1572"/>
                  </a:lnTo>
                  <a:lnTo>
                    <a:pt x="160" y="1570"/>
                  </a:lnTo>
                  <a:lnTo>
                    <a:pt x="162" y="1566"/>
                  </a:lnTo>
                  <a:lnTo>
                    <a:pt x="169" y="1563"/>
                  </a:lnTo>
                  <a:lnTo>
                    <a:pt x="172" y="1567"/>
                  </a:lnTo>
                  <a:lnTo>
                    <a:pt x="174" y="1567"/>
                  </a:lnTo>
                  <a:lnTo>
                    <a:pt x="174" y="1566"/>
                  </a:lnTo>
                  <a:lnTo>
                    <a:pt x="172" y="1561"/>
                  </a:lnTo>
                  <a:lnTo>
                    <a:pt x="175" y="1559"/>
                  </a:lnTo>
                  <a:lnTo>
                    <a:pt x="180" y="1559"/>
                  </a:lnTo>
                  <a:lnTo>
                    <a:pt x="183" y="1563"/>
                  </a:lnTo>
                  <a:lnTo>
                    <a:pt x="186" y="1565"/>
                  </a:lnTo>
                  <a:lnTo>
                    <a:pt x="207" y="1562"/>
                  </a:lnTo>
                  <a:lnTo>
                    <a:pt x="218" y="1569"/>
                  </a:lnTo>
                  <a:lnTo>
                    <a:pt x="223" y="1571"/>
                  </a:lnTo>
                  <a:lnTo>
                    <a:pt x="226" y="1577"/>
                  </a:lnTo>
                  <a:lnTo>
                    <a:pt x="230" y="1590"/>
                  </a:lnTo>
                  <a:lnTo>
                    <a:pt x="230" y="1595"/>
                  </a:lnTo>
                  <a:lnTo>
                    <a:pt x="228" y="1601"/>
                  </a:lnTo>
                  <a:lnTo>
                    <a:pt x="223" y="1607"/>
                  </a:lnTo>
                  <a:lnTo>
                    <a:pt x="221" y="1607"/>
                  </a:lnTo>
                  <a:lnTo>
                    <a:pt x="218" y="1605"/>
                  </a:lnTo>
                  <a:lnTo>
                    <a:pt x="216" y="1602"/>
                  </a:lnTo>
                  <a:lnTo>
                    <a:pt x="216" y="1594"/>
                  </a:lnTo>
                  <a:lnTo>
                    <a:pt x="212" y="1588"/>
                  </a:lnTo>
                  <a:lnTo>
                    <a:pt x="212" y="1584"/>
                  </a:lnTo>
                  <a:lnTo>
                    <a:pt x="211" y="1585"/>
                  </a:lnTo>
                  <a:lnTo>
                    <a:pt x="209" y="1587"/>
                  </a:lnTo>
                  <a:lnTo>
                    <a:pt x="210" y="1593"/>
                  </a:lnTo>
                  <a:lnTo>
                    <a:pt x="209" y="1596"/>
                  </a:lnTo>
                  <a:lnTo>
                    <a:pt x="207" y="1596"/>
                  </a:lnTo>
                  <a:lnTo>
                    <a:pt x="202" y="1594"/>
                  </a:lnTo>
                  <a:lnTo>
                    <a:pt x="201" y="1596"/>
                  </a:lnTo>
                  <a:lnTo>
                    <a:pt x="202" y="1599"/>
                  </a:lnTo>
                  <a:lnTo>
                    <a:pt x="204" y="1602"/>
                  </a:lnTo>
                  <a:lnTo>
                    <a:pt x="206" y="1602"/>
                  </a:lnTo>
                  <a:lnTo>
                    <a:pt x="209" y="1599"/>
                  </a:lnTo>
                  <a:lnTo>
                    <a:pt x="210" y="1599"/>
                  </a:lnTo>
                  <a:lnTo>
                    <a:pt x="211" y="1610"/>
                  </a:lnTo>
                  <a:lnTo>
                    <a:pt x="210" y="1612"/>
                  </a:lnTo>
                  <a:lnTo>
                    <a:pt x="205" y="1614"/>
                  </a:lnTo>
                  <a:lnTo>
                    <a:pt x="198" y="1619"/>
                  </a:lnTo>
                  <a:lnTo>
                    <a:pt x="196" y="1622"/>
                  </a:lnTo>
                  <a:lnTo>
                    <a:pt x="197" y="1625"/>
                  </a:lnTo>
                  <a:lnTo>
                    <a:pt x="202" y="1626"/>
                  </a:lnTo>
                  <a:lnTo>
                    <a:pt x="205" y="1620"/>
                  </a:lnTo>
                  <a:lnTo>
                    <a:pt x="209" y="1617"/>
                  </a:lnTo>
                  <a:lnTo>
                    <a:pt x="211" y="1626"/>
                  </a:lnTo>
                  <a:lnTo>
                    <a:pt x="210" y="1632"/>
                  </a:lnTo>
                  <a:lnTo>
                    <a:pt x="211" y="1634"/>
                  </a:lnTo>
                  <a:lnTo>
                    <a:pt x="226" y="1624"/>
                  </a:lnTo>
                  <a:lnTo>
                    <a:pt x="229" y="1623"/>
                  </a:lnTo>
                  <a:lnTo>
                    <a:pt x="232" y="1623"/>
                  </a:lnTo>
                  <a:lnTo>
                    <a:pt x="232" y="1625"/>
                  </a:lnTo>
                  <a:lnTo>
                    <a:pt x="230" y="1628"/>
                  </a:lnTo>
                  <a:lnTo>
                    <a:pt x="228" y="1628"/>
                  </a:lnTo>
                  <a:lnTo>
                    <a:pt x="227" y="1626"/>
                  </a:lnTo>
                  <a:lnTo>
                    <a:pt x="225" y="1629"/>
                  </a:lnTo>
                  <a:lnTo>
                    <a:pt x="226" y="1631"/>
                  </a:lnTo>
                  <a:lnTo>
                    <a:pt x="228" y="1631"/>
                  </a:lnTo>
                  <a:lnTo>
                    <a:pt x="233" y="1637"/>
                  </a:lnTo>
                  <a:lnTo>
                    <a:pt x="233" y="1639"/>
                  </a:lnTo>
                  <a:lnTo>
                    <a:pt x="230" y="1642"/>
                  </a:lnTo>
                  <a:lnTo>
                    <a:pt x="230" y="1643"/>
                  </a:lnTo>
                  <a:lnTo>
                    <a:pt x="232" y="1644"/>
                  </a:lnTo>
                  <a:lnTo>
                    <a:pt x="235" y="1644"/>
                  </a:lnTo>
                  <a:lnTo>
                    <a:pt x="238" y="1647"/>
                  </a:lnTo>
                  <a:lnTo>
                    <a:pt x="248" y="1656"/>
                  </a:lnTo>
                  <a:lnTo>
                    <a:pt x="252" y="1656"/>
                  </a:lnTo>
                  <a:lnTo>
                    <a:pt x="253" y="1652"/>
                  </a:lnTo>
                  <a:lnTo>
                    <a:pt x="255" y="1652"/>
                  </a:lnTo>
                  <a:lnTo>
                    <a:pt x="259" y="1653"/>
                  </a:lnTo>
                  <a:lnTo>
                    <a:pt x="268" y="1664"/>
                  </a:lnTo>
                  <a:lnTo>
                    <a:pt x="272" y="1676"/>
                  </a:lnTo>
                  <a:lnTo>
                    <a:pt x="276" y="1682"/>
                  </a:lnTo>
                  <a:lnTo>
                    <a:pt x="276" y="1686"/>
                  </a:lnTo>
                  <a:lnTo>
                    <a:pt x="273" y="1693"/>
                  </a:lnTo>
                  <a:lnTo>
                    <a:pt x="273" y="1701"/>
                  </a:lnTo>
                  <a:lnTo>
                    <a:pt x="270" y="1702"/>
                  </a:lnTo>
                  <a:lnTo>
                    <a:pt x="259" y="1711"/>
                  </a:lnTo>
                  <a:lnTo>
                    <a:pt x="255" y="1720"/>
                  </a:lnTo>
                  <a:lnTo>
                    <a:pt x="247" y="1731"/>
                  </a:lnTo>
                  <a:lnTo>
                    <a:pt x="235" y="1739"/>
                  </a:lnTo>
                  <a:lnTo>
                    <a:pt x="227" y="1739"/>
                  </a:lnTo>
                  <a:lnTo>
                    <a:pt x="224" y="1740"/>
                  </a:lnTo>
                  <a:lnTo>
                    <a:pt x="216" y="1748"/>
                  </a:lnTo>
                  <a:lnTo>
                    <a:pt x="210" y="1754"/>
                  </a:lnTo>
                  <a:lnTo>
                    <a:pt x="205" y="1755"/>
                  </a:lnTo>
                  <a:lnTo>
                    <a:pt x="200" y="1754"/>
                  </a:lnTo>
                  <a:lnTo>
                    <a:pt x="199" y="1755"/>
                  </a:lnTo>
                  <a:lnTo>
                    <a:pt x="199" y="1759"/>
                  </a:lnTo>
                  <a:lnTo>
                    <a:pt x="198" y="1759"/>
                  </a:lnTo>
                  <a:lnTo>
                    <a:pt x="196" y="1759"/>
                  </a:lnTo>
                  <a:lnTo>
                    <a:pt x="192" y="1753"/>
                  </a:lnTo>
                  <a:lnTo>
                    <a:pt x="184" y="1750"/>
                  </a:lnTo>
                  <a:lnTo>
                    <a:pt x="178" y="1752"/>
                  </a:lnTo>
                  <a:lnTo>
                    <a:pt x="169" y="1751"/>
                  </a:lnTo>
                  <a:lnTo>
                    <a:pt x="167" y="1757"/>
                  </a:lnTo>
                  <a:lnTo>
                    <a:pt x="164" y="1759"/>
                  </a:lnTo>
                  <a:lnTo>
                    <a:pt x="148" y="1760"/>
                  </a:lnTo>
                  <a:lnTo>
                    <a:pt x="145" y="1758"/>
                  </a:lnTo>
                  <a:lnTo>
                    <a:pt x="145" y="1753"/>
                  </a:lnTo>
                  <a:lnTo>
                    <a:pt x="137" y="1753"/>
                  </a:lnTo>
                  <a:lnTo>
                    <a:pt x="133" y="1752"/>
                  </a:lnTo>
                  <a:lnTo>
                    <a:pt x="129" y="1748"/>
                  </a:lnTo>
                  <a:lnTo>
                    <a:pt x="127" y="1744"/>
                  </a:lnTo>
                  <a:lnTo>
                    <a:pt x="126" y="1742"/>
                  </a:lnTo>
                  <a:lnTo>
                    <a:pt x="117" y="1744"/>
                  </a:lnTo>
                  <a:lnTo>
                    <a:pt x="109" y="1748"/>
                  </a:lnTo>
                  <a:lnTo>
                    <a:pt x="100" y="1745"/>
                  </a:lnTo>
                  <a:lnTo>
                    <a:pt x="97" y="1751"/>
                  </a:lnTo>
                  <a:lnTo>
                    <a:pt x="86" y="1762"/>
                  </a:lnTo>
                  <a:lnTo>
                    <a:pt x="83" y="1762"/>
                  </a:lnTo>
                  <a:lnTo>
                    <a:pt x="81" y="1762"/>
                  </a:lnTo>
                  <a:lnTo>
                    <a:pt x="80" y="1759"/>
                  </a:lnTo>
                  <a:lnTo>
                    <a:pt x="81" y="1757"/>
                  </a:lnTo>
                  <a:lnTo>
                    <a:pt x="86" y="1746"/>
                  </a:lnTo>
                  <a:lnTo>
                    <a:pt x="83" y="1731"/>
                  </a:lnTo>
                  <a:lnTo>
                    <a:pt x="78" y="1723"/>
                  </a:lnTo>
                  <a:lnTo>
                    <a:pt x="71" y="1722"/>
                  </a:lnTo>
                  <a:lnTo>
                    <a:pt x="70" y="1721"/>
                  </a:lnTo>
                  <a:lnTo>
                    <a:pt x="65" y="1711"/>
                  </a:lnTo>
                  <a:lnTo>
                    <a:pt x="65" y="1709"/>
                  </a:lnTo>
                  <a:lnTo>
                    <a:pt x="66" y="1708"/>
                  </a:lnTo>
                  <a:lnTo>
                    <a:pt x="70" y="1709"/>
                  </a:lnTo>
                  <a:lnTo>
                    <a:pt x="73" y="1708"/>
                  </a:lnTo>
                  <a:lnTo>
                    <a:pt x="75" y="1704"/>
                  </a:lnTo>
                  <a:lnTo>
                    <a:pt x="76" y="1698"/>
                  </a:lnTo>
                  <a:lnTo>
                    <a:pt x="77" y="1696"/>
                  </a:lnTo>
                  <a:lnTo>
                    <a:pt x="79" y="1704"/>
                  </a:lnTo>
                  <a:lnTo>
                    <a:pt x="84" y="1705"/>
                  </a:lnTo>
                  <a:lnTo>
                    <a:pt x="90" y="1710"/>
                  </a:lnTo>
                  <a:lnTo>
                    <a:pt x="95" y="1716"/>
                  </a:lnTo>
                  <a:lnTo>
                    <a:pt x="100" y="1723"/>
                  </a:lnTo>
                  <a:lnTo>
                    <a:pt x="101" y="1728"/>
                  </a:lnTo>
                  <a:lnTo>
                    <a:pt x="102" y="1729"/>
                  </a:lnTo>
                  <a:lnTo>
                    <a:pt x="109" y="1724"/>
                  </a:lnTo>
                  <a:lnTo>
                    <a:pt x="111" y="1719"/>
                  </a:lnTo>
                  <a:lnTo>
                    <a:pt x="122" y="1719"/>
                  </a:lnTo>
                  <a:lnTo>
                    <a:pt x="119" y="1716"/>
                  </a:lnTo>
                  <a:lnTo>
                    <a:pt x="115" y="1714"/>
                  </a:lnTo>
                  <a:lnTo>
                    <a:pt x="110" y="1715"/>
                  </a:lnTo>
                  <a:lnTo>
                    <a:pt x="107" y="1721"/>
                  </a:lnTo>
                  <a:lnTo>
                    <a:pt x="104" y="1723"/>
                  </a:lnTo>
                  <a:lnTo>
                    <a:pt x="103" y="1722"/>
                  </a:lnTo>
                  <a:lnTo>
                    <a:pt x="101" y="1719"/>
                  </a:lnTo>
                  <a:lnTo>
                    <a:pt x="102" y="1716"/>
                  </a:lnTo>
                  <a:lnTo>
                    <a:pt x="112" y="1706"/>
                  </a:lnTo>
                  <a:lnTo>
                    <a:pt x="113" y="1696"/>
                  </a:lnTo>
                  <a:lnTo>
                    <a:pt x="114" y="1692"/>
                  </a:lnTo>
                  <a:lnTo>
                    <a:pt x="99" y="1696"/>
                  </a:lnTo>
                  <a:lnTo>
                    <a:pt x="99" y="1687"/>
                  </a:lnTo>
                  <a:lnTo>
                    <a:pt x="97" y="1686"/>
                  </a:lnTo>
                  <a:lnTo>
                    <a:pt x="94" y="1688"/>
                  </a:lnTo>
                  <a:lnTo>
                    <a:pt x="91" y="1695"/>
                  </a:lnTo>
                  <a:lnTo>
                    <a:pt x="90" y="1696"/>
                  </a:lnTo>
                  <a:lnTo>
                    <a:pt x="89" y="1691"/>
                  </a:lnTo>
                  <a:lnTo>
                    <a:pt x="89" y="1681"/>
                  </a:lnTo>
                  <a:lnTo>
                    <a:pt x="85" y="1674"/>
                  </a:lnTo>
                  <a:lnTo>
                    <a:pt x="86" y="1669"/>
                  </a:lnTo>
                  <a:lnTo>
                    <a:pt x="85" y="1669"/>
                  </a:lnTo>
                  <a:lnTo>
                    <a:pt x="83" y="1670"/>
                  </a:lnTo>
                  <a:lnTo>
                    <a:pt x="82" y="1671"/>
                  </a:lnTo>
                  <a:lnTo>
                    <a:pt x="83" y="1677"/>
                  </a:lnTo>
                  <a:lnTo>
                    <a:pt x="85" y="1681"/>
                  </a:lnTo>
                  <a:lnTo>
                    <a:pt x="85" y="1683"/>
                  </a:lnTo>
                  <a:lnTo>
                    <a:pt x="84" y="1693"/>
                  </a:lnTo>
                  <a:lnTo>
                    <a:pt x="83" y="1696"/>
                  </a:lnTo>
                  <a:lnTo>
                    <a:pt x="82" y="1697"/>
                  </a:lnTo>
                  <a:lnTo>
                    <a:pt x="81" y="1695"/>
                  </a:lnTo>
                  <a:lnTo>
                    <a:pt x="80" y="1687"/>
                  </a:lnTo>
                  <a:lnTo>
                    <a:pt x="73" y="1679"/>
                  </a:lnTo>
                  <a:lnTo>
                    <a:pt x="63" y="1676"/>
                  </a:lnTo>
                  <a:lnTo>
                    <a:pt x="53" y="1677"/>
                  </a:lnTo>
                  <a:lnTo>
                    <a:pt x="49" y="1673"/>
                  </a:lnTo>
                  <a:lnTo>
                    <a:pt x="48" y="1666"/>
                  </a:lnTo>
                  <a:lnTo>
                    <a:pt x="48" y="1663"/>
                  </a:lnTo>
                  <a:lnTo>
                    <a:pt x="56" y="1661"/>
                  </a:lnTo>
                  <a:lnTo>
                    <a:pt x="64" y="1660"/>
                  </a:lnTo>
                  <a:lnTo>
                    <a:pt x="62" y="1658"/>
                  </a:lnTo>
                  <a:lnTo>
                    <a:pt x="56" y="1656"/>
                  </a:lnTo>
                  <a:lnTo>
                    <a:pt x="59" y="1649"/>
                  </a:lnTo>
                  <a:lnTo>
                    <a:pt x="58" y="1647"/>
                  </a:lnTo>
                  <a:lnTo>
                    <a:pt x="57" y="1647"/>
                  </a:lnTo>
                  <a:lnTo>
                    <a:pt x="55" y="1651"/>
                  </a:lnTo>
                  <a:lnTo>
                    <a:pt x="53" y="1652"/>
                  </a:lnTo>
                  <a:lnTo>
                    <a:pt x="46" y="1641"/>
                  </a:lnTo>
                  <a:lnTo>
                    <a:pt x="39" y="1632"/>
                  </a:lnTo>
                  <a:lnTo>
                    <a:pt x="34" y="1631"/>
                  </a:lnTo>
                  <a:lnTo>
                    <a:pt x="29" y="1634"/>
                  </a:lnTo>
                  <a:lnTo>
                    <a:pt x="27" y="1634"/>
                  </a:lnTo>
                  <a:lnTo>
                    <a:pt x="26" y="1633"/>
                  </a:lnTo>
                  <a:lnTo>
                    <a:pt x="26" y="1627"/>
                  </a:lnTo>
                  <a:lnTo>
                    <a:pt x="25" y="1622"/>
                  </a:lnTo>
                  <a:lnTo>
                    <a:pt x="31" y="1614"/>
                  </a:lnTo>
                  <a:lnTo>
                    <a:pt x="37" y="1613"/>
                  </a:lnTo>
                  <a:lnTo>
                    <a:pt x="41" y="1616"/>
                  </a:lnTo>
                  <a:lnTo>
                    <a:pt x="43" y="1616"/>
                  </a:lnTo>
                  <a:lnTo>
                    <a:pt x="49" y="1612"/>
                  </a:lnTo>
                  <a:lnTo>
                    <a:pt x="55" y="1612"/>
                  </a:lnTo>
                  <a:lnTo>
                    <a:pt x="58" y="1611"/>
                  </a:lnTo>
                  <a:lnTo>
                    <a:pt x="61" y="1608"/>
                  </a:lnTo>
                  <a:lnTo>
                    <a:pt x="62" y="1605"/>
                  </a:lnTo>
                  <a:lnTo>
                    <a:pt x="61" y="1604"/>
                  </a:lnTo>
                  <a:lnTo>
                    <a:pt x="44" y="1606"/>
                  </a:lnTo>
                  <a:lnTo>
                    <a:pt x="37" y="1610"/>
                  </a:lnTo>
                  <a:lnTo>
                    <a:pt x="34" y="1608"/>
                  </a:lnTo>
                  <a:lnTo>
                    <a:pt x="30" y="1604"/>
                  </a:lnTo>
                  <a:lnTo>
                    <a:pt x="28" y="1597"/>
                  </a:lnTo>
                  <a:lnTo>
                    <a:pt x="29" y="1594"/>
                  </a:lnTo>
                  <a:lnTo>
                    <a:pt x="33" y="1586"/>
                  </a:lnTo>
                  <a:lnTo>
                    <a:pt x="28" y="1572"/>
                  </a:lnTo>
                  <a:lnTo>
                    <a:pt x="28" y="1571"/>
                  </a:lnTo>
                  <a:lnTo>
                    <a:pt x="31" y="1570"/>
                  </a:lnTo>
                  <a:lnTo>
                    <a:pt x="29" y="1566"/>
                  </a:lnTo>
                  <a:lnTo>
                    <a:pt x="31" y="1558"/>
                  </a:lnTo>
                  <a:lnTo>
                    <a:pt x="30" y="1555"/>
                  </a:lnTo>
                  <a:lnTo>
                    <a:pt x="29" y="1554"/>
                  </a:lnTo>
                  <a:lnTo>
                    <a:pt x="27" y="1555"/>
                  </a:lnTo>
                  <a:lnTo>
                    <a:pt x="22" y="1558"/>
                  </a:lnTo>
                  <a:lnTo>
                    <a:pt x="22" y="1562"/>
                  </a:lnTo>
                  <a:lnTo>
                    <a:pt x="24" y="1572"/>
                  </a:lnTo>
                  <a:lnTo>
                    <a:pt x="24" y="1575"/>
                  </a:lnTo>
                  <a:lnTo>
                    <a:pt x="22" y="1575"/>
                  </a:lnTo>
                  <a:lnTo>
                    <a:pt x="19" y="1573"/>
                  </a:lnTo>
                  <a:lnTo>
                    <a:pt x="13" y="1561"/>
                  </a:lnTo>
                  <a:lnTo>
                    <a:pt x="12" y="1563"/>
                  </a:lnTo>
                  <a:lnTo>
                    <a:pt x="17" y="1574"/>
                  </a:lnTo>
                  <a:lnTo>
                    <a:pt x="17" y="1575"/>
                  </a:lnTo>
                  <a:lnTo>
                    <a:pt x="15" y="1573"/>
                  </a:lnTo>
                  <a:lnTo>
                    <a:pt x="2" y="1554"/>
                  </a:lnTo>
                  <a:lnTo>
                    <a:pt x="0" y="1544"/>
                  </a:lnTo>
                  <a:lnTo>
                    <a:pt x="1" y="1531"/>
                  </a:lnTo>
                  <a:lnTo>
                    <a:pt x="2" y="1529"/>
                  </a:lnTo>
                  <a:lnTo>
                    <a:pt x="6" y="1530"/>
                  </a:lnTo>
                  <a:lnTo>
                    <a:pt x="8" y="1529"/>
                  </a:lnTo>
                  <a:lnTo>
                    <a:pt x="3" y="1523"/>
                  </a:lnTo>
                  <a:lnTo>
                    <a:pt x="3" y="1518"/>
                  </a:lnTo>
                  <a:lnTo>
                    <a:pt x="5" y="1513"/>
                  </a:lnTo>
                  <a:lnTo>
                    <a:pt x="7" y="1508"/>
                  </a:lnTo>
                  <a:lnTo>
                    <a:pt x="8" y="1508"/>
                  </a:lnTo>
                  <a:lnTo>
                    <a:pt x="8" y="1512"/>
                  </a:lnTo>
                  <a:lnTo>
                    <a:pt x="9" y="1514"/>
                  </a:lnTo>
                  <a:lnTo>
                    <a:pt x="11" y="1514"/>
                  </a:lnTo>
                  <a:lnTo>
                    <a:pt x="13" y="1512"/>
                  </a:lnTo>
                  <a:lnTo>
                    <a:pt x="11" y="1506"/>
                  </a:lnTo>
                  <a:lnTo>
                    <a:pt x="15" y="1495"/>
                  </a:lnTo>
                  <a:lnTo>
                    <a:pt x="12" y="1487"/>
                  </a:lnTo>
                  <a:lnTo>
                    <a:pt x="4" y="1477"/>
                  </a:lnTo>
                  <a:lnTo>
                    <a:pt x="5" y="1470"/>
                  </a:lnTo>
                  <a:lnTo>
                    <a:pt x="6" y="1466"/>
                  </a:lnTo>
                  <a:lnTo>
                    <a:pt x="10" y="1461"/>
                  </a:lnTo>
                  <a:lnTo>
                    <a:pt x="17" y="1455"/>
                  </a:lnTo>
                  <a:lnTo>
                    <a:pt x="23" y="1448"/>
                  </a:lnTo>
                  <a:lnTo>
                    <a:pt x="24" y="1449"/>
                  </a:lnTo>
                  <a:lnTo>
                    <a:pt x="24" y="1450"/>
                  </a:lnTo>
                  <a:lnTo>
                    <a:pt x="23" y="1460"/>
                  </a:lnTo>
                  <a:lnTo>
                    <a:pt x="27" y="1462"/>
                  </a:lnTo>
                  <a:lnTo>
                    <a:pt x="31" y="1461"/>
                  </a:lnTo>
                  <a:lnTo>
                    <a:pt x="27" y="1455"/>
                  </a:lnTo>
                  <a:lnTo>
                    <a:pt x="26" y="1453"/>
                  </a:lnTo>
                  <a:lnTo>
                    <a:pt x="28" y="1449"/>
                  </a:lnTo>
                  <a:lnTo>
                    <a:pt x="35" y="1439"/>
                  </a:lnTo>
                  <a:lnTo>
                    <a:pt x="36" y="1434"/>
                  </a:lnTo>
                  <a:lnTo>
                    <a:pt x="34" y="1423"/>
                  </a:lnTo>
                  <a:lnTo>
                    <a:pt x="35" y="1410"/>
                  </a:lnTo>
                  <a:lnTo>
                    <a:pt x="33" y="1399"/>
                  </a:lnTo>
                  <a:lnTo>
                    <a:pt x="34" y="1397"/>
                  </a:lnTo>
                  <a:lnTo>
                    <a:pt x="36" y="1397"/>
                  </a:lnTo>
                  <a:lnTo>
                    <a:pt x="38" y="1399"/>
                  </a:lnTo>
                  <a:lnTo>
                    <a:pt x="40" y="1400"/>
                  </a:lnTo>
                  <a:lnTo>
                    <a:pt x="47" y="1395"/>
                  </a:lnTo>
                  <a:lnTo>
                    <a:pt x="67" y="1393"/>
                  </a:lnTo>
                  <a:lnTo>
                    <a:pt x="81" y="1395"/>
                  </a:lnTo>
                  <a:lnTo>
                    <a:pt x="95" y="1399"/>
                  </a:lnTo>
                  <a:lnTo>
                    <a:pt x="97" y="1399"/>
                  </a:lnTo>
                  <a:lnTo>
                    <a:pt x="93" y="1396"/>
                  </a:lnTo>
                  <a:lnTo>
                    <a:pt x="81" y="1391"/>
                  </a:lnTo>
                  <a:lnTo>
                    <a:pt x="79" y="1389"/>
                  </a:lnTo>
                  <a:lnTo>
                    <a:pt x="77" y="1385"/>
                  </a:lnTo>
                  <a:lnTo>
                    <a:pt x="78" y="1380"/>
                  </a:lnTo>
                  <a:lnTo>
                    <a:pt x="79" y="1377"/>
                  </a:lnTo>
                  <a:lnTo>
                    <a:pt x="90" y="1370"/>
                  </a:lnTo>
                  <a:lnTo>
                    <a:pt x="94" y="1364"/>
                  </a:lnTo>
                  <a:lnTo>
                    <a:pt x="96" y="1360"/>
                  </a:lnTo>
                  <a:lnTo>
                    <a:pt x="95" y="1358"/>
                  </a:lnTo>
                  <a:lnTo>
                    <a:pt x="93" y="1358"/>
                  </a:lnTo>
                  <a:lnTo>
                    <a:pt x="89" y="1364"/>
                  </a:lnTo>
                  <a:lnTo>
                    <a:pt x="86" y="1365"/>
                  </a:lnTo>
                  <a:lnTo>
                    <a:pt x="79" y="1364"/>
                  </a:lnTo>
                  <a:lnTo>
                    <a:pt x="78" y="1363"/>
                  </a:lnTo>
                  <a:lnTo>
                    <a:pt x="78" y="1362"/>
                  </a:lnTo>
                  <a:lnTo>
                    <a:pt x="81" y="1359"/>
                  </a:lnTo>
                  <a:lnTo>
                    <a:pt x="92" y="1353"/>
                  </a:lnTo>
                  <a:lnTo>
                    <a:pt x="92" y="1352"/>
                  </a:lnTo>
                  <a:lnTo>
                    <a:pt x="85" y="1351"/>
                  </a:lnTo>
                  <a:lnTo>
                    <a:pt x="71" y="1357"/>
                  </a:lnTo>
                  <a:lnTo>
                    <a:pt x="65" y="1357"/>
                  </a:lnTo>
                  <a:lnTo>
                    <a:pt x="60" y="1355"/>
                  </a:lnTo>
                  <a:lnTo>
                    <a:pt x="58" y="1352"/>
                  </a:lnTo>
                  <a:lnTo>
                    <a:pt x="60" y="1342"/>
                  </a:lnTo>
                  <a:lnTo>
                    <a:pt x="60" y="1342"/>
                  </a:lnTo>
                  <a:lnTo>
                    <a:pt x="57" y="1342"/>
                  </a:lnTo>
                  <a:lnTo>
                    <a:pt x="56" y="1344"/>
                  </a:lnTo>
                  <a:lnTo>
                    <a:pt x="52" y="1360"/>
                  </a:lnTo>
                  <a:lnTo>
                    <a:pt x="48" y="1362"/>
                  </a:lnTo>
                  <a:lnTo>
                    <a:pt x="46" y="1361"/>
                  </a:lnTo>
                  <a:lnTo>
                    <a:pt x="44" y="1358"/>
                  </a:lnTo>
                  <a:lnTo>
                    <a:pt x="43" y="1333"/>
                  </a:lnTo>
                  <a:lnTo>
                    <a:pt x="38" y="1335"/>
                  </a:lnTo>
                  <a:lnTo>
                    <a:pt x="36" y="1334"/>
                  </a:lnTo>
                  <a:lnTo>
                    <a:pt x="35" y="1332"/>
                  </a:lnTo>
                  <a:lnTo>
                    <a:pt x="35" y="1326"/>
                  </a:lnTo>
                  <a:lnTo>
                    <a:pt x="39" y="1322"/>
                  </a:lnTo>
                  <a:lnTo>
                    <a:pt x="39" y="1319"/>
                  </a:lnTo>
                  <a:lnTo>
                    <a:pt x="37" y="1319"/>
                  </a:lnTo>
                  <a:lnTo>
                    <a:pt x="31" y="1324"/>
                  </a:lnTo>
                  <a:lnTo>
                    <a:pt x="29" y="1323"/>
                  </a:lnTo>
                  <a:lnTo>
                    <a:pt x="28" y="1319"/>
                  </a:lnTo>
                  <a:lnTo>
                    <a:pt x="28" y="1319"/>
                  </a:lnTo>
                  <a:lnTo>
                    <a:pt x="27" y="1310"/>
                  </a:lnTo>
                  <a:lnTo>
                    <a:pt x="28" y="1305"/>
                  </a:lnTo>
                  <a:lnTo>
                    <a:pt x="30" y="1296"/>
                  </a:lnTo>
                  <a:lnTo>
                    <a:pt x="35" y="1288"/>
                  </a:lnTo>
                  <a:lnTo>
                    <a:pt x="38" y="1289"/>
                  </a:lnTo>
                  <a:lnTo>
                    <a:pt x="45" y="1295"/>
                  </a:lnTo>
                  <a:lnTo>
                    <a:pt x="53" y="1296"/>
                  </a:lnTo>
                  <a:lnTo>
                    <a:pt x="60" y="1295"/>
                  </a:lnTo>
                  <a:lnTo>
                    <a:pt x="69" y="1291"/>
                  </a:lnTo>
                  <a:lnTo>
                    <a:pt x="74" y="1288"/>
                  </a:lnTo>
                  <a:lnTo>
                    <a:pt x="77" y="1285"/>
                  </a:lnTo>
                  <a:lnTo>
                    <a:pt x="80" y="1280"/>
                  </a:lnTo>
                  <a:lnTo>
                    <a:pt x="82" y="1272"/>
                  </a:lnTo>
                  <a:lnTo>
                    <a:pt x="88" y="1239"/>
                  </a:lnTo>
                  <a:lnTo>
                    <a:pt x="93" y="1230"/>
                  </a:lnTo>
                  <a:lnTo>
                    <a:pt x="99" y="1225"/>
                  </a:lnTo>
                  <a:lnTo>
                    <a:pt x="108" y="1221"/>
                  </a:lnTo>
                  <a:lnTo>
                    <a:pt x="120" y="1223"/>
                  </a:lnTo>
                  <a:lnTo>
                    <a:pt x="130" y="1223"/>
                  </a:lnTo>
                  <a:lnTo>
                    <a:pt x="145" y="1214"/>
                  </a:lnTo>
                  <a:lnTo>
                    <a:pt x="149" y="1213"/>
                  </a:lnTo>
                  <a:lnTo>
                    <a:pt x="158" y="1213"/>
                  </a:lnTo>
                  <a:lnTo>
                    <a:pt x="172" y="1216"/>
                  </a:lnTo>
                  <a:lnTo>
                    <a:pt x="198" y="1211"/>
                  </a:lnTo>
                  <a:lnTo>
                    <a:pt x="220" y="1211"/>
                  </a:lnTo>
                  <a:lnTo>
                    <a:pt x="229" y="1205"/>
                  </a:lnTo>
                  <a:lnTo>
                    <a:pt x="232" y="1202"/>
                  </a:lnTo>
                  <a:lnTo>
                    <a:pt x="232" y="1199"/>
                  </a:lnTo>
                  <a:lnTo>
                    <a:pt x="224" y="1183"/>
                  </a:lnTo>
                  <a:lnTo>
                    <a:pt x="221" y="1171"/>
                  </a:lnTo>
                  <a:lnTo>
                    <a:pt x="219" y="1144"/>
                  </a:lnTo>
                  <a:lnTo>
                    <a:pt x="214" y="1126"/>
                  </a:lnTo>
                  <a:lnTo>
                    <a:pt x="215" y="1120"/>
                  </a:lnTo>
                  <a:lnTo>
                    <a:pt x="219" y="1119"/>
                  </a:lnTo>
                  <a:lnTo>
                    <a:pt x="228" y="1120"/>
                  </a:lnTo>
                  <a:lnTo>
                    <a:pt x="237" y="1117"/>
                  </a:lnTo>
                  <a:lnTo>
                    <a:pt x="240" y="1116"/>
                  </a:lnTo>
                  <a:lnTo>
                    <a:pt x="245" y="1119"/>
                  </a:lnTo>
                  <a:lnTo>
                    <a:pt x="260" y="1128"/>
                  </a:lnTo>
                  <a:lnTo>
                    <a:pt x="266" y="1130"/>
                  </a:lnTo>
                  <a:lnTo>
                    <a:pt x="270" y="1129"/>
                  </a:lnTo>
                  <a:lnTo>
                    <a:pt x="272" y="1126"/>
                  </a:lnTo>
                  <a:lnTo>
                    <a:pt x="278" y="1117"/>
                  </a:lnTo>
                  <a:lnTo>
                    <a:pt x="280" y="1113"/>
                  </a:lnTo>
                  <a:lnTo>
                    <a:pt x="289" y="1117"/>
                  </a:lnTo>
                  <a:lnTo>
                    <a:pt x="299" y="1124"/>
                  </a:lnTo>
                  <a:lnTo>
                    <a:pt x="306" y="1121"/>
                  </a:lnTo>
                  <a:lnTo>
                    <a:pt x="309" y="1117"/>
                  </a:lnTo>
                  <a:lnTo>
                    <a:pt x="313" y="1101"/>
                  </a:lnTo>
                  <a:lnTo>
                    <a:pt x="314" y="1099"/>
                  </a:lnTo>
                  <a:lnTo>
                    <a:pt x="325" y="1092"/>
                  </a:lnTo>
                  <a:lnTo>
                    <a:pt x="345" y="1086"/>
                  </a:lnTo>
                  <a:lnTo>
                    <a:pt x="350" y="1083"/>
                  </a:lnTo>
                  <a:lnTo>
                    <a:pt x="346" y="1075"/>
                  </a:lnTo>
                  <a:lnTo>
                    <a:pt x="332" y="1054"/>
                  </a:lnTo>
                  <a:lnTo>
                    <a:pt x="330" y="1047"/>
                  </a:lnTo>
                  <a:lnTo>
                    <a:pt x="329" y="1038"/>
                  </a:lnTo>
                  <a:lnTo>
                    <a:pt x="325" y="1024"/>
                  </a:lnTo>
                  <a:lnTo>
                    <a:pt x="326" y="1022"/>
                  </a:lnTo>
                  <a:lnTo>
                    <a:pt x="327" y="1021"/>
                  </a:lnTo>
                  <a:lnTo>
                    <a:pt x="335" y="1024"/>
                  </a:lnTo>
                  <a:lnTo>
                    <a:pt x="337" y="1023"/>
                  </a:lnTo>
                  <a:lnTo>
                    <a:pt x="342" y="998"/>
                  </a:lnTo>
                  <a:lnTo>
                    <a:pt x="344" y="992"/>
                  </a:lnTo>
                  <a:lnTo>
                    <a:pt x="349" y="991"/>
                  </a:lnTo>
                  <a:lnTo>
                    <a:pt x="355" y="993"/>
                  </a:lnTo>
                  <a:lnTo>
                    <a:pt x="363" y="987"/>
                  </a:lnTo>
                  <a:lnTo>
                    <a:pt x="384" y="982"/>
                  </a:lnTo>
                  <a:lnTo>
                    <a:pt x="396" y="976"/>
                  </a:lnTo>
                  <a:lnTo>
                    <a:pt x="421" y="968"/>
                  </a:lnTo>
                  <a:lnTo>
                    <a:pt x="436" y="962"/>
                  </a:lnTo>
                  <a:lnTo>
                    <a:pt x="438" y="959"/>
                  </a:lnTo>
                  <a:lnTo>
                    <a:pt x="439" y="956"/>
                  </a:lnTo>
                  <a:lnTo>
                    <a:pt x="437" y="939"/>
                  </a:lnTo>
                  <a:lnTo>
                    <a:pt x="441" y="937"/>
                  </a:lnTo>
                  <a:lnTo>
                    <a:pt x="461" y="932"/>
                  </a:lnTo>
                  <a:lnTo>
                    <a:pt x="482" y="924"/>
                  </a:lnTo>
                  <a:lnTo>
                    <a:pt x="520" y="887"/>
                  </a:lnTo>
                  <a:lnTo>
                    <a:pt x="530" y="873"/>
                  </a:lnTo>
                  <a:lnTo>
                    <a:pt x="531" y="871"/>
                  </a:lnTo>
                  <a:lnTo>
                    <a:pt x="528" y="862"/>
                  </a:lnTo>
                  <a:lnTo>
                    <a:pt x="538" y="852"/>
                  </a:lnTo>
                  <a:lnTo>
                    <a:pt x="541" y="844"/>
                  </a:lnTo>
                  <a:lnTo>
                    <a:pt x="548" y="833"/>
                  </a:lnTo>
                  <a:lnTo>
                    <a:pt x="546" y="829"/>
                  </a:lnTo>
                  <a:lnTo>
                    <a:pt x="536" y="822"/>
                  </a:lnTo>
                  <a:lnTo>
                    <a:pt x="533" y="816"/>
                  </a:lnTo>
                  <a:lnTo>
                    <a:pt x="532" y="808"/>
                  </a:lnTo>
                  <a:lnTo>
                    <a:pt x="533" y="778"/>
                  </a:lnTo>
                  <a:lnTo>
                    <a:pt x="531" y="770"/>
                  </a:lnTo>
                  <a:lnTo>
                    <a:pt x="527" y="763"/>
                  </a:lnTo>
                  <a:lnTo>
                    <a:pt x="527" y="761"/>
                  </a:lnTo>
                  <a:lnTo>
                    <a:pt x="528" y="743"/>
                  </a:lnTo>
                  <a:lnTo>
                    <a:pt x="532" y="728"/>
                  </a:lnTo>
                  <a:lnTo>
                    <a:pt x="539" y="696"/>
                  </a:lnTo>
                  <a:lnTo>
                    <a:pt x="554" y="679"/>
                  </a:lnTo>
                  <a:lnTo>
                    <a:pt x="560" y="672"/>
                  </a:lnTo>
                  <a:lnTo>
                    <a:pt x="566" y="658"/>
                  </a:lnTo>
                  <a:lnTo>
                    <a:pt x="570" y="640"/>
                  </a:lnTo>
                  <a:lnTo>
                    <a:pt x="575" y="638"/>
                  </a:lnTo>
                  <a:lnTo>
                    <a:pt x="595" y="635"/>
                  </a:lnTo>
                  <a:lnTo>
                    <a:pt x="604" y="631"/>
                  </a:lnTo>
                  <a:lnTo>
                    <a:pt x="607" y="628"/>
                  </a:lnTo>
                  <a:lnTo>
                    <a:pt x="612" y="619"/>
                  </a:lnTo>
                  <a:lnTo>
                    <a:pt x="618" y="611"/>
                  </a:lnTo>
                  <a:lnTo>
                    <a:pt x="620" y="605"/>
                  </a:lnTo>
                  <a:lnTo>
                    <a:pt x="618" y="603"/>
                  </a:lnTo>
                  <a:lnTo>
                    <a:pt x="612" y="602"/>
                  </a:lnTo>
                  <a:lnTo>
                    <a:pt x="611" y="598"/>
                  </a:lnTo>
                  <a:lnTo>
                    <a:pt x="613" y="586"/>
                  </a:lnTo>
                  <a:lnTo>
                    <a:pt x="617" y="573"/>
                  </a:lnTo>
                  <a:lnTo>
                    <a:pt x="619" y="572"/>
                  </a:lnTo>
                  <a:lnTo>
                    <a:pt x="633" y="574"/>
                  </a:lnTo>
                  <a:lnTo>
                    <a:pt x="642" y="573"/>
                  </a:lnTo>
                  <a:lnTo>
                    <a:pt x="659" y="573"/>
                  </a:lnTo>
                  <a:lnTo>
                    <a:pt x="662" y="570"/>
                  </a:lnTo>
                  <a:lnTo>
                    <a:pt x="666" y="566"/>
                  </a:lnTo>
                  <a:lnTo>
                    <a:pt x="673" y="539"/>
                  </a:lnTo>
                  <a:lnTo>
                    <a:pt x="674" y="535"/>
                  </a:lnTo>
                  <a:lnTo>
                    <a:pt x="677" y="534"/>
                  </a:lnTo>
                  <a:lnTo>
                    <a:pt x="689" y="532"/>
                  </a:lnTo>
                  <a:lnTo>
                    <a:pt x="700" y="528"/>
                  </a:lnTo>
                  <a:lnTo>
                    <a:pt x="701" y="527"/>
                  </a:lnTo>
                  <a:lnTo>
                    <a:pt x="703" y="523"/>
                  </a:lnTo>
                  <a:lnTo>
                    <a:pt x="703" y="518"/>
                  </a:lnTo>
                  <a:lnTo>
                    <a:pt x="689" y="483"/>
                  </a:lnTo>
                  <a:lnTo>
                    <a:pt x="685" y="459"/>
                  </a:lnTo>
                  <a:lnTo>
                    <a:pt x="683" y="442"/>
                  </a:lnTo>
                  <a:lnTo>
                    <a:pt x="684" y="439"/>
                  </a:lnTo>
                  <a:lnTo>
                    <a:pt x="686" y="437"/>
                  </a:lnTo>
                  <a:lnTo>
                    <a:pt x="704" y="428"/>
                  </a:lnTo>
                  <a:lnTo>
                    <a:pt x="724" y="413"/>
                  </a:lnTo>
                  <a:lnTo>
                    <a:pt x="730" y="407"/>
                  </a:lnTo>
                  <a:lnTo>
                    <a:pt x="734" y="397"/>
                  </a:lnTo>
                  <a:lnTo>
                    <a:pt x="734" y="391"/>
                  </a:lnTo>
                  <a:lnTo>
                    <a:pt x="728" y="380"/>
                  </a:lnTo>
                  <a:lnTo>
                    <a:pt x="722" y="370"/>
                  </a:lnTo>
                  <a:lnTo>
                    <a:pt x="715" y="365"/>
                  </a:lnTo>
                  <a:lnTo>
                    <a:pt x="711" y="359"/>
                  </a:lnTo>
                  <a:lnTo>
                    <a:pt x="715" y="347"/>
                  </a:lnTo>
                  <a:lnTo>
                    <a:pt x="714" y="337"/>
                  </a:lnTo>
                  <a:lnTo>
                    <a:pt x="712" y="331"/>
                  </a:lnTo>
                  <a:lnTo>
                    <a:pt x="693" y="307"/>
                  </a:lnTo>
                  <a:lnTo>
                    <a:pt x="700" y="285"/>
                  </a:lnTo>
                  <a:lnTo>
                    <a:pt x="702" y="280"/>
                  </a:lnTo>
                  <a:lnTo>
                    <a:pt x="706" y="276"/>
                  </a:lnTo>
                  <a:lnTo>
                    <a:pt x="714" y="272"/>
                  </a:lnTo>
                  <a:lnTo>
                    <a:pt x="718" y="268"/>
                  </a:lnTo>
                  <a:lnTo>
                    <a:pt x="718" y="268"/>
                  </a:lnTo>
                  <a:lnTo>
                    <a:pt x="731" y="253"/>
                  </a:lnTo>
                  <a:lnTo>
                    <a:pt x="739" y="247"/>
                  </a:lnTo>
                  <a:lnTo>
                    <a:pt x="746" y="244"/>
                  </a:lnTo>
                  <a:lnTo>
                    <a:pt x="758" y="244"/>
                  </a:lnTo>
                  <a:lnTo>
                    <a:pt x="761" y="243"/>
                  </a:lnTo>
                  <a:lnTo>
                    <a:pt x="763" y="240"/>
                  </a:lnTo>
                  <a:lnTo>
                    <a:pt x="764" y="224"/>
                  </a:lnTo>
                  <a:lnTo>
                    <a:pt x="765" y="212"/>
                  </a:lnTo>
                  <a:lnTo>
                    <a:pt x="755" y="196"/>
                  </a:lnTo>
                  <a:lnTo>
                    <a:pt x="754" y="192"/>
                  </a:lnTo>
                  <a:lnTo>
                    <a:pt x="764" y="133"/>
                  </a:lnTo>
                  <a:lnTo>
                    <a:pt x="764" y="118"/>
                  </a:lnTo>
                  <a:lnTo>
                    <a:pt x="767" y="115"/>
                  </a:lnTo>
                  <a:lnTo>
                    <a:pt x="773" y="114"/>
                  </a:lnTo>
                  <a:lnTo>
                    <a:pt x="779" y="114"/>
                  </a:lnTo>
                  <a:lnTo>
                    <a:pt x="790" y="117"/>
                  </a:lnTo>
                  <a:lnTo>
                    <a:pt x="797" y="118"/>
                  </a:lnTo>
                  <a:lnTo>
                    <a:pt x="802" y="117"/>
                  </a:lnTo>
                  <a:lnTo>
                    <a:pt x="812" y="113"/>
                  </a:lnTo>
                  <a:lnTo>
                    <a:pt x="817" y="113"/>
                  </a:lnTo>
                  <a:lnTo>
                    <a:pt x="820" y="115"/>
                  </a:lnTo>
                  <a:lnTo>
                    <a:pt x="831" y="128"/>
                  </a:lnTo>
                  <a:lnTo>
                    <a:pt x="833" y="129"/>
                  </a:lnTo>
                  <a:lnTo>
                    <a:pt x="836" y="126"/>
                  </a:lnTo>
                  <a:lnTo>
                    <a:pt x="844" y="117"/>
                  </a:lnTo>
                  <a:lnTo>
                    <a:pt x="847" y="116"/>
                  </a:lnTo>
                  <a:lnTo>
                    <a:pt x="849" y="116"/>
                  </a:lnTo>
                  <a:lnTo>
                    <a:pt x="866" y="125"/>
                  </a:lnTo>
                  <a:lnTo>
                    <a:pt x="874" y="129"/>
                  </a:lnTo>
                  <a:lnTo>
                    <a:pt x="884" y="131"/>
                  </a:lnTo>
                  <a:lnTo>
                    <a:pt x="903" y="133"/>
                  </a:lnTo>
                  <a:lnTo>
                    <a:pt x="911" y="135"/>
                  </a:lnTo>
                  <a:lnTo>
                    <a:pt x="916" y="137"/>
                  </a:lnTo>
                  <a:lnTo>
                    <a:pt x="918" y="140"/>
                  </a:lnTo>
                  <a:lnTo>
                    <a:pt x="931" y="165"/>
                  </a:lnTo>
                  <a:lnTo>
                    <a:pt x="938" y="177"/>
                  </a:lnTo>
                  <a:lnTo>
                    <a:pt x="942" y="195"/>
                  </a:lnTo>
                  <a:lnTo>
                    <a:pt x="948" y="200"/>
                  </a:lnTo>
                  <a:lnTo>
                    <a:pt x="949" y="210"/>
                  </a:lnTo>
                  <a:lnTo>
                    <a:pt x="955" y="211"/>
                  </a:lnTo>
                  <a:lnTo>
                    <a:pt x="962" y="211"/>
                  </a:lnTo>
                  <a:lnTo>
                    <a:pt x="988" y="203"/>
                  </a:lnTo>
                  <a:lnTo>
                    <a:pt x="1014" y="203"/>
                  </a:lnTo>
                  <a:lnTo>
                    <a:pt x="1016" y="200"/>
                  </a:lnTo>
                  <a:lnTo>
                    <a:pt x="1018" y="195"/>
                  </a:lnTo>
                  <a:lnTo>
                    <a:pt x="1019" y="185"/>
                  </a:lnTo>
                  <a:lnTo>
                    <a:pt x="1017" y="166"/>
                  </a:lnTo>
                  <a:lnTo>
                    <a:pt x="1015" y="147"/>
                  </a:lnTo>
                  <a:lnTo>
                    <a:pt x="1010" y="129"/>
                  </a:lnTo>
                  <a:lnTo>
                    <a:pt x="1012" y="121"/>
                  </a:lnTo>
                  <a:lnTo>
                    <a:pt x="1020" y="113"/>
                  </a:lnTo>
                  <a:lnTo>
                    <a:pt x="1021" y="107"/>
                  </a:lnTo>
                  <a:lnTo>
                    <a:pt x="1016" y="101"/>
                  </a:lnTo>
                  <a:lnTo>
                    <a:pt x="1004" y="95"/>
                  </a:lnTo>
                  <a:lnTo>
                    <a:pt x="997" y="94"/>
                  </a:lnTo>
                  <a:lnTo>
                    <a:pt x="983" y="96"/>
                  </a:lnTo>
                  <a:lnTo>
                    <a:pt x="979" y="94"/>
                  </a:lnTo>
                  <a:lnTo>
                    <a:pt x="977" y="90"/>
                  </a:lnTo>
                  <a:lnTo>
                    <a:pt x="976" y="86"/>
                  </a:lnTo>
                  <a:lnTo>
                    <a:pt x="972" y="61"/>
                  </a:lnTo>
                  <a:lnTo>
                    <a:pt x="973" y="58"/>
                  </a:lnTo>
                  <a:lnTo>
                    <a:pt x="977" y="59"/>
                  </a:lnTo>
                  <a:lnTo>
                    <a:pt x="989" y="64"/>
                  </a:lnTo>
                  <a:lnTo>
                    <a:pt x="996" y="65"/>
                  </a:lnTo>
                  <a:lnTo>
                    <a:pt x="1030" y="51"/>
                  </a:lnTo>
                  <a:lnTo>
                    <a:pt x="1033" y="49"/>
                  </a:lnTo>
                  <a:lnTo>
                    <a:pt x="1039" y="42"/>
                  </a:lnTo>
                  <a:lnTo>
                    <a:pt x="1055" y="14"/>
                  </a:lnTo>
                  <a:lnTo>
                    <a:pt x="1061" y="12"/>
                  </a:lnTo>
                  <a:lnTo>
                    <a:pt x="1076" y="7"/>
                  </a:lnTo>
                  <a:lnTo>
                    <a:pt x="1095" y="0"/>
                  </a:lnTo>
                  <a:lnTo>
                    <a:pt x="1100" y="0"/>
                  </a:lnTo>
                  <a:lnTo>
                    <a:pt x="1103" y="3"/>
                  </a:lnTo>
                  <a:lnTo>
                    <a:pt x="1119" y="27"/>
                  </a:lnTo>
                  <a:lnTo>
                    <a:pt x="1124" y="32"/>
                  </a:lnTo>
                  <a:lnTo>
                    <a:pt x="1131" y="38"/>
                  </a:lnTo>
                  <a:lnTo>
                    <a:pt x="1140" y="42"/>
                  </a:lnTo>
                  <a:lnTo>
                    <a:pt x="1148" y="45"/>
                  </a:lnTo>
                  <a:lnTo>
                    <a:pt x="1184" y="53"/>
                  </a:lnTo>
                  <a:lnTo>
                    <a:pt x="1192" y="60"/>
                  </a:lnTo>
                  <a:lnTo>
                    <a:pt x="1195" y="61"/>
                  </a:lnTo>
                  <a:lnTo>
                    <a:pt x="1200" y="60"/>
                  </a:lnTo>
                  <a:lnTo>
                    <a:pt x="1217" y="53"/>
                  </a:lnTo>
                  <a:lnTo>
                    <a:pt x="1228" y="52"/>
                  </a:lnTo>
                  <a:lnTo>
                    <a:pt x="1237" y="52"/>
                  </a:lnTo>
                  <a:lnTo>
                    <a:pt x="1247" y="58"/>
                  </a:lnTo>
                  <a:lnTo>
                    <a:pt x="1261" y="56"/>
                  </a:lnTo>
                  <a:lnTo>
                    <a:pt x="1266" y="50"/>
                  </a:lnTo>
                  <a:lnTo>
                    <a:pt x="1273" y="40"/>
                  </a:lnTo>
                  <a:lnTo>
                    <a:pt x="1278" y="32"/>
                  </a:lnTo>
                  <a:lnTo>
                    <a:pt x="1280" y="25"/>
                  </a:lnTo>
                  <a:lnTo>
                    <a:pt x="1283" y="21"/>
                  </a:lnTo>
                  <a:lnTo>
                    <a:pt x="1287" y="18"/>
                  </a:lnTo>
                  <a:lnTo>
                    <a:pt x="1298" y="15"/>
                  </a:lnTo>
                  <a:lnTo>
                    <a:pt x="1298" y="15"/>
                  </a:lnTo>
                  <a:lnTo>
                    <a:pt x="1307" y="16"/>
                  </a:lnTo>
                  <a:lnTo>
                    <a:pt x="1309" y="17"/>
                  </a:lnTo>
                  <a:lnTo>
                    <a:pt x="1310" y="21"/>
                  </a:lnTo>
                  <a:lnTo>
                    <a:pt x="1309" y="26"/>
                  </a:lnTo>
                  <a:lnTo>
                    <a:pt x="1309" y="29"/>
                  </a:lnTo>
                  <a:lnTo>
                    <a:pt x="1321" y="39"/>
                  </a:lnTo>
                  <a:lnTo>
                    <a:pt x="1325" y="44"/>
                  </a:lnTo>
                  <a:lnTo>
                    <a:pt x="1322" y="66"/>
                  </a:lnTo>
                  <a:lnTo>
                    <a:pt x="1322" y="69"/>
                  </a:lnTo>
                  <a:lnTo>
                    <a:pt x="1325" y="70"/>
                  </a:lnTo>
                  <a:lnTo>
                    <a:pt x="1329" y="70"/>
                  </a:lnTo>
                  <a:lnTo>
                    <a:pt x="1341" y="63"/>
                  </a:lnTo>
                  <a:lnTo>
                    <a:pt x="1351" y="60"/>
                  </a:lnTo>
                  <a:lnTo>
                    <a:pt x="1362" y="59"/>
                  </a:lnTo>
                  <a:lnTo>
                    <a:pt x="1396" y="58"/>
                  </a:lnTo>
                  <a:lnTo>
                    <a:pt x="1424" y="50"/>
                  </a:lnTo>
                  <a:lnTo>
                    <a:pt x="1433" y="44"/>
                  </a:lnTo>
                  <a:lnTo>
                    <a:pt x="1443" y="35"/>
                  </a:lnTo>
                  <a:lnTo>
                    <a:pt x="1455" y="25"/>
                  </a:lnTo>
                  <a:lnTo>
                    <a:pt x="1465" y="18"/>
                  </a:lnTo>
                  <a:lnTo>
                    <a:pt x="1469" y="17"/>
                  </a:lnTo>
                  <a:lnTo>
                    <a:pt x="1473" y="17"/>
                  </a:lnTo>
                  <a:lnTo>
                    <a:pt x="1479" y="20"/>
                  </a:lnTo>
                  <a:lnTo>
                    <a:pt x="1498" y="38"/>
                  </a:lnTo>
                  <a:lnTo>
                    <a:pt x="1509" y="44"/>
                  </a:lnTo>
                  <a:lnTo>
                    <a:pt x="1525" y="51"/>
                  </a:lnTo>
                  <a:lnTo>
                    <a:pt x="1530" y="56"/>
                  </a:lnTo>
                  <a:lnTo>
                    <a:pt x="1532" y="62"/>
                  </a:lnTo>
                  <a:lnTo>
                    <a:pt x="1532" y="67"/>
                  </a:lnTo>
                  <a:lnTo>
                    <a:pt x="1523" y="85"/>
                  </a:lnTo>
                  <a:lnTo>
                    <a:pt x="1522" y="89"/>
                  </a:lnTo>
                  <a:lnTo>
                    <a:pt x="1523" y="94"/>
                  </a:lnTo>
                  <a:lnTo>
                    <a:pt x="1532" y="100"/>
                  </a:lnTo>
                  <a:lnTo>
                    <a:pt x="1533" y="103"/>
                  </a:lnTo>
                  <a:lnTo>
                    <a:pt x="1532" y="105"/>
                  </a:lnTo>
                  <a:lnTo>
                    <a:pt x="1527" y="110"/>
                  </a:lnTo>
                  <a:lnTo>
                    <a:pt x="1506" y="126"/>
                  </a:lnTo>
                  <a:lnTo>
                    <a:pt x="1501" y="129"/>
                  </a:lnTo>
                  <a:lnTo>
                    <a:pt x="1491" y="131"/>
                  </a:lnTo>
                  <a:lnTo>
                    <a:pt x="1486" y="134"/>
                  </a:lnTo>
                  <a:lnTo>
                    <a:pt x="1444" y="171"/>
                  </a:lnTo>
                  <a:lnTo>
                    <a:pt x="1440" y="176"/>
                  </a:lnTo>
                  <a:lnTo>
                    <a:pt x="1436" y="182"/>
                  </a:lnTo>
                  <a:lnTo>
                    <a:pt x="1437" y="189"/>
                  </a:lnTo>
                  <a:lnTo>
                    <a:pt x="1440" y="195"/>
                  </a:lnTo>
                  <a:lnTo>
                    <a:pt x="1439" y="200"/>
                  </a:lnTo>
                  <a:lnTo>
                    <a:pt x="1430" y="218"/>
                  </a:lnTo>
                  <a:lnTo>
                    <a:pt x="1424" y="237"/>
                  </a:lnTo>
                  <a:lnTo>
                    <a:pt x="1413" y="247"/>
                  </a:lnTo>
                  <a:lnTo>
                    <a:pt x="1381" y="265"/>
                  </a:lnTo>
                  <a:lnTo>
                    <a:pt x="1377" y="268"/>
                  </a:lnTo>
                  <a:lnTo>
                    <a:pt x="1376" y="272"/>
                  </a:lnTo>
                  <a:lnTo>
                    <a:pt x="1376" y="274"/>
                  </a:lnTo>
                  <a:lnTo>
                    <a:pt x="1377" y="275"/>
                  </a:lnTo>
                  <a:lnTo>
                    <a:pt x="1413" y="295"/>
                  </a:lnTo>
                  <a:lnTo>
                    <a:pt x="1433" y="305"/>
                  </a:lnTo>
                  <a:lnTo>
                    <a:pt x="1444" y="321"/>
                  </a:lnTo>
                  <a:lnTo>
                    <a:pt x="1450" y="326"/>
                  </a:lnTo>
                  <a:lnTo>
                    <a:pt x="1454" y="326"/>
                  </a:lnTo>
                  <a:lnTo>
                    <a:pt x="1459" y="325"/>
                  </a:lnTo>
                  <a:lnTo>
                    <a:pt x="1479" y="314"/>
                  </a:lnTo>
                  <a:lnTo>
                    <a:pt x="1488" y="310"/>
                  </a:lnTo>
                  <a:lnTo>
                    <a:pt x="1503" y="310"/>
                  </a:lnTo>
                  <a:lnTo>
                    <a:pt x="1517" y="304"/>
                  </a:lnTo>
                  <a:lnTo>
                    <a:pt x="1525" y="304"/>
                  </a:lnTo>
                  <a:lnTo>
                    <a:pt x="1537" y="308"/>
                  </a:lnTo>
                  <a:lnTo>
                    <a:pt x="1541" y="308"/>
                  </a:lnTo>
                  <a:lnTo>
                    <a:pt x="1544" y="304"/>
                  </a:lnTo>
                  <a:lnTo>
                    <a:pt x="1545" y="296"/>
                  </a:lnTo>
                  <a:lnTo>
                    <a:pt x="1547" y="292"/>
                  </a:lnTo>
                  <a:lnTo>
                    <a:pt x="1551" y="287"/>
                  </a:lnTo>
                  <a:lnTo>
                    <a:pt x="1555" y="285"/>
                  </a:lnTo>
                  <a:lnTo>
                    <a:pt x="1562" y="285"/>
                  </a:lnTo>
                  <a:lnTo>
                    <a:pt x="1569" y="285"/>
                  </a:lnTo>
                  <a:lnTo>
                    <a:pt x="1584" y="295"/>
                  </a:lnTo>
                  <a:lnTo>
                    <a:pt x="1587" y="295"/>
                  </a:lnTo>
                  <a:lnTo>
                    <a:pt x="1592" y="291"/>
                  </a:lnTo>
                  <a:lnTo>
                    <a:pt x="1598" y="277"/>
                  </a:lnTo>
                  <a:lnTo>
                    <a:pt x="1604" y="271"/>
                  </a:lnTo>
                  <a:lnTo>
                    <a:pt x="1610" y="266"/>
                  </a:lnTo>
                  <a:lnTo>
                    <a:pt x="1627" y="259"/>
                  </a:lnTo>
                  <a:lnTo>
                    <a:pt x="1639" y="249"/>
                  </a:lnTo>
                  <a:lnTo>
                    <a:pt x="1662" y="248"/>
                  </a:lnTo>
                  <a:lnTo>
                    <a:pt x="1675" y="245"/>
                  </a:lnTo>
                  <a:lnTo>
                    <a:pt x="1717" y="227"/>
                  </a:lnTo>
                  <a:lnTo>
                    <a:pt x="1730" y="231"/>
                  </a:lnTo>
                  <a:lnTo>
                    <a:pt x="1732" y="229"/>
                  </a:lnTo>
                  <a:lnTo>
                    <a:pt x="1735" y="224"/>
                  </a:lnTo>
                  <a:lnTo>
                    <a:pt x="1738" y="220"/>
                  </a:lnTo>
                  <a:lnTo>
                    <a:pt x="1742" y="217"/>
                  </a:lnTo>
                  <a:lnTo>
                    <a:pt x="1746" y="215"/>
                  </a:lnTo>
                  <a:lnTo>
                    <a:pt x="1751" y="215"/>
                  </a:lnTo>
                  <a:lnTo>
                    <a:pt x="1758" y="218"/>
                  </a:lnTo>
                  <a:lnTo>
                    <a:pt x="1767" y="223"/>
                  </a:lnTo>
                  <a:lnTo>
                    <a:pt x="1776" y="231"/>
                  </a:lnTo>
                  <a:lnTo>
                    <a:pt x="1784" y="240"/>
                  </a:lnTo>
                  <a:lnTo>
                    <a:pt x="1799" y="261"/>
                  </a:lnTo>
                  <a:lnTo>
                    <a:pt x="1805" y="265"/>
                  </a:lnTo>
                  <a:lnTo>
                    <a:pt x="1817" y="267"/>
                  </a:lnTo>
                  <a:lnTo>
                    <a:pt x="1824" y="271"/>
                  </a:lnTo>
                  <a:lnTo>
                    <a:pt x="1832" y="278"/>
                  </a:lnTo>
                  <a:lnTo>
                    <a:pt x="1838" y="285"/>
                  </a:lnTo>
                  <a:lnTo>
                    <a:pt x="1842" y="289"/>
                  </a:lnTo>
                  <a:lnTo>
                    <a:pt x="1846" y="290"/>
                  </a:lnTo>
                  <a:lnTo>
                    <a:pt x="1855" y="289"/>
                  </a:lnTo>
                  <a:lnTo>
                    <a:pt x="1877" y="282"/>
                  </a:lnTo>
                  <a:lnTo>
                    <a:pt x="1881" y="280"/>
                  </a:lnTo>
                  <a:lnTo>
                    <a:pt x="1881" y="276"/>
                  </a:lnTo>
                  <a:lnTo>
                    <a:pt x="1857" y="256"/>
                  </a:lnTo>
                  <a:lnTo>
                    <a:pt x="1853" y="250"/>
                  </a:lnTo>
                  <a:lnTo>
                    <a:pt x="1854" y="247"/>
                  </a:lnTo>
                  <a:lnTo>
                    <a:pt x="1859" y="242"/>
                  </a:lnTo>
                  <a:lnTo>
                    <a:pt x="1860" y="238"/>
                  </a:lnTo>
                  <a:lnTo>
                    <a:pt x="1858" y="235"/>
                  </a:lnTo>
                  <a:lnTo>
                    <a:pt x="1853" y="225"/>
                  </a:lnTo>
                  <a:lnTo>
                    <a:pt x="1862" y="193"/>
                  </a:lnTo>
                  <a:lnTo>
                    <a:pt x="1872" y="170"/>
                  </a:lnTo>
                  <a:lnTo>
                    <a:pt x="1875" y="169"/>
                  </a:lnTo>
                  <a:lnTo>
                    <a:pt x="1878" y="169"/>
                  </a:lnTo>
                  <a:lnTo>
                    <a:pt x="1885" y="176"/>
                  </a:lnTo>
                  <a:lnTo>
                    <a:pt x="1889" y="178"/>
                  </a:lnTo>
                  <a:lnTo>
                    <a:pt x="1892" y="177"/>
                  </a:lnTo>
                  <a:lnTo>
                    <a:pt x="1894" y="176"/>
                  </a:lnTo>
                  <a:lnTo>
                    <a:pt x="1893" y="174"/>
                  </a:lnTo>
                  <a:lnTo>
                    <a:pt x="1887" y="165"/>
                  </a:lnTo>
                  <a:lnTo>
                    <a:pt x="1887" y="161"/>
                  </a:lnTo>
                  <a:lnTo>
                    <a:pt x="1887" y="161"/>
                  </a:lnTo>
                  <a:lnTo>
                    <a:pt x="1892" y="160"/>
                  </a:lnTo>
                  <a:lnTo>
                    <a:pt x="1900" y="160"/>
                  </a:lnTo>
                  <a:lnTo>
                    <a:pt x="1917" y="164"/>
                  </a:lnTo>
                  <a:lnTo>
                    <a:pt x="1929" y="168"/>
                  </a:lnTo>
                  <a:lnTo>
                    <a:pt x="1939" y="174"/>
                  </a:lnTo>
                  <a:lnTo>
                    <a:pt x="1954" y="180"/>
                  </a:lnTo>
                  <a:lnTo>
                    <a:pt x="1966" y="176"/>
                  </a:lnTo>
                  <a:lnTo>
                    <a:pt x="1976" y="170"/>
                  </a:lnTo>
                  <a:lnTo>
                    <a:pt x="1982" y="169"/>
                  </a:lnTo>
                  <a:lnTo>
                    <a:pt x="1984" y="170"/>
                  </a:lnTo>
                  <a:lnTo>
                    <a:pt x="1989" y="182"/>
                  </a:lnTo>
                  <a:lnTo>
                    <a:pt x="1992" y="184"/>
                  </a:lnTo>
                  <a:lnTo>
                    <a:pt x="1999" y="185"/>
                  </a:lnTo>
                  <a:lnTo>
                    <a:pt x="1999" y="195"/>
                  </a:lnTo>
                  <a:lnTo>
                    <a:pt x="2000" y="196"/>
                  </a:lnTo>
                  <a:lnTo>
                    <a:pt x="2003" y="197"/>
                  </a:lnTo>
                  <a:lnTo>
                    <a:pt x="2011" y="196"/>
                  </a:lnTo>
                  <a:lnTo>
                    <a:pt x="2014" y="195"/>
                  </a:lnTo>
                  <a:lnTo>
                    <a:pt x="2036" y="170"/>
                  </a:lnTo>
                  <a:lnTo>
                    <a:pt x="2039" y="169"/>
                  </a:lnTo>
                  <a:lnTo>
                    <a:pt x="2044" y="170"/>
                  </a:lnTo>
                  <a:lnTo>
                    <a:pt x="2046" y="172"/>
                  </a:lnTo>
                  <a:lnTo>
                    <a:pt x="2047" y="177"/>
                  </a:lnTo>
                  <a:lnTo>
                    <a:pt x="2041" y="187"/>
                  </a:lnTo>
                  <a:lnTo>
                    <a:pt x="2041" y="189"/>
                  </a:lnTo>
                  <a:lnTo>
                    <a:pt x="2060" y="207"/>
                  </a:lnTo>
                  <a:lnTo>
                    <a:pt x="2078" y="223"/>
                  </a:lnTo>
                  <a:lnTo>
                    <a:pt x="2081" y="228"/>
                  </a:lnTo>
                  <a:lnTo>
                    <a:pt x="2085" y="244"/>
                  </a:lnTo>
                  <a:lnTo>
                    <a:pt x="2088" y="247"/>
                  </a:lnTo>
                  <a:lnTo>
                    <a:pt x="2092" y="249"/>
                  </a:lnTo>
                  <a:lnTo>
                    <a:pt x="2097" y="248"/>
                  </a:lnTo>
                  <a:lnTo>
                    <a:pt x="2128" y="237"/>
                  </a:lnTo>
                  <a:lnTo>
                    <a:pt x="2147" y="231"/>
                  </a:lnTo>
                  <a:lnTo>
                    <a:pt x="2170" y="224"/>
                  </a:lnTo>
                  <a:lnTo>
                    <a:pt x="2178" y="223"/>
                  </a:lnTo>
                  <a:lnTo>
                    <a:pt x="2184" y="226"/>
                  </a:lnTo>
                  <a:lnTo>
                    <a:pt x="2187" y="231"/>
                  </a:lnTo>
                  <a:lnTo>
                    <a:pt x="2178" y="251"/>
                  </a:lnTo>
                  <a:lnTo>
                    <a:pt x="2176" y="260"/>
                  </a:lnTo>
                  <a:lnTo>
                    <a:pt x="2178" y="266"/>
                  </a:lnTo>
                  <a:lnTo>
                    <a:pt x="2182" y="272"/>
                  </a:lnTo>
                  <a:lnTo>
                    <a:pt x="2196" y="282"/>
                  </a:lnTo>
                  <a:lnTo>
                    <a:pt x="2201" y="287"/>
                  </a:lnTo>
                  <a:lnTo>
                    <a:pt x="2205" y="307"/>
                  </a:lnTo>
                  <a:lnTo>
                    <a:pt x="2220" y="319"/>
                  </a:lnTo>
                  <a:lnTo>
                    <a:pt x="2225" y="343"/>
                  </a:lnTo>
                  <a:lnTo>
                    <a:pt x="2233" y="349"/>
                  </a:lnTo>
                  <a:lnTo>
                    <a:pt x="2235" y="362"/>
                  </a:lnTo>
                  <a:lnTo>
                    <a:pt x="2237" y="367"/>
                  </a:lnTo>
                  <a:lnTo>
                    <a:pt x="2240" y="371"/>
                  </a:lnTo>
                  <a:lnTo>
                    <a:pt x="2246" y="379"/>
                  </a:lnTo>
                  <a:lnTo>
                    <a:pt x="2250" y="385"/>
                  </a:lnTo>
                  <a:lnTo>
                    <a:pt x="2250" y="389"/>
                  </a:lnTo>
                  <a:lnTo>
                    <a:pt x="2240" y="409"/>
                  </a:lnTo>
                  <a:lnTo>
                    <a:pt x="2236" y="427"/>
                  </a:lnTo>
                  <a:lnTo>
                    <a:pt x="2245" y="445"/>
                  </a:lnTo>
                  <a:lnTo>
                    <a:pt x="2242" y="474"/>
                  </a:lnTo>
                  <a:lnTo>
                    <a:pt x="2246" y="492"/>
                  </a:lnTo>
                  <a:lnTo>
                    <a:pt x="2258" y="512"/>
                  </a:lnTo>
                  <a:lnTo>
                    <a:pt x="2269" y="539"/>
                  </a:lnTo>
                  <a:lnTo>
                    <a:pt x="2276" y="550"/>
                  </a:lnTo>
                  <a:lnTo>
                    <a:pt x="2281" y="554"/>
                  </a:lnTo>
                  <a:lnTo>
                    <a:pt x="2289" y="559"/>
                  </a:lnTo>
                  <a:lnTo>
                    <a:pt x="2301" y="564"/>
                  </a:lnTo>
                  <a:lnTo>
                    <a:pt x="2313" y="567"/>
                  </a:lnTo>
                  <a:lnTo>
                    <a:pt x="2313" y="567"/>
                  </a:lnTo>
                  <a:lnTo>
                    <a:pt x="2306" y="572"/>
                  </a:lnTo>
                  <a:lnTo>
                    <a:pt x="2298" y="584"/>
                  </a:lnTo>
                  <a:lnTo>
                    <a:pt x="2290" y="587"/>
                  </a:lnTo>
                  <a:lnTo>
                    <a:pt x="2288" y="593"/>
                  </a:lnTo>
                  <a:lnTo>
                    <a:pt x="2286" y="589"/>
                  </a:lnTo>
                  <a:lnTo>
                    <a:pt x="2286" y="583"/>
                  </a:lnTo>
                  <a:lnTo>
                    <a:pt x="2284" y="579"/>
                  </a:lnTo>
                  <a:lnTo>
                    <a:pt x="2282" y="573"/>
                  </a:lnTo>
                  <a:lnTo>
                    <a:pt x="2280" y="570"/>
                  </a:lnTo>
                  <a:lnTo>
                    <a:pt x="2276" y="569"/>
                  </a:lnTo>
                  <a:lnTo>
                    <a:pt x="2272" y="568"/>
                  </a:lnTo>
                  <a:lnTo>
                    <a:pt x="2259" y="573"/>
                  </a:lnTo>
                  <a:lnTo>
                    <a:pt x="2257" y="572"/>
                  </a:lnTo>
                  <a:lnTo>
                    <a:pt x="2254" y="568"/>
                  </a:lnTo>
                  <a:lnTo>
                    <a:pt x="2247" y="575"/>
                  </a:lnTo>
                  <a:lnTo>
                    <a:pt x="2248" y="578"/>
                  </a:lnTo>
                  <a:lnTo>
                    <a:pt x="2253" y="581"/>
                  </a:lnTo>
                  <a:lnTo>
                    <a:pt x="2248" y="588"/>
                  </a:lnTo>
                  <a:lnTo>
                    <a:pt x="2248" y="592"/>
                  </a:lnTo>
                  <a:lnTo>
                    <a:pt x="2252" y="593"/>
                  </a:lnTo>
                  <a:lnTo>
                    <a:pt x="2263" y="586"/>
                  </a:lnTo>
                  <a:lnTo>
                    <a:pt x="2264" y="587"/>
                  </a:lnTo>
                  <a:lnTo>
                    <a:pt x="2264" y="593"/>
                  </a:lnTo>
                  <a:lnTo>
                    <a:pt x="2259" y="599"/>
                  </a:lnTo>
                  <a:lnTo>
                    <a:pt x="2258" y="605"/>
                  </a:lnTo>
                  <a:lnTo>
                    <a:pt x="2254" y="607"/>
                  </a:lnTo>
                  <a:lnTo>
                    <a:pt x="2245" y="605"/>
                  </a:lnTo>
                  <a:lnTo>
                    <a:pt x="2243" y="604"/>
                  </a:lnTo>
                  <a:lnTo>
                    <a:pt x="2241" y="599"/>
                  </a:lnTo>
                  <a:lnTo>
                    <a:pt x="2239" y="597"/>
                  </a:lnTo>
                  <a:lnTo>
                    <a:pt x="2233" y="595"/>
                  </a:lnTo>
                  <a:lnTo>
                    <a:pt x="2229" y="596"/>
                  </a:lnTo>
                  <a:lnTo>
                    <a:pt x="2222" y="617"/>
                  </a:lnTo>
                  <a:lnTo>
                    <a:pt x="2223" y="624"/>
                  </a:lnTo>
                  <a:lnTo>
                    <a:pt x="2219" y="628"/>
                  </a:lnTo>
                  <a:lnTo>
                    <a:pt x="2224" y="633"/>
                  </a:lnTo>
                  <a:lnTo>
                    <a:pt x="2223" y="638"/>
                  </a:lnTo>
                  <a:lnTo>
                    <a:pt x="2221" y="640"/>
                  </a:lnTo>
                  <a:lnTo>
                    <a:pt x="2216" y="639"/>
                  </a:lnTo>
                  <a:lnTo>
                    <a:pt x="2214" y="639"/>
                  </a:lnTo>
                  <a:lnTo>
                    <a:pt x="2207" y="654"/>
                  </a:lnTo>
                  <a:lnTo>
                    <a:pt x="2191" y="664"/>
                  </a:lnTo>
                  <a:lnTo>
                    <a:pt x="2165" y="667"/>
                  </a:lnTo>
                  <a:lnTo>
                    <a:pt x="2156" y="667"/>
                  </a:lnTo>
                  <a:lnTo>
                    <a:pt x="2150" y="664"/>
                  </a:lnTo>
                  <a:lnTo>
                    <a:pt x="2126" y="650"/>
                  </a:lnTo>
                  <a:lnTo>
                    <a:pt x="2125" y="650"/>
                  </a:lnTo>
                  <a:lnTo>
                    <a:pt x="2125" y="657"/>
                  </a:lnTo>
                  <a:lnTo>
                    <a:pt x="2128" y="665"/>
                  </a:lnTo>
                  <a:lnTo>
                    <a:pt x="2131" y="670"/>
                  </a:lnTo>
                  <a:lnTo>
                    <a:pt x="2142" y="678"/>
                  </a:lnTo>
                  <a:lnTo>
                    <a:pt x="2143" y="680"/>
                  </a:lnTo>
                  <a:lnTo>
                    <a:pt x="2147" y="680"/>
                  </a:lnTo>
                  <a:lnTo>
                    <a:pt x="2154" y="677"/>
                  </a:lnTo>
                  <a:lnTo>
                    <a:pt x="2163" y="671"/>
                  </a:lnTo>
                  <a:lnTo>
                    <a:pt x="2166" y="669"/>
                  </a:lnTo>
                  <a:lnTo>
                    <a:pt x="2169" y="669"/>
                  </a:lnTo>
                  <a:lnTo>
                    <a:pt x="2172" y="673"/>
                  </a:lnTo>
                  <a:lnTo>
                    <a:pt x="2178" y="675"/>
                  </a:lnTo>
                  <a:lnTo>
                    <a:pt x="2181" y="674"/>
                  </a:lnTo>
                  <a:lnTo>
                    <a:pt x="2183" y="671"/>
                  </a:lnTo>
                  <a:lnTo>
                    <a:pt x="2185" y="671"/>
                  </a:lnTo>
                  <a:lnTo>
                    <a:pt x="2190" y="675"/>
                  </a:lnTo>
                  <a:lnTo>
                    <a:pt x="2193" y="680"/>
                  </a:lnTo>
                  <a:lnTo>
                    <a:pt x="2196" y="685"/>
                  </a:lnTo>
                  <a:lnTo>
                    <a:pt x="2198" y="699"/>
                  </a:lnTo>
                  <a:lnTo>
                    <a:pt x="2200" y="700"/>
                  </a:lnTo>
                  <a:lnTo>
                    <a:pt x="2207" y="699"/>
                  </a:lnTo>
                  <a:lnTo>
                    <a:pt x="2209" y="700"/>
                  </a:lnTo>
                  <a:lnTo>
                    <a:pt x="2204" y="709"/>
                  </a:lnTo>
                  <a:lnTo>
                    <a:pt x="2201" y="709"/>
                  </a:lnTo>
                  <a:lnTo>
                    <a:pt x="2197" y="706"/>
                  </a:lnTo>
                  <a:lnTo>
                    <a:pt x="2190" y="704"/>
                  </a:lnTo>
                  <a:lnTo>
                    <a:pt x="2189" y="700"/>
                  </a:lnTo>
                  <a:lnTo>
                    <a:pt x="2193" y="699"/>
                  </a:lnTo>
                  <a:lnTo>
                    <a:pt x="2193" y="698"/>
                  </a:lnTo>
                  <a:lnTo>
                    <a:pt x="2186" y="694"/>
                  </a:lnTo>
                  <a:lnTo>
                    <a:pt x="2181" y="689"/>
                  </a:lnTo>
                  <a:lnTo>
                    <a:pt x="2178" y="688"/>
                  </a:lnTo>
                  <a:lnTo>
                    <a:pt x="2170" y="689"/>
                  </a:lnTo>
                  <a:lnTo>
                    <a:pt x="2169" y="691"/>
                  </a:lnTo>
                  <a:lnTo>
                    <a:pt x="2170" y="692"/>
                  </a:lnTo>
                  <a:lnTo>
                    <a:pt x="2179" y="692"/>
                  </a:lnTo>
                  <a:lnTo>
                    <a:pt x="2182" y="693"/>
                  </a:lnTo>
                  <a:lnTo>
                    <a:pt x="2184" y="695"/>
                  </a:lnTo>
                  <a:lnTo>
                    <a:pt x="2185" y="698"/>
                  </a:lnTo>
                  <a:lnTo>
                    <a:pt x="2175" y="704"/>
                  </a:lnTo>
                  <a:lnTo>
                    <a:pt x="2167" y="711"/>
                  </a:lnTo>
                  <a:lnTo>
                    <a:pt x="2165" y="715"/>
                  </a:lnTo>
                  <a:lnTo>
                    <a:pt x="2161" y="727"/>
                  </a:lnTo>
                  <a:lnTo>
                    <a:pt x="2158" y="727"/>
                  </a:lnTo>
                  <a:lnTo>
                    <a:pt x="2155" y="727"/>
                  </a:lnTo>
                  <a:lnTo>
                    <a:pt x="2148" y="722"/>
                  </a:lnTo>
                  <a:lnTo>
                    <a:pt x="2148" y="720"/>
                  </a:lnTo>
                  <a:lnTo>
                    <a:pt x="2150" y="715"/>
                  </a:lnTo>
                  <a:lnTo>
                    <a:pt x="2151" y="711"/>
                  </a:lnTo>
                  <a:lnTo>
                    <a:pt x="2149" y="709"/>
                  </a:lnTo>
                  <a:lnTo>
                    <a:pt x="2147" y="707"/>
                  </a:lnTo>
                  <a:lnTo>
                    <a:pt x="2143" y="706"/>
                  </a:lnTo>
                  <a:lnTo>
                    <a:pt x="2133" y="708"/>
                  </a:lnTo>
                  <a:lnTo>
                    <a:pt x="2125" y="709"/>
                  </a:lnTo>
                  <a:lnTo>
                    <a:pt x="2122" y="709"/>
                  </a:lnTo>
                  <a:lnTo>
                    <a:pt x="2122" y="711"/>
                  </a:lnTo>
                  <a:lnTo>
                    <a:pt x="2125" y="711"/>
                  </a:lnTo>
                  <a:lnTo>
                    <a:pt x="2144" y="709"/>
                  </a:lnTo>
                  <a:lnTo>
                    <a:pt x="2146" y="711"/>
                  </a:lnTo>
                  <a:lnTo>
                    <a:pt x="2147" y="713"/>
                  </a:lnTo>
                  <a:lnTo>
                    <a:pt x="2145" y="718"/>
                  </a:lnTo>
                  <a:lnTo>
                    <a:pt x="2136" y="725"/>
                  </a:lnTo>
                  <a:lnTo>
                    <a:pt x="2134" y="727"/>
                  </a:lnTo>
                  <a:lnTo>
                    <a:pt x="2130" y="738"/>
                  </a:lnTo>
                  <a:lnTo>
                    <a:pt x="2126" y="745"/>
                  </a:lnTo>
                  <a:lnTo>
                    <a:pt x="2127" y="748"/>
                  </a:lnTo>
                  <a:lnTo>
                    <a:pt x="2133" y="756"/>
                  </a:lnTo>
                  <a:lnTo>
                    <a:pt x="2132" y="762"/>
                  </a:lnTo>
                  <a:lnTo>
                    <a:pt x="2133" y="768"/>
                  </a:lnTo>
                  <a:lnTo>
                    <a:pt x="2138" y="779"/>
                  </a:lnTo>
                  <a:lnTo>
                    <a:pt x="2134" y="783"/>
                  </a:lnTo>
                  <a:lnTo>
                    <a:pt x="2132" y="784"/>
                  </a:lnTo>
                  <a:lnTo>
                    <a:pt x="2128" y="783"/>
                  </a:lnTo>
                  <a:lnTo>
                    <a:pt x="2127" y="785"/>
                  </a:lnTo>
                  <a:lnTo>
                    <a:pt x="2125" y="789"/>
                  </a:lnTo>
                  <a:lnTo>
                    <a:pt x="2121" y="803"/>
                  </a:lnTo>
                  <a:lnTo>
                    <a:pt x="2119" y="806"/>
                  </a:lnTo>
                  <a:lnTo>
                    <a:pt x="2114" y="806"/>
                  </a:lnTo>
                  <a:lnTo>
                    <a:pt x="2108" y="803"/>
                  </a:lnTo>
                  <a:lnTo>
                    <a:pt x="2096" y="807"/>
                  </a:lnTo>
                  <a:lnTo>
                    <a:pt x="2081" y="811"/>
                  </a:lnTo>
                  <a:lnTo>
                    <a:pt x="2068" y="806"/>
                  </a:lnTo>
                  <a:lnTo>
                    <a:pt x="2062" y="801"/>
                  </a:lnTo>
                  <a:lnTo>
                    <a:pt x="2055" y="798"/>
                  </a:lnTo>
                  <a:lnTo>
                    <a:pt x="2032" y="800"/>
                  </a:lnTo>
                  <a:lnTo>
                    <a:pt x="2034" y="801"/>
                  </a:lnTo>
                  <a:lnTo>
                    <a:pt x="2040" y="802"/>
                  </a:lnTo>
                  <a:lnTo>
                    <a:pt x="2053" y="801"/>
                  </a:lnTo>
                  <a:lnTo>
                    <a:pt x="2055" y="802"/>
                  </a:lnTo>
                  <a:lnTo>
                    <a:pt x="2037" y="814"/>
                  </a:lnTo>
                  <a:lnTo>
                    <a:pt x="2018" y="837"/>
                  </a:lnTo>
                  <a:lnTo>
                    <a:pt x="2009" y="846"/>
                  </a:lnTo>
                  <a:lnTo>
                    <a:pt x="1998" y="852"/>
                  </a:lnTo>
                  <a:lnTo>
                    <a:pt x="1994" y="851"/>
                  </a:lnTo>
                  <a:lnTo>
                    <a:pt x="1992" y="843"/>
                  </a:lnTo>
                  <a:lnTo>
                    <a:pt x="1991" y="839"/>
                  </a:lnTo>
                  <a:lnTo>
                    <a:pt x="1992" y="837"/>
                  </a:lnTo>
                  <a:lnTo>
                    <a:pt x="2001" y="830"/>
                  </a:lnTo>
                  <a:lnTo>
                    <a:pt x="2010" y="828"/>
                  </a:lnTo>
                  <a:lnTo>
                    <a:pt x="2010" y="825"/>
                  </a:lnTo>
                  <a:lnTo>
                    <a:pt x="2008" y="824"/>
                  </a:lnTo>
                  <a:lnTo>
                    <a:pt x="2001" y="826"/>
                  </a:lnTo>
                  <a:lnTo>
                    <a:pt x="1999" y="826"/>
                  </a:lnTo>
                  <a:lnTo>
                    <a:pt x="1995" y="824"/>
                  </a:lnTo>
                  <a:lnTo>
                    <a:pt x="1990" y="821"/>
                  </a:lnTo>
                  <a:lnTo>
                    <a:pt x="1989" y="820"/>
                  </a:lnTo>
                  <a:lnTo>
                    <a:pt x="1988" y="821"/>
                  </a:lnTo>
                  <a:lnTo>
                    <a:pt x="1988" y="822"/>
                  </a:lnTo>
                  <a:lnTo>
                    <a:pt x="1994" y="828"/>
                  </a:lnTo>
                  <a:lnTo>
                    <a:pt x="1994" y="830"/>
                  </a:lnTo>
                  <a:lnTo>
                    <a:pt x="1982" y="843"/>
                  </a:lnTo>
                  <a:lnTo>
                    <a:pt x="1971" y="849"/>
                  </a:lnTo>
                  <a:lnTo>
                    <a:pt x="1965" y="850"/>
                  </a:lnTo>
                  <a:lnTo>
                    <a:pt x="1954" y="861"/>
                  </a:lnTo>
                  <a:lnTo>
                    <a:pt x="1953" y="861"/>
                  </a:lnTo>
                  <a:lnTo>
                    <a:pt x="1952" y="860"/>
                  </a:lnTo>
                  <a:lnTo>
                    <a:pt x="1957" y="852"/>
                  </a:lnTo>
                  <a:lnTo>
                    <a:pt x="1957" y="851"/>
                  </a:lnTo>
                  <a:lnTo>
                    <a:pt x="1956" y="851"/>
                  </a:lnTo>
                  <a:lnTo>
                    <a:pt x="1954" y="851"/>
                  </a:lnTo>
                  <a:lnTo>
                    <a:pt x="1954" y="854"/>
                  </a:lnTo>
                  <a:lnTo>
                    <a:pt x="1951" y="858"/>
                  </a:lnTo>
                  <a:lnTo>
                    <a:pt x="1941" y="865"/>
                  </a:lnTo>
                  <a:lnTo>
                    <a:pt x="1937" y="866"/>
                  </a:lnTo>
                  <a:lnTo>
                    <a:pt x="1933" y="864"/>
                  </a:lnTo>
                  <a:lnTo>
                    <a:pt x="1930" y="865"/>
                  </a:lnTo>
                  <a:lnTo>
                    <a:pt x="1922" y="871"/>
                  </a:lnTo>
                  <a:lnTo>
                    <a:pt x="1914" y="884"/>
                  </a:lnTo>
                  <a:lnTo>
                    <a:pt x="1913" y="885"/>
                  </a:lnTo>
                  <a:lnTo>
                    <a:pt x="1910" y="883"/>
                  </a:lnTo>
                  <a:lnTo>
                    <a:pt x="1908" y="878"/>
                  </a:lnTo>
                  <a:lnTo>
                    <a:pt x="1905" y="870"/>
                  </a:lnTo>
                  <a:lnTo>
                    <a:pt x="1904" y="861"/>
                  </a:lnTo>
                  <a:lnTo>
                    <a:pt x="1905" y="859"/>
                  </a:lnTo>
                  <a:lnTo>
                    <a:pt x="1910" y="860"/>
                  </a:lnTo>
                  <a:lnTo>
                    <a:pt x="1911" y="858"/>
                  </a:lnTo>
                  <a:lnTo>
                    <a:pt x="1908" y="856"/>
                  </a:lnTo>
                  <a:lnTo>
                    <a:pt x="1900" y="856"/>
                  </a:lnTo>
                  <a:lnTo>
                    <a:pt x="1895" y="852"/>
                  </a:lnTo>
                  <a:lnTo>
                    <a:pt x="1892" y="850"/>
                  </a:lnTo>
                  <a:lnTo>
                    <a:pt x="1874" y="850"/>
                  </a:lnTo>
                  <a:lnTo>
                    <a:pt x="1874" y="849"/>
                  </a:lnTo>
                  <a:lnTo>
                    <a:pt x="1873" y="842"/>
                  </a:lnTo>
                  <a:lnTo>
                    <a:pt x="1863" y="840"/>
                  </a:lnTo>
                  <a:lnTo>
                    <a:pt x="1864" y="839"/>
                  </a:lnTo>
                  <a:lnTo>
                    <a:pt x="1871" y="835"/>
                  </a:lnTo>
                  <a:lnTo>
                    <a:pt x="1869" y="834"/>
                  </a:lnTo>
                  <a:lnTo>
                    <a:pt x="1866" y="834"/>
                  </a:lnTo>
                  <a:lnTo>
                    <a:pt x="1849" y="846"/>
                  </a:lnTo>
                  <a:lnTo>
                    <a:pt x="1833" y="859"/>
                  </a:lnTo>
                  <a:lnTo>
                    <a:pt x="1832" y="861"/>
                  </a:lnTo>
                  <a:lnTo>
                    <a:pt x="1832" y="867"/>
                  </a:lnTo>
                  <a:lnTo>
                    <a:pt x="1821" y="880"/>
                  </a:lnTo>
                  <a:lnTo>
                    <a:pt x="1820" y="887"/>
                  </a:lnTo>
                  <a:lnTo>
                    <a:pt x="1821" y="891"/>
                  </a:lnTo>
                  <a:lnTo>
                    <a:pt x="1825" y="894"/>
                  </a:lnTo>
                  <a:lnTo>
                    <a:pt x="1831" y="897"/>
                  </a:lnTo>
                  <a:lnTo>
                    <a:pt x="1835" y="896"/>
                  </a:lnTo>
                  <a:lnTo>
                    <a:pt x="1836" y="892"/>
                  </a:lnTo>
                  <a:lnTo>
                    <a:pt x="1831" y="885"/>
                  </a:lnTo>
                  <a:lnTo>
                    <a:pt x="1839" y="885"/>
                  </a:lnTo>
                  <a:lnTo>
                    <a:pt x="1844" y="884"/>
                  </a:lnTo>
                  <a:lnTo>
                    <a:pt x="1846" y="884"/>
                  </a:lnTo>
                  <a:lnTo>
                    <a:pt x="1845" y="889"/>
                  </a:lnTo>
                  <a:lnTo>
                    <a:pt x="1839" y="893"/>
                  </a:lnTo>
                  <a:lnTo>
                    <a:pt x="1833" y="903"/>
                  </a:lnTo>
                  <a:lnTo>
                    <a:pt x="1833" y="905"/>
                  </a:lnTo>
                  <a:lnTo>
                    <a:pt x="1839" y="910"/>
                  </a:lnTo>
                  <a:lnTo>
                    <a:pt x="1838" y="913"/>
                  </a:lnTo>
                  <a:lnTo>
                    <a:pt x="1836" y="914"/>
                  </a:lnTo>
                  <a:lnTo>
                    <a:pt x="1835" y="914"/>
                  </a:lnTo>
                  <a:lnTo>
                    <a:pt x="1831" y="911"/>
                  </a:lnTo>
                  <a:lnTo>
                    <a:pt x="1826" y="912"/>
                  </a:lnTo>
                  <a:lnTo>
                    <a:pt x="1823" y="911"/>
                  </a:lnTo>
                  <a:lnTo>
                    <a:pt x="1809" y="904"/>
                  </a:lnTo>
                  <a:lnTo>
                    <a:pt x="1803" y="902"/>
                  </a:lnTo>
                  <a:lnTo>
                    <a:pt x="1797" y="903"/>
                  </a:lnTo>
                  <a:lnTo>
                    <a:pt x="1792" y="907"/>
                  </a:lnTo>
                  <a:lnTo>
                    <a:pt x="1790" y="908"/>
                  </a:lnTo>
                  <a:lnTo>
                    <a:pt x="1779" y="909"/>
                  </a:lnTo>
                  <a:lnTo>
                    <a:pt x="1773" y="906"/>
                  </a:lnTo>
                  <a:lnTo>
                    <a:pt x="1768" y="901"/>
                  </a:lnTo>
                  <a:lnTo>
                    <a:pt x="1765" y="895"/>
                  </a:lnTo>
                  <a:lnTo>
                    <a:pt x="1766" y="885"/>
                  </a:lnTo>
                  <a:lnTo>
                    <a:pt x="1775" y="887"/>
                  </a:lnTo>
                  <a:lnTo>
                    <a:pt x="1783" y="888"/>
                  </a:lnTo>
                  <a:lnTo>
                    <a:pt x="1785" y="887"/>
                  </a:lnTo>
                  <a:lnTo>
                    <a:pt x="1787" y="885"/>
                  </a:lnTo>
                  <a:lnTo>
                    <a:pt x="1793" y="884"/>
                  </a:lnTo>
                  <a:lnTo>
                    <a:pt x="1791" y="879"/>
                  </a:lnTo>
                  <a:lnTo>
                    <a:pt x="1784" y="873"/>
                  </a:lnTo>
                  <a:lnTo>
                    <a:pt x="1782" y="874"/>
                  </a:lnTo>
                  <a:lnTo>
                    <a:pt x="1775" y="880"/>
                  </a:lnTo>
                  <a:lnTo>
                    <a:pt x="1771" y="885"/>
                  </a:lnTo>
                  <a:lnTo>
                    <a:pt x="1769" y="884"/>
                  </a:lnTo>
                  <a:lnTo>
                    <a:pt x="1767" y="879"/>
                  </a:lnTo>
                  <a:lnTo>
                    <a:pt x="1766" y="878"/>
                  </a:lnTo>
                  <a:lnTo>
                    <a:pt x="1753" y="875"/>
                  </a:lnTo>
                  <a:lnTo>
                    <a:pt x="1747" y="876"/>
                  </a:lnTo>
                  <a:lnTo>
                    <a:pt x="1731" y="880"/>
                  </a:lnTo>
                  <a:lnTo>
                    <a:pt x="1730" y="879"/>
                  </a:lnTo>
                  <a:lnTo>
                    <a:pt x="1730" y="876"/>
                  </a:lnTo>
                  <a:lnTo>
                    <a:pt x="1731" y="873"/>
                  </a:lnTo>
                  <a:lnTo>
                    <a:pt x="1741" y="870"/>
                  </a:lnTo>
                  <a:lnTo>
                    <a:pt x="1742" y="865"/>
                  </a:lnTo>
                  <a:lnTo>
                    <a:pt x="1746" y="859"/>
                  </a:lnTo>
                  <a:lnTo>
                    <a:pt x="1750" y="855"/>
                  </a:lnTo>
                  <a:lnTo>
                    <a:pt x="1758" y="850"/>
                  </a:lnTo>
                  <a:lnTo>
                    <a:pt x="1758" y="847"/>
                  </a:lnTo>
                  <a:lnTo>
                    <a:pt x="1754" y="839"/>
                  </a:lnTo>
                  <a:lnTo>
                    <a:pt x="1753" y="841"/>
                  </a:lnTo>
                  <a:lnTo>
                    <a:pt x="1752" y="849"/>
                  </a:lnTo>
                  <a:lnTo>
                    <a:pt x="1747" y="853"/>
                  </a:lnTo>
                  <a:lnTo>
                    <a:pt x="1740" y="862"/>
                  </a:lnTo>
                  <a:lnTo>
                    <a:pt x="1736" y="864"/>
                  </a:lnTo>
                  <a:lnTo>
                    <a:pt x="1729" y="862"/>
                  </a:lnTo>
                  <a:lnTo>
                    <a:pt x="1722" y="862"/>
                  </a:lnTo>
                  <a:lnTo>
                    <a:pt x="1719" y="865"/>
                  </a:lnTo>
                  <a:lnTo>
                    <a:pt x="1715" y="868"/>
                  </a:lnTo>
                  <a:lnTo>
                    <a:pt x="1713" y="870"/>
                  </a:lnTo>
                  <a:lnTo>
                    <a:pt x="1712" y="874"/>
                  </a:lnTo>
                  <a:lnTo>
                    <a:pt x="1713" y="876"/>
                  </a:lnTo>
                  <a:lnTo>
                    <a:pt x="1717" y="879"/>
                  </a:lnTo>
                  <a:lnTo>
                    <a:pt x="1717" y="880"/>
                  </a:lnTo>
                  <a:lnTo>
                    <a:pt x="1716" y="882"/>
                  </a:lnTo>
                  <a:lnTo>
                    <a:pt x="1712" y="882"/>
                  </a:lnTo>
                  <a:lnTo>
                    <a:pt x="1706" y="875"/>
                  </a:lnTo>
                  <a:lnTo>
                    <a:pt x="1704" y="872"/>
                  </a:lnTo>
                  <a:lnTo>
                    <a:pt x="1703" y="871"/>
                  </a:lnTo>
                  <a:lnTo>
                    <a:pt x="1697" y="873"/>
                  </a:lnTo>
                  <a:lnTo>
                    <a:pt x="1683" y="878"/>
                  </a:lnTo>
                  <a:lnTo>
                    <a:pt x="1677" y="879"/>
                  </a:lnTo>
                  <a:lnTo>
                    <a:pt x="1674" y="878"/>
                  </a:lnTo>
                  <a:lnTo>
                    <a:pt x="1668" y="872"/>
                  </a:lnTo>
                  <a:lnTo>
                    <a:pt x="1666" y="872"/>
                  </a:lnTo>
                  <a:lnTo>
                    <a:pt x="1666" y="874"/>
                  </a:lnTo>
                  <a:lnTo>
                    <a:pt x="1673" y="890"/>
                  </a:lnTo>
                  <a:lnTo>
                    <a:pt x="1670" y="893"/>
                  </a:lnTo>
                  <a:lnTo>
                    <a:pt x="1665" y="900"/>
                  </a:lnTo>
                  <a:lnTo>
                    <a:pt x="1666" y="902"/>
                  </a:lnTo>
                  <a:lnTo>
                    <a:pt x="1669" y="905"/>
                  </a:lnTo>
                  <a:lnTo>
                    <a:pt x="1666" y="908"/>
                  </a:lnTo>
                  <a:lnTo>
                    <a:pt x="1655" y="914"/>
                  </a:lnTo>
                  <a:lnTo>
                    <a:pt x="1651" y="914"/>
                  </a:lnTo>
                  <a:lnTo>
                    <a:pt x="1646" y="910"/>
                  </a:lnTo>
                  <a:lnTo>
                    <a:pt x="1648" y="905"/>
                  </a:lnTo>
                  <a:lnTo>
                    <a:pt x="1642" y="895"/>
                  </a:lnTo>
                  <a:lnTo>
                    <a:pt x="1640" y="888"/>
                  </a:lnTo>
                  <a:lnTo>
                    <a:pt x="1639" y="889"/>
                  </a:lnTo>
                  <a:lnTo>
                    <a:pt x="1639" y="893"/>
                  </a:lnTo>
                  <a:lnTo>
                    <a:pt x="1635" y="895"/>
                  </a:lnTo>
                  <a:lnTo>
                    <a:pt x="1630" y="895"/>
                  </a:lnTo>
                  <a:lnTo>
                    <a:pt x="1623" y="891"/>
                  </a:lnTo>
                  <a:lnTo>
                    <a:pt x="1619" y="892"/>
                  </a:lnTo>
                  <a:lnTo>
                    <a:pt x="1619" y="894"/>
                  </a:lnTo>
                  <a:lnTo>
                    <a:pt x="1623" y="901"/>
                  </a:lnTo>
                  <a:lnTo>
                    <a:pt x="1622" y="903"/>
                  </a:lnTo>
                  <a:lnTo>
                    <a:pt x="1623" y="905"/>
                  </a:lnTo>
                  <a:lnTo>
                    <a:pt x="1627" y="906"/>
                  </a:lnTo>
                  <a:lnTo>
                    <a:pt x="1633" y="905"/>
                  </a:lnTo>
                  <a:lnTo>
                    <a:pt x="1637" y="905"/>
                  </a:lnTo>
                  <a:lnTo>
                    <a:pt x="1640" y="908"/>
                  </a:lnTo>
                  <a:lnTo>
                    <a:pt x="1644" y="913"/>
                  </a:lnTo>
                  <a:lnTo>
                    <a:pt x="1648" y="914"/>
                  </a:lnTo>
                  <a:lnTo>
                    <a:pt x="1651" y="918"/>
                  </a:lnTo>
                  <a:lnTo>
                    <a:pt x="1650" y="920"/>
                  </a:lnTo>
                  <a:lnTo>
                    <a:pt x="1634" y="934"/>
                  </a:lnTo>
                  <a:lnTo>
                    <a:pt x="1632" y="947"/>
                  </a:lnTo>
                  <a:lnTo>
                    <a:pt x="1635" y="959"/>
                  </a:lnTo>
                  <a:lnTo>
                    <a:pt x="1634" y="960"/>
                  </a:lnTo>
                  <a:lnTo>
                    <a:pt x="1630" y="961"/>
                  </a:lnTo>
                  <a:lnTo>
                    <a:pt x="1629" y="963"/>
                  </a:lnTo>
                  <a:lnTo>
                    <a:pt x="1628" y="964"/>
                  </a:lnTo>
                  <a:lnTo>
                    <a:pt x="1626" y="963"/>
                  </a:lnTo>
                  <a:lnTo>
                    <a:pt x="1628" y="958"/>
                  </a:lnTo>
                  <a:lnTo>
                    <a:pt x="1627" y="955"/>
                  </a:lnTo>
                  <a:lnTo>
                    <a:pt x="1622" y="947"/>
                  </a:lnTo>
                  <a:lnTo>
                    <a:pt x="1619" y="945"/>
                  </a:lnTo>
                  <a:lnTo>
                    <a:pt x="1613" y="945"/>
                  </a:lnTo>
                  <a:lnTo>
                    <a:pt x="1602" y="949"/>
                  </a:lnTo>
                  <a:lnTo>
                    <a:pt x="1597" y="948"/>
                  </a:lnTo>
                  <a:lnTo>
                    <a:pt x="1588" y="949"/>
                  </a:lnTo>
                  <a:lnTo>
                    <a:pt x="1585" y="952"/>
                  </a:lnTo>
                  <a:lnTo>
                    <a:pt x="1581" y="950"/>
                  </a:lnTo>
                  <a:lnTo>
                    <a:pt x="1581" y="939"/>
                  </a:lnTo>
                  <a:lnTo>
                    <a:pt x="1576" y="929"/>
                  </a:lnTo>
                  <a:lnTo>
                    <a:pt x="1577" y="925"/>
                  </a:lnTo>
                  <a:lnTo>
                    <a:pt x="1581" y="918"/>
                  </a:lnTo>
                  <a:lnTo>
                    <a:pt x="1578" y="912"/>
                  </a:lnTo>
                  <a:lnTo>
                    <a:pt x="1579" y="904"/>
                  </a:lnTo>
                  <a:lnTo>
                    <a:pt x="1581" y="901"/>
                  </a:lnTo>
                  <a:lnTo>
                    <a:pt x="1585" y="896"/>
                  </a:lnTo>
                  <a:lnTo>
                    <a:pt x="1595" y="890"/>
                  </a:lnTo>
                  <a:lnTo>
                    <a:pt x="1602" y="888"/>
                  </a:lnTo>
                  <a:lnTo>
                    <a:pt x="1603" y="886"/>
                  </a:lnTo>
                  <a:lnTo>
                    <a:pt x="1603" y="882"/>
                  </a:lnTo>
                  <a:lnTo>
                    <a:pt x="1597" y="875"/>
                  </a:lnTo>
                  <a:lnTo>
                    <a:pt x="1589" y="869"/>
                  </a:lnTo>
                  <a:lnTo>
                    <a:pt x="1587" y="869"/>
                  </a:lnTo>
                  <a:lnTo>
                    <a:pt x="1587" y="872"/>
                  </a:lnTo>
                  <a:lnTo>
                    <a:pt x="1589" y="882"/>
                  </a:lnTo>
                  <a:lnTo>
                    <a:pt x="1588" y="885"/>
                  </a:lnTo>
                  <a:lnTo>
                    <a:pt x="1585" y="887"/>
                  </a:lnTo>
                  <a:lnTo>
                    <a:pt x="1577" y="889"/>
                  </a:lnTo>
                  <a:lnTo>
                    <a:pt x="1574" y="888"/>
                  </a:lnTo>
                  <a:lnTo>
                    <a:pt x="1573" y="886"/>
                  </a:lnTo>
                  <a:lnTo>
                    <a:pt x="1572" y="885"/>
                  </a:lnTo>
                  <a:lnTo>
                    <a:pt x="1562" y="885"/>
                  </a:lnTo>
                  <a:lnTo>
                    <a:pt x="1561" y="886"/>
                  </a:lnTo>
                  <a:lnTo>
                    <a:pt x="1562" y="889"/>
                  </a:lnTo>
                  <a:lnTo>
                    <a:pt x="1551" y="893"/>
                  </a:lnTo>
                  <a:lnTo>
                    <a:pt x="1544" y="898"/>
                  </a:lnTo>
                  <a:lnTo>
                    <a:pt x="1530" y="904"/>
                  </a:lnTo>
                  <a:lnTo>
                    <a:pt x="1521" y="908"/>
                  </a:lnTo>
                  <a:lnTo>
                    <a:pt x="1513" y="906"/>
                  </a:lnTo>
                  <a:lnTo>
                    <a:pt x="1513" y="908"/>
                  </a:lnTo>
                  <a:lnTo>
                    <a:pt x="1518" y="909"/>
                  </a:lnTo>
                  <a:lnTo>
                    <a:pt x="1525" y="914"/>
                  </a:lnTo>
                  <a:lnTo>
                    <a:pt x="1525" y="916"/>
                  </a:lnTo>
                  <a:lnTo>
                    <a:pt x="1524" y="918"/>
                  </a:lnTo>
                  <a:lnTo>
                    <a:pt x="1516" y="914"/>
                  </a:lnTo>
                  <a:lnTo>
                    <a:pt x="1513" y="915"/>
                  </a:lnTo>
                  <a:lnTo>
                    <a:pt x="1511" y="916"/>
                  </a:lnTo>
                  <a:lnTo>
                    <a:pt x="1512" y="918"/>
                  </a:lnTo>
                  <a:lnTo>
                    <a:pt x="1518" y="919"/>
                  </a:lnTo>
                  <a:lnTo>
                    <a:pt x="1518" y="920"/>
                  </a:lnTo>
                  <a:lnTo>
                    <a:pt x="1516" y="923"/>
                  </a:lnTo>
                  <a:lnTo>
                    <a:pt x="1512" y="924"/>
                  </a:lnTo>
                  <a:lnTo>
                    <a:pt x="1512" y="924"/>
                  </a:lnTo>
                  <a:lnTo>
                    <a:pt x="1508" y="925"/>
                  </a:lnTo>
                  <a:lnTo>
                    <a:pt x="1507" y="929"/>
                  </a:lnTo>
                  <a:lnTo>
                    <a:pt x="1504" y="934"/>
                  </a:lnTo>
                  <a:lnTo>
                    <a:pt x="1505" y="937"/>
                  </a:lnTo>
                  <a:lnTo>
                    <a:pt x="1507" y="936"/>
                  </a:lnTo>
                  <a:lnTo>
                    <a:pt x="1513" y="933"/>
                  </a:lnTo>
                  <a:lnTo>
                    <a:pt x="1520" y="933"/>
                  </a:lnTo>
                  <a:lnTo>
                    <a:pt x="1530" y="931"/>
                  </a:lnTo>
                  <a:lnTo>
                    <a:pt x="1533" y="931"/>
                  </a:lnTo>
                  <a:lnTo>
                    <a:pt x="1534" y="936"/>
                  </a:lnTo>
                  <a:lnTo>
                    <a:pt x="1531" y="943"/>
                  </a:lnTo>
                  <a:lnTo>
                    <a:pt x="1522" y="950"/>
                  </a:lnTo>
                  <a:lnTo>
                    <a:pt x="1517" y="952"/>
                  </a:lnTo>
                  <a:lnTo>
                    <a:pt x="1509" y="952"/>
                  </a:lnTo>
                  <a:lnTo>
                    <a:pt x="1508" y="954"/>
                  </a:lnTo>
                  <a:lnTo>
                    <a:pt x="1505" y="958"/>
                  </a:lnTo>
                  <a:lnTo>
                    <a:pt x="1504" y="963"/>
                  </a:lnTo>
                  <a:lnTo>
                    <a:pt x="1508" y="968"/>
                  </a:lnTo>
                  <a:lnTo>
                    <a:pt x="1512" y="968"/>
                  </a:lnTo>
                  <a:lnTo>
                    <a:pt x="1513" y="968"/>
                  </a:lnTo>
                  <a:lnTo>
                    <a:pt x="1514" y="964"/>
                  </a:lnTo>
                  <a:lnTo>
                    <a:pt x="1515" y="961"/>
                  </a:lnTo>
                  <a:lnTo>
                    <a:pt x="1517" y="960"/>
                  </a:lnTo>
                  <a:lnTo>
                    <a:pt x="1520" y="960"/>
                  </a:lnTo>
                  <a:lnTo>
                    <a:pt x="1530" y="968"/>
                  </a:lnTo>
                  <a:lnTo>
                    <a:pt x="1540" y="969"/>
                  </a:lnTo>
                  <a:lnTo>
                    <a:pt x="1540" y="973"/>
                  </a:lnTo>
                  <a:lnTo>
                    <a:pt x="1545" y="979"/>
                  </a:lnTo>
                  <a:lnTo>
                    <a:pt x="1541" y="983"/>
                  </a:lnTo>
                  <a:lnTo>
                    <a:pt x="1527" y="990"/>
                  </a:lnTo>
                  <a:lnTo>
                    <a:pt x="1524" y="991"/>
                  </a:lnTo>
                  <a:lnTo>
                    <a:pt x="1519" y="991"/>
                  </a:lnTo>
                  <a:lnTo>
                    <a:pt x="1514" y="1000"/>
                  </a:lnTo>
                  <a:lnTo>
                    <a:pt x="1511" y="1000"/>
                  </a:lnTo>
                  <a:lnTo>
                    <a:pt x="1507" y="999"/>
                  </a:lnTo>
                  <a:lnTo>
                    <a:pt x="1503" y="994"/>
                  </a:lnTo>
                  <a:lnTo>
                    <a:pt x="1502" y="987"/>
                  </a:lnTo>
                  <a:lnTo>
                    <a:pt x="1501" y="974"/>
                  </a:lnTo>
                  <a:lnTo>
                    <a:pt x="1499" y="969"/>
                  </a:lnTo>
                  <a:lnTo>
                    <a:pt x="1494" y="964"/>
                  </a:lnTo>
                  <a:lnTo>
                    <a:pt x="1487" y="962"/>
                  </a:lnTo>
                  <a:lnTo>
                    <a:pt x="1486" y="958"/>
                  </a:lnTo>
                  <a:lnTo>
                    <a:pt x="1483" y="952"/>
                  </a:lnTo>
                  <a:lnTo>
                    <a:pt x="1478" y="949"/>
                  </a:lnTo>
                  <a:lnTo>
                    <a:pt x="1470" y="949"/>
                  </a:lnTo>
                  <a:lnTo>
                    <a:pt x="1457" y="955"/>
                  </a:lnTo>
                  <a:lnTo>
                    <a:pt x="1450" y="952"/>
                  </a:lnTo>
                  <a:lnTo>
                    <a:pt x="1445" y="958"/>
                  </a:lnTo>
                  <a:lnTo>
                    <a:pt x="1434" y="959"/>
                  </a:lnTo>
                  <a:lnTo>
                    <a:pt x="1430" y="966"/>
                  </a:lnTo>
                  <a:lnTo>
                    <a:pt x="1425" y="970"/>
                  </a:lnTo>
                  <a:lnTo>
                    <a:pt x="1425" y="970"/>
                  </a:lnTo>
                  <a:lnTo>
                    <a:pt x="1425" y="970"/>
                  </a:lnTo>
                  <a:lnTo>
                    <a:pt x="1425" y="970"/>
                  </a:lnTo>
                  <a:close/>
                </a:path>
              </a:pathLst>
            </a:custGeom>
            <a:solidFill>
              <a:srgbClr val="FF9191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32" name="Freeform 481">
              <a:extLst>
                <a:ext uri="{FF2B5EF4-FFF2-40B4-BE49-F238E27FC236}">
                  <a16:creationId xmlns:a16="http://schemas.microsoft.com/office/drawing/2014/main" id="{D8468477-39C5-4D8F-943D-1D5796665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701" y="5634038"/>
              <a:ext cx="4763" cy="1588"/>
            </a:xfrm>
            <a:custGeom>
              <a:avLst/>
              <a:gdLst>
                <a:gd name="T0" fmla="*/ 6 w 8"/>
                <a:gd name="T1" fmla="*/ 4 h 4"/>
                <a:gd name="T2" fmla="*/ 1 w 8"/>
                <a:gd name="T3" fmla="*/ 2 h 4"/>
                <a:gd name="T4" fmla="*/ 0 w 8"/>
                <a:gd name="T5" fmla="*/ 1 h 4"/>
                <a:gd name="T6" fmla="*/ 0 w 8"/>
                <a:gd name="T7" fmla="*/ 0 h 4"/>
                <a:gd name="T8" fmla="*/ 5 w 8"/>
                <a:gd name="T9" fmla="*/ 1 h 4"/>
                <a:gd name="T10" fmla="*/ 8 w 8"/>
                <a:gd name="T11" fmla="*/ 0 h 4"/>
                <a:gd name="T12" fmla="*/ 8 w 8"/>
                <a:gd name="T13" fmla="*/ 4 h 4"/>
                <a:gd name="T14" fmla="*/ 6 w 8"/>
                <a:gd name="T15" fmla="*/ 4 h 4"/>
                <a:gd name="T16" fmla="*/ 6 w 8"/>
                <a:gd name="T17" fmla="*/ 4 h 4"/>
                <a:gd name="T18" fmla="*/ 6 w 8"/>
                <a:gd name="T19" fmla="*/ 4 h 4"/>
                <a:gd name="T20" fmla="*/ 6 w 8"/>
                <a:gd name="T21" fmla="*/ 4 h 4"/>
                <a:gd name="T22" fmla="*/ 6 w 8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1"/>
                  </a:lnTo>
                  <a:lnTo>
                    <a:pt x="8" y="0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33" name="Freeform 483">
              <a:extLst>
                <a:ext uri="{FF2B5EF4-FFF2-40B4-BE49-F238E27FC236}">
                  <a16:creationId xmlns:a16="http://schemas.microsoft.com/office/drawing/2014/main" id="{0A160932-E415-408D-B7C7-07EC418C6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5634038"/>
              <a:ext cx="1588" cy="1588"/>
            </a:xfrm>
            <a:custGeom>
              <a:avLst/>
              <a:gdLst>
                <a:gd name="T0" fmla="*/ 3 w 5"/>
                <a:gd name="T1" fmla="*/ 0 h 4"/>
                <a:gd name="T2" fmla="*/ 5 w 5"/>
                <a:gd name="T3" fmla="*/ 1 h 4"/>
                <a:gd name="T4" fmla="*/ 5 w 5"/>
                <a:gd name="T5" fmla="*/ 3 h 4"/>
                <a:gd name="T6" fmla="*/ 3 w 5"/>
                <a:gd name="T7" fmla="*/ 4 h 4"/>
                <a:gd name="T8" fmla="*/ 0 w 5"/>
                <a:gd name="T9" fmla="*/ 2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0 h 4"/>
                <a:gd name="T16" fmla="*/ 3 w 5"/>
                <a:gd name="T17" fmla="*/ 0 h 4"/>
                <a:gd name="T18" fmla="*/ 3 w 5"/>
                <a:gd name="T19" fmla="*/ 0 h 4"/>
                <a:gd name="T20" fmla="*/ 3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lnTo>
                    <a:pt x="5" y="1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34" name="Freeform 487">
              <a:extLst>
                <a:ext uri="{FF2B5EF4-FFF2-40B4-BE49-F238E27FC236}">
                  <a16:creationId xmlns:a16="http://schemas.microsoft.com/office/drawing/2014/main" id="{87585B17-CAED-48DE-AD19-02BAC998C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5638801"/>
              <a:ext cx="1588" cy="1588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3 h 3"/>
                <a:gd name="T8" fmla="*/ 0 w 1"/>
                <a:gd name="T9" fmla="*/ 0 h 3"/>
                <a:gd name="T10" fmla="*/ 0 w 1"/>
                <a:gd name="T11" fmla="*/ 0 h 3"/>
                <a:gd name="T12" fmla="*/ 0 w 1"/>
                <a:gd name="T13" fmla="*/ 0 h 3"/>
                <a:gd name="T14" fmla="*/ 0 w 1"/>
                <a:gd name="T15" fmla="*/ 0 h 3"/>
                <a:gd name="T16" fmla="*/ 0 w 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35" name="Freeform 493">
              <a:extLst>
                <a:ext uri="{FF2B5EF4-FFF2-40B4-BE49-F238E27FC236}">
                  <a16:creationId xmlns:a16="http://schemas.microsoft.com/office/drawing/2014/main" id="{5D30FB6D-2F99-41B3-B38A-76300F3A9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0588" y="5649913"/>
              <a:ext cx="33338" cy="15875"/>
            </a:xfrm>
            <a:custGeom>
              <a:avLst/>
              <a:gdLst>
                <a:gd name="T0" fmla="*/ 54 w 63"/>
                <a:gd name="T1" fmla="*/ 1 h 30"/>
                <a:gd name="T2" fmla="*/ 55 w 63"/>
                <a:gd name="T3" fmla="*/ 0 h 30"/>
                <a:gd name="T4" fmla="*/ 57 w 63"/>
                <a:gd name="T5" fmla="*/ 1 h 30"/>
                <a:gd name="T6" fmla="*/ 63 w 63"/>
                <a:gd name="T7" fmla="*/ 9 h 30"/>
                <a:gd name="T8" fmla="*/ 63 w 63"/>
                <a:gd name="T9" fmla="*/ 13 h 30"/>
                <a:gd name="T10" fmla="*/ 60 w 63"/>
                <a:gd name="T11" fmla="*/ 16 h 30"/>
                <a:gd name="T12" fmla="*/ 62 w 63"/>
                <a:gd name="T13" fmla="*/ 25 h 30"/>
                <a:gd name="T14" fmla="*/ 61 w 63"/>
                <a:gd name="T15" fmla="*/ 29 h 30"/>
                <a:gd name="T16" fmla="*/ 57 w 63"/>
                <a:gd name="T17" fmla="*/ 30 h 30"/>
                <a:gd name="T18" fmla="*/ 53 w 63"/>
                <a:gd name="T19" fmla="*/ 30 h 30"/>
                <a:gd name="T20" fmla="*/ 50 w 63"/>
                <a:gd name="T21" fmla="*/ 28 h 30"/>
                <a:gd name="T22" fmla="*/ 49 w 63"/>
                <a:gd name="T23" fmla="*/ 26 h 30"/>
                <a:gd name="T24" fmla="*/ 46 w 63"/>
                <a:gd name="T25" fmla="*/ 26 h 30"/>
                <a:gd name="T26" fmla="*/ 40 w 63"/>
                <a:gd name="T27" fmla="*/ 26 h 30"/>
                <a:gd name="T28" fmla="*/ 35 w 63"/>
                <a:gd name="T29" fmla="*/ 28 h 30"/>
                <a:gd name="T30" fmla="*/ 31 w 63"/>
                <a:gd name="T31" fmla="*/ 28 h 30"/>
                <a:gd name="T32" fmla="*/ 22 w 63"/>
                <a:gd name="T33" fmla="*/ 26 h 30"/>
                <a:gd name="T34" fmla="*/ 3 w 63"/>
                <a:gd name="T35" fmla="*/ 24 h 30"/>
                <a:gd name="T36" fmla="*/ 0 w 63"/>
                <a:gd name="T37" fmla="*/ 22 h 30"/>
                <a:gd name="T38" fmla="*/ 1 w 63"/>
                <a:gd name="T39" fmla="*/ 19 h 30"/>
                <a:gd name="T40" fmla="*/ 9 w 63"/>
                <a:gd name="T41" fmla="*/ 12 h 30"/>
                <a:gd name="T42" fmla="*/ 12 w 63"/>
                <a:gd name="T43" fmla="*/ 11 h 30"/>
                <a:gd name="T44" fmla="*/ 14 w 63"/>
                <a:gd name="T45" fmla="*/ 11 h 30"/>
                <a:gd name="T46" fmla="*/ 22 w 63"/>
                <a:gd name="T47" fmla="*/ 16 h 30"/>
                <a:gd name="T48" fmla="*/ 26 w 63"/>
                <a:gd name="T49" fmla="*/ 16 h 30"/>
                <a:gd name="T50" fmla="*/ 30 w 63"/>
                <a:gd name="T51" fmla="*/ 14 h 30"/>
                <a:gd name="T52" fmla="*/ 32 w 63"/>
                <a:gd name="T53" fmla="*/ 7 h 30"/>
                <a:gd name="T54" fmla="*/ 35 w 63"/>
                <a:gd name="T55" fmla="*/ 5 h 30"/>
                <a:gd name="T56" fmla="*/ 38 w 63"/>
                <a:gd name="T57" fmla="*/ 4 h 30"/>
                <a:gd name="T58" fmla="*/ 45 w 63"/>
                <a:gd name="T59" fmla="*/ 7 h 30"/>
                <a:gd name="T60" fmla="*/ 47 w 63"/>
                <a:gd name="T61" fmla="*/ 7 h 30"/>
                <a:gd name="T62" fmla="*/ 49 w 63"/>
                <a:gd name="T63" fmla="*/ 6 h 30"/>
                <a:gd name="T64" fmla="*/ 52 w 63"/>
                <a:gd name="T65" fmla="*/ 2 h 30"/>
                <a:gd name="T66" fmla="*/ 54 w 63"/>
                <a:gd name="T67" fmla="*/ 1 h 30"/>
                <a:gd name="T68" fmla="*/ 54 w 63"/>
                <a:gd name="T69" fmla="*/ 1 h 30"/>
                <a:gd name="T70" fmla="*/ 54 w 63"/>
                <a:gd name="T71" fmla="*/ 1 h 30"/>
                <a:gd name="T72" fmla="*/ 54 w 63"/>
                <a:gd name="T73" fmla="*/ 1 h 30"/>
                <a:gd name="T74" fmla="*/ 54 w 63"/>
                <a:gd name="T7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" h="30">
                  <a:moveTo>
                    <a:pt x="54" y="1"/>
                  </a:moveTo>
                  <a:lnTo>
                    <a:pt x="55" y="0"/>
                  </a:lnTo>
                  <a:lnTo>
                    <a:pt x="57" y="1"/>
                  </a:lnTo>
                  <a:lnTo>
                    <a:pt x="63" y="9"/>
                  </a:lnTo>
                  <a:lnTo>
                    <a:pt x="63" y="13"/>
                  </a:lnTo>
                  <a:lnTo>
                    <a:pt x="60" y="16"/>
                  </a:lnTo>
                  <a:lnTo>
                    <a:pt x="62" y="25"/>
                  </a:lnTo>
                  <a:lnTo>
                    <a:pt x="61" y="29"/>
                  </a:lnTo>
                  <a:lnTo>
                    <a:pt x="57" y="30"/>
                  </a:lnTo>
                  <a:lnTo>
                    <a:pt x="53" y="30"/>
                  </a:lnTo>
                  <a:lnTo>
                    <a:pt x="50" y="28"/>
                  </a:lnTo>
                  <a:lnTo>
                    <a:pt x="49" y="26"/>
                  </a:lnTo>
                  <a:lnTo>
                    <a:pt x="46" y="26"/>
                  </a:lnTo>
                  <a:lnTo>
                    <a:pt x="40" y="26"/>
                  </a:lnTo>
                  <a:lnTo>
                    <a:pt x="35" y="28"/>
                  </a:lnTo>
                  <a:lnTo>
                    <a:pt x="31" y="28"/>
                  </a:lnTo>
                  <a:lnTo>
                    <a:pt x="22" y="26"/>
                  </a:lnTo>
                  <a:lnTo>
                    <a:pt x="3" y="24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9" y="12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22" y="16"/>
                  </a:lnTo>
                  <a:lnTo>
                    <a:pt x="26" y="16"/>
                  </a:lnTo>
                  <a:lnTo>
                    <a:pt x="30" y="14"/>
                  </a:lnTo>
                  <a:lnTo>
                    <a:pt x="32" y="7"/>
                  </a:lnTo>
                  <a:lnTo>
                    <a:pt x="35" y="5"/>
                  </a:lnTo>
                  <a:lnTo>
                    <a:pt x="38" y="4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9" y="6"/>
                  </a:lnTo>
                  <a:lnTo>
                    <a:pt x="52" y="2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36" name="Freeform 496">
              <a:extLst>
                <a:ext uri="{FF2B5EF4-FFF2-40B4-BE49-F238E27FC236}">
                  <a16:creationId xmlns:a16="http://schemas.microsoft.com/office/drawing/2014/main" id="{081F451A-E256-4692-B60F-978A524EF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701" y="5653088"/>
              <a:ext cx="0" cy="1588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37" name="Freeform 499">
              <a:extLst>
                <a:ext uri="{FF2B5EF4-FFF2-40B4-BE49-F238E27FC236}">
                  <a16:creationId xmlns:a16="http://schemas.microsoft.com/office/drawing/2014/main" id="{3F23C4A7-E562-41DD-953F-058AD86D5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5654676"/>
              <a:ext cx="0" cy="15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0 w 2"/>
                <a:gd name="T5" fmla="*/ 3 h 3"/>
                <a:gd name="T6" fmla="*/ 0 w 2"/>
                <a:gd name="T7" fmla="*/ 1 h 3"/>
                <a:gd name="T8" fmla="*/ 1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38" name="Freeform 508">
              <a:extLst>
                <a:ext uri="{FF2B5EF4-FFF2-40B4-BE49-F238E27FC236}">
                  <a16:creationId xmlns:a16="http://schemas.microsoft.com/office/drawing/2014/main" id="{E71E4633-FB8E-4754-A45A-5DDE3DBD5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13" y="5683251"/>
              <a:ext cx="1588" cy="1588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1 w 3"/>
                <a:gd name="T7" fmla="*/ 2 h 2"/>
                <a:gd name="T8" fmla="*/ 0 w 3"/>
                <a:gd name="T9" fmla="*/ 1 h 2"/>
                <a:gd name="T10" fmla="*/ 2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  <a:gd name="T18" fmla="*/ 2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39" name="Freeform 509">
              <a:extLst>
                <a:ext uri="{FF2B5EF4-FFF2-40B4-BE49-F238E27FC236}">
                  <a16:creationId xmlns:a16="http://schemas.microsoft.com/office/drawing/2014/main" id="{EAB2093B-BAE2-4925-AC8F-F7ACCF6A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9326" y="5686426"/>
              <a:ext cx="0" cy="1588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0 h 4"/>
                <a:gd name="T4" fmla="*/ 2 w 2"/>
                <a:gd name="T5" fmla="*/ 1 h 4"/>
                <a:gd name="T6" fmla="*/ 0 w 2"/>
                <a:gd name="T7" fmla="*/ 4 h 4"/>
                <a:gd name="T8" fmla="*/ 1 w 2"/>
                <a:gd name="T9" fmla="*/ 0 h 4"/>
                <a:gd name="T10" fmla="*/ 1 w 2"/>
                <a:gd name="T11" fmla="*/ 0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40" name="Freeform 511">
              <a:extLst>
                <a:ext uri="{FF2B5EF4-FFF2-40B4-BE49-F238E27FC236}">
                  <a16:creationId xmlns:a16="http://schemas.microsoft.com/office/drawing/2014/main" id="{F7D08A5D-4331-43DD-88F1-CC8A41570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8488" y="5789613"/>
              <a:ext cx="1588" cy="3175"/>
            </a:xfrm>
            <a:custGeom>
              <a:avLst/>
              <a:gdLst>
                <a:gd name="T0" fmla="*/ 2 w 3"/>
                <a:gd name="T1" fmla="*/ 0 h 6"/>
                <a:gd name="T2" fmla="*/ 3 w 3"/>
                <a:gd name="T3" fmla="*/ 1 h 6"/>
                <a:gd name="T4" fmla="*/ 1 w 3"/>
                <a:gd name="T5" fmla="*/ 6 h 6"/>
                <a:gd name="T6" fmla="*/ 0 w 3"/>
                <a:gd name="T7" fmla="*/ 6 h 6"/>
                <a:gd name="T8" fmla="*/ 0 w 3"/>
                <a:gd name="T9" fmla="*/ 3 h 6"/>
                <a:gd name="T10" fmla="*/ 2 w 3"/>
                <a:gd name="T11" fmla="*/ 0 h 6"/>
                <a:gd name="T12" fmla="*/ 2 w 3"/>
                <a:gd name="T13" fmla="*/ 0 h 6"/>
                <a:gd name="T14" fmla="*/ 2 w 3"/>
                <a:gd name="T15" fmla="*/ 0 h 6"/>
                <a:gd name="T16" fmla="*/ 2 w 3"/>
                <a:gd name="T17" fmla="*/ 0 h 6"/>
                <a:gd name="T18" fmla="*/ 2 w 3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3" y="1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41" name="Freeform 512">
              <a:extLst>
                <a:ext uri="{FF2B5EF4-FFF2-40B4-BE49-F238E27FC236}">
                  <a16:creationId xmlns:a16="http://schemas.microsoft.com/office/drawing/2014/main" id="{159B40B0-185C-436A-B8DA-00EC757F0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6" y="5795963"/>
              <a:ext cx="0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42" name="Freeform 513">
              <a:extLst>
                <a:ext uri="{FF2B5EF4-FFF2-40B4-BE49-F238E27FC236}">
                  <a16:creationId xmlns:a16="http://schemas.microsoft.com/office/drawing/2014/main" id="{E5E34721-A619-40FE-8AC7-D2955A8E4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188" y="5797551"/>
              <a:ext cx="3175" cy="1588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0 h 2"/>
                <a:gd name="T4" fmla="*/ 3 w 4"/>
                <a:gd name="T5" fmla="*/ 2 h 2"/>
                <a:gd name="T6" fmla="*/ 0 w 4"/>
                <a:gd name="T7" fmla="*/ 2 h 2"/>
                <a:gd name="T8" fmla="*/ 2 w 4"/>
                <a:gd name="T9" fmla="*/ 0 h 2"/>
                <a:gd name="T10" fmla="*/ 2 w 4"/>
                <a:gd name="T11" fmla="*/ 0 h 2"/>
                <a:gd name="T12" fmla="*/ 2 w 4"/>
                <a:gd name="T13" fmla="*/ 0 h 2"/>
                <a:gd name="T14" fmla="*/ 2 w 4"/>
                <a:gd name="T15" fmla="*/ 0 h 2"/>
                <a:gd name="T16" fmla="*/ 2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43" name="Freeform 515">
              <a:extLst>
                <a:ext uri="{FF2B5EF4-FFF2-40B4-BE49-F238E27FC236}">
                  <a16:creationId xmlns:a16="http://schemas.microsoft.com/office/drawing/2014/main" id="{DDA71FBE-7B3D-4AA2-8CC7-E43B93A0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6" y="5799138"/>
              <a:ext cx="0" cy="3175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1 h 4"/>
                <a:gd name="T4" fmla="*/ 1 w 2"/>
                <a:gd name="T5" fmla="*/ 4 h 4"/>
                <a:gd name="T6" fmla="*/ 0 w 2"/>
                <a:gd name="T7" fmla="*/ 3 h 4"/>
                <a:gd name="T8" fmla="*/ 1 w 2"/>
                <a:gd name="T9" fmla="*/ 0 h 4"/>
                <a:gd name="T10" fmla="*/ 1 w 2"/>
                <a:gd name="T11" fmla="*/ 0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1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44" name="Freeform 516">
              <a:extLst>
                <a:ext uri="{FF2B5EF4-FFF2-40B4-BE49-F238E27FC236}">
                  <a16:creationId xmlns:a16="http://schemas.microsoft.com/office/drawing/2014/main" id="{CA30FE9D-6F11-4727-803F-9CFDC6C4D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913" y="5802313"/>
              <a:ext cx="3175" cy="3175"/>
            </a:xfrm>
            <a:custGeom>
              <a:avLst/>
              <a:gdLst>
                <a:gd name="T0" fmla="*/ 5 w 6"/>
                <a:gd name="T1" fmla="*/ 5 h 6"/>
                <a:gd name="T2" fmla="*/ 5 w 6"/>
                <a:gd name="T3" fmla="*/ 6 h 6"/>
                <a:gd name="T4" fmla="*/ 4 w 6"/>
                <a:gd name="T5" fmla="*/ 6 h 6"/>
                <a:gd name="T6" fmla="*/ 0 w 6"/>
                <a:gd name="T7" fmla="*/ 3 h 6"/>
                <a:gd name="T8" fmla="*/ 1 w 6"/>
                <a:gd name="T9" fmla="*/ 0 h 6"/>
                <a:gd name="T10" fmla="*/ 4 w 6"/>
                <a:gd name="T11" fmla="*/ 0 h 6"/>
                <a:gd name="T12" fmla="*/ 6 w 6"/>
                <a:gd name="T13" fmla="*/ 1 h 6"/>
                <a:gd name="T14" fmla="*/ 5 w 6"/>
                <a:gd name="T15" fmla="*/ 5 h 6"/>
                <a:gd name="T16" fmla="*/ 5 w 6"/>
                <a:gd name="T17" fmla="*/ 5 h 6"/>
                <a:gd name="T18" fmla="*/ 5 w 6"/>
                <a:gd name="T19" fmla="*/ 5 h 6"/>
                <a:gd name="T20" fmla="*/ 5 w 6"/>
                <a:gd name="T2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lnTo>
                    <a:pt x="5" y="6"/>
                  </a:lnTo>
                  <a:lnTo>
                    <a:pt x="4" y="6"/>
                  </a:lnTo>
                  <a:lnTo>
                    <a:pt x="0" y="3"/>
                  </a:lnTo>
                  <a:lnTo>
                    <a:pt x="1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45" name="Freeform 517">
              <a:extLst>
                <a:ext uri="{FF2B5EF4-FFF2-40B4-BE49-F238E27FC236}">
                  <a16:creationId xmlns:a16="http://schemas.microsoft.com/office/drawing/2014/main" id="{6FC27BA0-DF34-4B88-A588-285B023EB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5803901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46" name="Freeform 518">
              <a:extLst>
                <a:ext uri="{FF2B5EF4-FFF2-40B4-BE49-F238E27FC236}">
                  <a16:creationId xmlns:a16="http://schemas.microsoft.com/office/drawing/2014/main" id="{34A061BB-B6CD-46AC-A95A-81C0C3AC7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13" y="5807076"/>
              <a:ext cx="11113" cy="4763"/>
            </a:xfrm>
            <a:custGeom>
              <a:avLst/>
              <a:gdLst>
                <a:gd name="T0" fmla="*/ 9 w 23"/>
                <a:gd name="T1" fmla="*/ 1 h 10"/>
                <a:gd name="T2" fmla="*/ 16 w 23"/>
                <a:gd name="T3" fmla="*/ 0 h 10"/>
                <a:gd name="T4" fmla="*/ 23 w 23"/>
                <a:gd name="T5" fmla="*/ 2 h 10"/>
                <a:gd name="T6" fmla="*/ 9 w 23"/>
                <a:gd name="T7" fmla="*/ 10 h 10"/>
                <a:gd name="T8" fmla="*/ 2 w 23"/>
                <a:gd name="T9" fmla="*/ 10 h 10"/>
                <a:gd name="T10" fmla="*/ 0 w 23"/>
                <a:gd name="T11" fmla="*/ 9 h 10"/>
                <a:gd name="T12" fmla="*/ 2 w 23"/>
                <a:gd name="T13" fmla="*/ 5 h 10"/>
                <a:gd name="T14" fmla="*/ 8 w 23"/>
                <a:gd name="T15" fmla="*/ 1 h 10"/>
                <a:gd name="T16" fmla="*/ 9 w 23"/>
                <a:gd name="T17" fmla="*/ 1 h 10"/>
                <a:gd name="T18" fmla="*/ 9 w 23"/>
                <a:gd name="T19" fmla="*/ 1 h 10"/>
                <a:gd name="T20" fmla="*/ 9 w 23"/>
                <a:gd name="T21" fmla="*/ 1 h 10"/>
                <a:gd name="T22" fmla="*/ 9 w 23"/>
                <a:gd name="T2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0">
                  <a:moveTo>
                    <a:pt x="9" y="1"/>
                  </a:moveTo>
                  <a:lnTo>
                    <a:pt x="16" y="0"/>
                  </a:lnTo>
                  <a:lnTo>
                    <a:pt x="23" y="2"/>
                  </a:lnTo>
                  <a:lnTo>
                    <a:pt x="9" y="10"/>
                  </a:lnTo>
                  <a:lnTo>
                    <a:pt x="2" y="10"/>
                  </a:lnTo>
                  <a:lnTo>
                    <a:pt x="0" y="9"/>
                  </a:lnTo>
                  <a:lnTo>
                    <a:pt x="2" y="5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47" name="Freeform 519">
              <a:extLst>
                <a:ext uri="{FF2B5EF4-FFF2-40B4-BE49-F238E27FC236}">
                  <a16:creationId xmlns:a16="http://schemas.microsoft.com/office/drawing/2014/main" id="{D5F92E61-0D88-48D0-8745-BA8E4B71D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5807076"/>
              <a:ext cx="1588" cy="1588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0 w 3"/>
                <a:gd name="T7" fmla="*/ 2 h 2"/>
                <a:gd name="T8" fmla="*/ 0 w 3"/>
                <a:gd name="T9" fmla="*/ 1 h 2"/>
                <a:gd name="T10" fmla="*/ 0 w 3"/>
                <a:gd name="T11" fmla="*/ 0 h 2"/>
                <a:gd name="T12" fmla="*/ 2 w 3"/>
                <a:gd name="T13" fmla="*/ 0 h 2"/>
                <a:gd name="T14" fmla="*/ 2 w 3"/>
                <a:gd name="T15" fmla="*/ 0 h 2"/>
                <a:gd name="T16" fmla="*/ 2 w 3"/>
                <a:gd name="T17" fmla="*/ 0 h 2"/>
                <a:gd name="T18" fmla="*/ 2 w 3"/>
                <a:gd name="T19" fmla="*/ 0 h 2"/>
                <a:gd name="T20" fmla="*/ 2 w 3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48" name="Freeform 520">
              <a:extLst>
                <a:ext uri="{FF2B5EF4-FFF2-40B4-BE49-F238E27FC236}">
                  <a16:creationId xmlns:a16="http://schemas.microsoft.com/office/drawing/2014/main" id="{88EE8380-5503-4D03-A4B0-11126BABC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13" y="5808663"/>
              <a:ext cx="23813" cy="19050"/>
            </a:xfrm>
            <a:custGeom>
              <a:avLst/>
              <a:gdLst>
                <a:gd name="T0" fmla="*/ 21 w 47"/>
                <a:gd name="T1" fmla="*/ 21 h 35"/>
                <a:gd name="T2" fmla="*/ 15 w 47"/>
                <a:gd name="T3" fmla="*/ 18 h 35"/>
                <a:gd name="T4" fmla="*/ 8 w 47"/>
                <a:gd name="T5" fmla="*/ 13 h 35"/>
                <a:gd name="T6" fmla="*/ 3 w 47"/>
                <a:gd name="T7" fmla="*/ 10 h 35"/>
                <a:gd name="T8" fmla="*/ 3 w 47"/>
                <a:gd name="T9" fmla="*/ 10 h 35"/>
                <a:gd name="T10" fmla="*/ 0 w 47"/>
                <a:gd name="T11" fmla="*/ 9 h 35"/>
                <a:gd name="T12" fmla="*/ 0 w 47"/>
                <a:gd name="T13" fmla="*/ 8 h 35"/>
                <a:gd name="T14" fmla="*/ 1 w 47"/>
                <a:gd name="T15" fmla="*/ 7 h 35"/>
                <a:gd name="T16" fmla="*/ 9 w 47"/>
                <a:gd name="T17" fmla="*/ 8 h 35"/>
                <a:gd name="T18" fmla="*/ 23 w 47"/>
                <a:gd name="T19" fmla="*/ 0 h 35"/>
                <a:gd name="T20" fmla="*/ 28 w 47"/>
                <a:gd name="T21" fmla="*/ 1 h 35"/>
                <a:gd name="T22" fmla="*/ 34 w 47"/>
                <a:gd name="T23" fmla="*/ 8 h 35"/>
                <a:gd name="T24" fmla="*/ 34 w 47"/>
                <a:gd name="T25" fmla="*/ 9 h 35"/>
                <a:gd name="T26" fmla="*/ 34 w 47"/>
                <a:gd name="T27" fmla="*/ 12 h 35"/>
                <a:gd name="T28" fmla="*/ 46 w 47"/>
                <a:gd name="T29" fmla="*/ 23 h 35"/>
                <a:gd name="T30" fmla="*/ 47 w 47"/>
                <a:gd name="T31" fmla="*/ 26 h 35"/>
                <a:gd name="T32" fmla="*/ 47 w 47"/>
                <a:gd name="T33" fmla="*/ 32 h 35"/>
                <a:gd name="T34" fmla="*/ 44 w 47"/>
                <a:gd name="T35" fmla="*/ 35 h 35"/>
                <a:gd name="T36" fmla="*/ 39 w 47"/>
                <a:gd name="T37" fmla="*/ 35 h 35"/>
                <a:gd name="T38" fmla="*/ 21 w 47"/>
                <a:gd name="T39" fmla="*/ 21 h 35"/>
                <a:gd name="T40" fmla="*/ 21 w 47"/>
                <a:gd name="T41" fmla="*/ 21 h 35"/>
                <a:gd name="T42" fmla="*/ 21 w 47"/>
                <a:gd name="T43" fmla="*/ 21 h 35"/>
                <a:gd name="T44" fmla="*/ 21 w 47"/>
                <a:gd name="T45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35">
                  <a:moveTo>
                    <a:pt x="21" y="21"/>
                  </a:moveTo>
                  <a:lnTo>
                    <a:pt x="15" y="18"/>
                  </a:lnTo>
                  <a:lnTo>
                    <a:pt x="8" y="13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1" y="7"/>
                  </a:lnTo>
                  <a:lnTo>
                    <a:pt x="9" y="8"/>
                  </a:lnTo>
                  <a:lnTo>
                    <a:pt x="23" y="0"/>
                  </a:lnTo>
                  <a:lnTo>
                    <a:pt x="28" y="1"/>
                  </a:lnTo>
                  <a:lnTo>
                    <a:pt x="34" y="8"/>
                  </a:lnTo>
                  <a:lnTo>
                    <a:pt x="34" y="9"/>
                  </a:lnTo>
                  <a:lnTo>
                    <a:pt x="34" y="12"/>
                  </a:lnTo>
                  <a:lnTo>
                    <a:pt x="46" y="23"/>
                  </a:lnTo>
                  <a:lnTo>
                    <a:pt x="47" y="26"/>
                  </a:lnTo>
                  <a:lnTo>
                    <a:pt x="47" y="32"/>
                  </a:lnTo>
                  <a:lnTo>
                    <a:pt x="44" y="35"/>
                  </a:lnTo>
                  <a:lnTo>
                    <a:pt x="39" y="35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49" name="Freeform 521">
              <a:extLst>
                <a:ext uri="{FF2B5EF4-FFF2-40B4-BE49-F238E27FC236}">
                  <a16:creationId xmlns:a16="http://schemas.microsoft.com/office/drawing/2014/main" id="{34BABE34-D331-457E-9757-2230A8C73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5810251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0 h 3"/>
                <a:gd name="T4" fmla="*/ 3 w 3"/>
                <a:gd name="T5" fmla="*/ 3 h 3"/>
                <a:gd name="T6" fmla="*/ 1 w 3"/>
                <a:gd name="T7" fmla="*/ 3 h 3"/>
                <a:gd name="T8" fmla="*/ 0 w 3"/>
                <a:gd name="T9" fmla="*/ 2 h 3"/>
                <a:gd name="T10" fmla="*/ 1 w 3"/>
                <a:gd name="T11" fmla="*/ 2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  <a:gd name="T18" fmla="*/ 1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50" name="Freeform 522">
              <a:extLst>
                <a:ext uri="{FF2B5EF4-FFF2-40B4-BE49-F238E27FC236}">
                  <a16:creationId xmlns:a16="http://schemas.microsoft.com/office/drawing/2014/main" id="{AD0D5BF9-62BE-4160-8867-33FB607BD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688" y="5810251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1 w 3"/>
                <a:gd name="T5" fmla="*/ 2 h 2"/>
                <a:gd name="T6" fmla="*/ 0 w 3"/>
                <a:gd name="T7" fmla="*/ 0 h 2"/>
                <a:gd name="T8" fmla="*/ 1 w 3"/>
                <a:gd name="T9" fmla="*/ 0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1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51" name="Freeform 523">
              <a:extLst>
                <a:ext uri="{FF2B5EF4-FFF2-40B4-BE49-F238E27FC236}">
                  <a16:creationId xmlns:a16="http://schemas.microsoft.com/office/drawing/2014/main" id="{F72C8D8B-C92B-46DF-B7F3-C31E3CF69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876" y="5815013"/>
              <a:ext cx="1588" cy="0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52" name="Freeform 524">
              <a:extLst>
                <a:ext uri="{FF2B5EF4-FFF2-40B4-BE49-F238E27FC236}">
                  <a16:creationId xmlns:a16="http://schemas.microsoft.com/office/drawing/2014/main" id="{9C6DA513-4768-409C-9A19-3E966417D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3238" y="5815013"/>
              <a:ext cx="1588" cy="1588"/>
            </a:xfrm>
            <a:custGeom>
              <a:avLst/>
              <a:gdLst>
                <a:gd name="T0" fmla="*/ 1 w 3"/>
                <a:gd name="T1" fmla="*/ 0 h 4"/>
                <a:gd name="T2" fmla="*/ 3 w 3"/>
                <a:gd name="T3" fmla="*/ 1 h 4"/>
                <a:gd name="T4" fmla="*/ 1 w 3"/>
                <a:gd name="T5" fmla="*/ 3 h 4"/>
                <a:gd name="T6" fmla="*/ 0 w 3"/>
                <a:gd name="T7" fmla="*/ 4 h 4"/>
                <a:gd name="T8" fmla="*/ 0 w 3"/>
                <a:gd name="T9" fmla="*/ 3 h 4"/>
                <a:gd name="T10" fmla="*/ 1 w 3"/>
                <a:gd name="T11" fmla="*/ 1 h 4"/>
                <a:gd name="T12" fmla="*/ 1 w 3"/>
                <a:gd name="T13" fmla="*/ 0 h 4"/>
                <a:gd name="T14" fmla="*/ 1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3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53" name="Freeform 525">
              <a:extLst>
                <a:ext uri="{FF2B5EF4-FFF2-40B4-BE49-F238E27FC236}">
                  <a16:creationId xmlns:a16="http://schemas.microsoft.com/office/drawing/2014/main" id="{84531440-8B5E-4DD9-B28D-6B7A0913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1" y="5815013"/>
              <a:ext cx="1588" cy="0"/>
            </a:xfrm>
            <a:custGeom>
              <a:avLst/>
              <a:gdLst>
                <a:gd name="T0" fmla="*/ 2 w 3"/>
                <a:gd name="T1" fmla="*/ 0 h 1"/>
                <a:gd name="T2" fmla="*/ 3 w 3"/>
                <a:gd name="T3" fmla="*/ 1 h 1"/>
                <a:gd name="T4" fmla="*/ 2 w 3"/>
                <a:gd name="T5" fmla="*/ 1 h 1"/>
                <a:gd name="T6" fmla="*/ 0 w 3"/>
                <a:gd name="T7" fmla="*/ 0 h 1"/>
                <a:gd name="T8" fmla="*/ 2 w 3"/>
                <a:gd name="T9" fmla="*/ 0 h 1"/>
                <a:gd name="T10" fmla="*/ 2 w 3"/>
                <a:gd name="T11" fmla="*/ 0 h 1"/>
                <a:gd name="T12" fmla="*/ 2 w 3"/>
                <a:gd name="T13" fmla="*/ 0 h 1"/>
                <a:gd name="T14" fmla="*/ 2 w 3"/>
                <a:gd name="T15" fmla="*/ 0 h 1"/>
                <a:gd name="T16" fmla="*/ 2 w 3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54" name="Freeform 526">
              <a:extLst>
                <a:ext uri="{FF2B5EF4-FFF2-40B4-BE49-F238E27FC236}">
                  <a16:creationId xmlns:a16="http://schemas.microsoft.com/office/drawing/2014/main" id="{1F42C66E-E2CD-46A7-A56A-7C38E75A5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526" y="5815013"/>
              <a:ext cx="0" cy="15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1 h 3"/>
                <a:gd name="T4" fmla="*/ 0 w 2"/>
                <a:gd name="T5" fmla="*/ 3 h 3"/>
                <a:gd name="T6" fmla="*/ 0 w 2"/>
                <a:gd name="T7" fmla="*/ 1 h 3"/>
                <a:gd name="T8" fmla="*/ 1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55" name="Freeform 527">
              <a:extLst>
                <a:ext uri="{FF2B5EF4-FFF2-40B4-BE49-F238E27FC236}">
                  <a16:creationId xmlns:a16="http://schemas.microsoft.com/office/drawing/2014/main" id="{2618DFD4-8917-43BE-AF17-D53C397F3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113" y="5816601"/>
              <a:ext cx="1588" cy="15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56" name="Freeform 528">
              <a:extLst>
                <a:ext uri="{FF2B5EF4-FFF2-40B4-BE49-F238E27FC236}">
                  <a16:creationId xmlns:a16="http://schemas.microsoft.com/office/drawing/2014/main" id="{959F5C56-5B62-4C64-A280-32F3967DD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8776" y="5816601"/>
              <a:ext cx="1588" cy="3175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2 h 4"/>
                <a:gd name="T4" fmla="*/ 2 w 5"/>
                <a:gd name="T5" fmla="*/ 4 h 4"/>
                <a:gd name="T6" fmla="*/ 0 w 5"/>
                <a:gd name="T7" fmla="*/ 2 h 4"/>
                <a:gd name="T8" fmla="*/ 2 w 5"/>
                <a:gd name="T9" fmla="*/ 0 h 4"/>
                <a:gd name="T10" fmla="*/ 2 w 5"/>
                <a:gd name="T11" fmla="*/ 0 h 4"/>
                <a:gd name="T12" fmla="*/ 2 w 5"/>
                <a:gd name="T13" fmla="*/ 0 h 4"/>
                <a:gd name="T14" fmla="*/ 2 w 5"/>
                <a:gd name="T15" fmla="*/ 0 h 4"/>
                <a:gd name="T16" fmla="*/ 2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5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57" name="Freeform 529">
              <a:extLst>
                <a:ext uri="{FF2B5EF4-FFF2-40B4-BE49-F238E27FC236}">
                  <a16:creationId xmlns:a16="http://schemas.microsoft.com/office/drawing/2014/main" id="{13877A89-1358-44D7-81DE-A9EE244DA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1" y="5821363"/>
              <a:ext cx="3175" cy="1588"/>
            </a:xfrm>
            <a:custGeom>
              <a:avLst/>
              <a:gdLst>
                <a:gd name="T0" fmla="*/ 2 w 5"/>
                <a:gd name="T1" fmla="*/ 1 h 5"/>
                <a:gd name="T2" fmla="*/ 5 w 5"/>
                <a:gd name="T3" fmla="*/ 3 h 5"/>
                <a:gd name="T4" fmla="*/ 5 w 5"/>
                <a:gd name="T5" fmla="*/ 5 h 5"/>
                <a:gd name="T6" fmla="*/ 0 w 5"/>
                <a:gd name="T7" fmla="*/ 1 h 5"/>
                <a:gd name="T8" fmla="*/ 0 w 5"/>
                <a:gd name="T9" fmla="*/ 0 h 5"/>
                <a:gd name="T10" fmla="*/ 2 w 5"/>
                <a:gd name="T11" fmla="*/ 1 h 5"/>
                <a:gd name="T12" fmla="*/ 2 w 5"/>
                <a:gd name="T13" fmla="*/ 1 h 5"/>
                <a:gd name="T14" fmla="*/ 2 w 5"/>
                <a:gd name="T15" fmla="*/ 1 h 5"/>
                <a:gd name="T16" fmla="*/ 2 w 5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lnTo>
                    <a:pt x="5" y="3"/>
                  </a:lnTo>
                  <a:lnTo>
                    <a:pt x="5" y="5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58" name="Freeform 531">
              <a:extLst>
                <a:ext uri="{FF2B5EF4-FFF2-40B4-BE49-F238E27FC236}">
                  <a16:creationId xmlns:a16="http://schemas.microsoft.com/office/drawing/2014/main" id="{5FE4A8AB-9FD3-4291-BB3B-1251ED053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1" y="5824538"/>
              <a:ext cx="1588" cy="1588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1 h 2"/>
                <a:gd name="T4" fmla="*/ 0 w 4"/>
                <a:gd name="T5" fmla="*/ 2 h 2"/>
                <a:gd name="T6" fmla="*/ 2 w 4"/>
                <a:gd name="T7" fmla="*/ 0 h 2"/>
                <a:gd name="T8" fmla="*/ 2 w 4"/>
                <a:gd name="T9" fmla="*/ 0 h 2"/>
                <a:gd name="T10" fmla="*/ 2 w 4"/>
                <a:gd name="T11" fmla="*/ 0 h 2"/>
                <a:gd name="T12" fmla="*/ 2 w 4"/>
                <a:gd name="T13" fmla="*/ 0 h 2"/>
                <a:gd name="T14" fmla="*/ 2 w 4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1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59" name="Freeform 532">
              <a:extLst>
                <a:ext uri="{FF2B5EF4-FFF2-40B4-BE49-F238E27FC236}">
                  <a16:creationId xmlns:a16="http://schemas.microsoft.com/office/drawing/2014/main" id="{42FC29C4-B162-473D-8AF4-2363EF24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313" y="5824538"/>
              <a:ext cx="6350" cy="7938"/>
            </a:xfrm>
            <a:custGeom>
              <a:avLst/>
              <a:gdLst>
                <a:gd name="T0" fmla="*/ 1 w 12"/>
                <a:gd name="T1" fmla="*/ 5 h 15"/>
                <a:gd name="T2" fmla="*/ 0 w 12"/>
                <a:gd name="T3" fmla="*/ 0 h 15"/>
                <a:gd name="T4" fmla="*/ 2 w 12"/>
                <a:gd name="T5" fmla="*/ 0 h 15"/>
                <a:gd name="T6" fmla="*/ 5 w 12"/>
                <a:gd name="T7" fmla="*/ 2 h 15"/>
                <a:gd name="T8" fmla="*/ 11 w 12"/>
                <a:gd name="T9" fmla="*/ 8 h 15"/>
                <a:gd name="T10" fmla="*/ 12 w 12"/>
                <a:gd name="T11" fmla="*/ 14 h 15"/>
                <a:gd name="T12" fmla="*/ 11 w 12"/>
                <a:gd name="T13" fmla="*/ 15 h 15"/>
                <a:gd name="T14" fmla="*/ 9 w 12"/>
                <a:gd name="T15" fmla="*/ 13 h 15"/>
                <a:gd name="T16" fmla="*/ 1 w 12"/>
                <a:gd name="T17" fmla="*/ 4 h 15"/>
                <a:gd name="T18" fmla="*/ 1 w 12"/>
                <a:gd name="T19" fmla="*/ 5 h 15"/>
                <a:gd name="T20" fmla="*/ 1 w 12"/>
                <a:gd name="T21" fmla="*/ 5 h 15"/>
                <a:gd name="T22" fmla="*/ 1 w 12"/>
                <a:gd name="T23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5">
                  <a:moveTo>
                    <a:pt x="1" y="5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11" y="8"/>
                  </a:lnTo>
                  <a:lnTo>
                    <a:pt x="12" y="14"/>
                  </a:lnTo>
                  <a:lnTo>
                    <a:pt x="11" y="15"/>
                  </a:lnTo>
                  <a:lnTo>
                    <a:pt x="9" y="13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60" name="Freeform 533">
              <a:extLst>
                <a:ext uri="{FF2B5EF4-FFF2-40B4-BE49-F238E27FC236}">
                  <a16:creationId xmlns:a16="http://schemas.microsoft.com/office/drawing/2014/main" id="{F3D3A849-4346-4F9D-8468-26FF5DCAE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6" y="5827713"/>
              <a:ext cx="1588" cy="3175"/>
            </a:xfrm>
            <a:custGeom>
              <a:avLst/>
              <a:gdLst>
                <a:gd name="T0" fmla="*/ 1 w 3"/>
                <a:gd name="T1" fmla="*/ 0 h 4"/>
                <a:gd name="T2" fmla="*/ 2 w 3"/>
                <a:gd name="T3" fmla="*/ 0 h 4"/>
                <a:gd name="T4" fmla="*/ 3 w 3"/>
                <a:gd name="T5" fmla="*/ 3 h 4"/>
                <a:gd name="T6" fmla="*/ 1 w 3"/>
                <a:gd name="T7" fmla="*/ 4 h 4"/>
                <a:gd name="T8" fmla="*/ 0 w 3"/>
                <a:gd name="T9" fmla="*/ 3 h 4"/>
                <a:gd name="T10" fmla="*/ 1 w 3"/>
                <a:gd name="T11" fmla="*/ 0 h 4"/>
                <a:gd name="T12" fmla="*/ 1 w 3"/>
                <a:gd name="T13" fmla="*/ 0 h 4"/>
                <a:gd name="T14" fmla="*/ 1 w 3"/>
                <a:gd name="T15" fmla="*/ 0 h 4"/>
                <a:gd name="T16" fmla="*/ 1 w 3"/>
                <a:gd name="T17" fmla="*/ 0 h 4"/>
                <a:gd name="T18" fmla="*/ 1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61" name="Freeform 534">
              <a:extLst>
                <a:ext uri="{FF2B5EF4-FFF2-40B4-BE49-F238E27FC236}">
                  <a16:creationId xmlns:a16="http://schemas.microsoft.com/office/drawing/2014/main" id="{F9FDBA46-02DD-4B74-8658-00BF0F0D2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876" y="5829301"/>
              <a:ext cx="1588" cy="3175"/>
            </a:xfrm>
            <a:custGeom>
              <a:avLst/>
              <a:gdLst>
                <a:gd name="T0" fmla="*/ 0 w 5"/>
                <a:gd name="T1" fmla="*/ 0 h 6"/>
                <a:gd name="T2" fmla="*/ 1 w 5"/>
                <a:gd name="T3" fmla="*/ 0 h 6"/>
                <a:gd name="T4" fmla="*/ 5 w 5"/>
                <a:gd name="T5" fmla="*/ 4 h 6"/>
                <a:gd name="T6" fmla="*/ 5 w 5"/>
                <a:gd name="T7" fmla="*/ 6 h 6"/>
                <a:gd name="T8" fmla="*/ 3 w 5"/>
                <a:gd name="T9" fmla="*/ 5 h 6"/>
                <a:gd name="T10" fmla="*/ 0 w 5"/>
                <a:gd name="T11" fmla="*/ 0 h 6"/>
                <a:gd name="T12" fmla="*/ 0 w 5"/>
                <a:gd name="T13" fmla="*/ 0 h 6"/>
                <a:gd name="T14" fmla="*/ 0 w 5"/>
                <a:gd name="T15" fmla="*/ 0 h 6"/>
                <a:gd name="T16" fmla="*/ 0 w 5"/>
                <a:gd name="T17" fmla="*/ 0 h 6"/>
                <a:gd name="T18" fmla="*/ 0 w 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1" y="0"/>
                  </a:lnTo>
                  <a:lnTo>
                    <a:pt x="5" y="4"/>
                  </a:lnTo>
                  <a:lnTo>
                    <a:pt x="5" y="6"/>
                  </a:ln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62" name="Freeform 535">
              <a:extLst>
                <a:ext uri="{FF2B5EF4-FFF2-40B4-BE49-F238E27FC236}">
                  <a16:creationId xmlns:a16="http://schemas.microsoft.com/office/drawing/2014/main" id="{4E5ED0AF-AC86-438B-A5C4-C65349296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6" y="5837238"/>
              <a:ext cx="4763" cy="3175"/>
            </a:xfrm>
            <a:custGeom>
              <a:avLst/>
              <a:gdLst>
                <a:gd name="T0" fmla="*/ 3 w 9"/>
                <a:gd name="T1" fmla="*/ 1 h 8"/>
                <a:gd name="T2" fmla="*/ 8 w 9"/>
                <a:gd name="T3" fmla="*/ 5 h 8"/>
                <a:gd name="T4" fmla="*/ 9 w 9"/>
                <a:gd name="T5" fmla="*/ 6 h 8"/>
                <a:gd name="T6" fmla="*/ 6 w 9"/>
                <a:gd name="T7" fmla="*/ 8 h 8"/>
                <a:gd name="T8" fmla="*/ 3 w 9"/>
                <a:gd name="T9" fmla="*/ 7 h 8"/>
                <a:gd name="T10" fmla="*/ 0 w 9"/>
                <a:gd name="T11" fmla="*/ 2 h 8"/>
                <a:gd name="T12" fmla="*/ 1 w 9"/>
                <a:gd name="T13" fmla="*/ 0 h 8"/>
                <a:gd name="T14" fmla="*/ 3 w 9"/>
                <a:gd name="T15" fmla="*/ 1 h 8"/>
                <a:gd name="T16" fmla="*/ 3 w 9"/>
                <a:gd name="T17" fmla="*/ 1 h 8"/>
                <a:gd name="T18" fmla="*/ 3 w 9"/>
                <a:gd name="T19" fmla="*/ 1 h 8"/>
                <a:gd name="T20" fmla="*/ 3 w 9"/>
                <a:gd name="T21" fmla="*/ 1 h 8"/>
                <a:gd name="T22" fmla="*/ 3 w 9"/>
                <a:gd name="T2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3" y="1"/>
                  </a:moveTo>
                  <a:lnTo>
                    <a:pt x="8" y="5"/>
                  </a:lnTo>
                  <a:lnTo>
                    <a:pt x="9" y="6"/>
                  </a:lnTo>
                  <a:lnTo>
                    <a:pt x="6" y="8"/>
                  </a:lnTo>
                  <a:lnTo>
                    <a:pt x="3" y="7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63" name="Freeform 536">
              <a:extLst>
                <a:ext uri="{FF2B5EF4-FFF2-40B4-BE49-F238E27FC236}">
                  <a16:creationId xmlns:a16="http://schemas.microsoft.com/office/drawing/2014/main" id="{64B33004-60BF-4350-8578-723D348F2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5837238"/>
              <a:ext cx="0" cy="1588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64" name="Freeform 540">
              <a:extLst>
                <a:ext uri="{FF2B5EF4-FFF2-40B4-BE49-F238E27FC236}">
                  <a16:creationId xmlns:a16="http://schemas.microsoft.com/office/drawing/2014/main" id="{83261E73-7B95-425E-A013-7E13F4CA1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5840413"/>
              <a:ext cx="1588" cy="1588"/>
            </a:xfrm>
            <a:custGeom>
              <a:avLst/>
              <a:gdLst>
                <a:gd name="T0" fmla="*/ 1 w 4"/>
                <a:gd name="T1" fmla="*/ 0 h 4"/>
                <a:gd name="T2" fmla="*/ 4 w 4"/>
                <a:gd name="T3" fmla="*/ 1 h 4"/>
                <a:gd name="T4" fmla="*/ 1 w 4"/>
                <a:gd name="T5" fmla="*/ 4 h 4"/>
                <a:gd name="T6" fmla="*/ 0 w 4"/>
                <a:gd name="T7" fmla="*/ 1 h 4"/>
                <a:gd name="T8" fmla="*/ 1 w 4"/>
                <a:gd name="T9" fmla="*/ 0 h 4"/>
                <a:gd name="T10" fmla="*/ 1 w 4"/>
                <a:gd name="T11" fmla="*/ 0 h 4"/>
                <a:gd name="T12" fmla="*/ 1 w 4"/>
                <a:gd name="T13" fmla="*/ 0 h 4"/>
                <a:gd name="T14" fmla="*/ 1 w 4"/>
                <a:gd name="T15" fmla="*/ 0 h 4"/>
                <a:gd name="T16" fmla="*/ 1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4" y="1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65" name="Freeform 541">
              <a:extLst>
                <a:ext uri="{FF2B5EF4-FFF2-40B4-BE49-F238E27FC236}">
                  <a16:creationId xmlns:a16="http://schemas.microsoft.com/office/drawing/2014/main" id="{AA3BEC61-F4C8-4253-A306-8C9162A6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5842001"/>
              <a:ext cx="0" cy="15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1 h 1"/>
                <a:gd name="T4" fmla="*/ 0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66" name="Freeform 544">
              <a:extLst>
                <a:ext uri="{FF2B5EF4-FFF2-40B4-BE49-F238E27FC236}">
                  <a16:creationId xmlns:a16="http://schemas.microsoft.com/office/drawing/2014/main" id="{9F31B369-F9BC-4103-B976-BA2359310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1" y="5846763"/>
              <a:ext cx="1588" cy="3175"/>
            </a:xfrm>
            <a:custGeom>
              <a:avLst/>
              <a:gdLst>
                <a:gd name="T0" fmla="*/ 2 w 3"/>
                <a:gd name="T1" fmla="*/ 4 h 4"/>
                <a:gd name="T2" fmla="*/ 0 w 3"/>
                <a:gd name="T3" fmla="*/ 3 h 4"/>
                <a:gd name="T4" fmla="*/ 0 w 3"/>
                <a:gd name="T5" fmla="*/ 0 h 4"/>
                <a:gd name="T6" fmla="*/ 3 w 3"/>
                <a:gd name="T7" fmla="*/ 1 h 4"/>
                <a:gd name="T8" fmla="*/ 2 w 3"/>
                <a:gd name="T9" fmla="*/ 4 h 4"/>
                <a:gd name="T10" fmla="*/ 2 w 3"/>
                <a:gd name="T11" fmla="*/ 4 h 4"/>
                <a:gd name="T12" fmla="*/ 2 w 3"/>
                <a:gd name="T13" fmla="*/ 4 h 4"/>
                <a:gd name="T14" fmla="*/ 2 w 3"/>
                <a:gd name="T15" fmla="*/ 4 h 4"/>
                <a:gd name="T16" fmla="*/ 2 w 3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1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67" name="Freeform 545">
              <a:extLst>
                <a:ext uri="{FF2B5EF4-FFF2-40B4-BE49-F238E27FC236}">
                  <a16:creationId xmlns:a16="http://schemas.microsoft.com/office/drawing/2014/main" id="{CACF88DE-AF7E-4A2F-BEC4-1FFF7172E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1" y="5849938"/>
              <a:ext cx="6350" cy="3175"/>
            </a:xfrm>
            <a:custGeom>
              <a:avLst/>
              <a:gdLst>
                <a:gd name="T0" fmla="*/ 10 w 12"/>
                <a:gd name="T1" fmla="*/ 5 h 7"/>
                <a:gd name="T2" fmla="*/ 6 w 12"/>
                <a:gd name="T3" fmla="*/ 7 h 7"/>
                <a:gd name="T4" fmla="*/ 4 w 12"/>
                <a:gd name="T5" fmla="*/ 7 h 7"/>
                <a:gd name="T6" fmla="*/ 1 w 12"/>
                <a:gd name="T7" fmla="*/ 6 h 7"/>
                <a:gd name="T8" fmla="*/ 1 w 12"/>
                <a:gd name="T9" fmla="*/ 6 h 7"/>
                <a:gd name="T10" fmla="*/ 0 w 12"/>
                <a:gd name="T11" fmla="*/ 2 h 7"/>
                <a:gd name="T12" fmla="*/ 7 w 12"/>
                <a:gd name="T13" fmla="*/ 0 h 7"/>
                <a:gd name="T14" fmla="*/ 12 w 12"/>
                <a:gd name="T15" fmla="*/ 0 h 7"/>
                <a:gd name="T16" fmla="*/ 12 w 12"/>
                <a:gd name="T17" fmla="*/ 2 h 7"/>
                <a:gd name="T18" fmla="*/ 9 w 12"/>
                <a:gd name="T19" fmla="*/ 5 h 7"/>
                <a:gd name="T20" fmla="*/ 10 w 12"/>
                <a:gd name="T21" fmla="*/ 5 h 7"/>
                <a:gd name="T22" fmla="*/ 10 w 12"/>
                <a:gd name="T23" fmla="*/ 5 h 7"/>
                <a:gd name="T24" fmla="*/ 10 w 12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7">
                  <a:moveTo>
                    <a:pt x="10" y="5"/>
                  </a:moveTo>
                  <a:lnTo>
                    <a:pt x="6" y="7"/>
                  </a:lnTo>
                  <a:lnTo>
                    <a:pt x="4" y="7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68" name="Freeform 547">
              <a:extLst>
                <a:ext uri="{FF2B5EF4-FFF2-40B4-BE49-F238E27FC236}">
                  <a16:creationId xmlns:a16="http://schemas.microsoft.com/office/drawing/2014/main" id="{29912A1D-56D8-414F-B594-71BCD136C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5853113"/>
              <a:ext cx="1588" cy="3175"/>
            </a:xfrm>
            <a:custGeom>
              <a:avLst/>
              <a:gdLst>
                <a:gd name="T0" fmla="*/ 3 w 3"/>
                <a:gd name="T1" fmla="*/ 0 h 5"/>
                <a:gd name="T2" fmla="*/ 3 w 3"/>
                <a:gd name="T3" fmla="*/ 5 h 5"/>
                <a:gd name="T4" fmla="*/ 1 w 3"/>
                <a:gd name="T5" fmla="*/ 5 h 5"/>
                <a:gd name="T6" fmla="*/ 0 w 3"/>
                <a:gd name="T7" fmla="*/ 4 h 5"/>
                <a:gd name="T8" fmla="*/ 3 w 3"/>
                <a:gd name="T9" fmla="*/ 0 h 5"/>
                <a:gd name="T10" fmla="*/ 3 w 3"/>
                <a:gd name="T11" fmla="*/ 0 h 5"/>
                <a:gd name="T12" fmla="*/ 3 w 3"/>
                <a:gd name="T13" fmla="*/ 0 h 5"/>
                <a:gd name="T14" fmla="*/ 3 w 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3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69" name="Freeform 550">
              <a:extLst>
                <a:ext uri="{FF2B5EF4-FFF2-40B4-BE49-F238E27FC236}">
                  <a16:creationId xmlns:a16="http://schemas.microsoft.com/office/drawing/2014/main" id="{6906AD28-9095-4565-ADE6-B7F3E61E0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5601" y="5861051"/>
              <a:ext cx="7938" cy="9525"/>
            </a:xfrm>
            <a:custGeom>
              <a:avLst/>
              <a:gdLst>
                <a:gd name="T0" fmla="*/ 2 w 17"/>
                <a:gd name="T1" fmla="*/ 16 h 18"/>
                <a:gd name="T2" fmla="*/ 0 w 17"/>
                <a:gd name="T3" fmla="*/ 13 h 18"/>
                <a:gd name="T4" fmla="*/ 3 w 17"/>
                <a:gd name="T5" fmla="*/ 11 h 18"/>
                <a:gd name="T6" fmla="*/ 6 w 17"/>
                <a:gd name="T7" fmla="*/ 4 h 18"/>
                <a:gd name="T8" fmla="*/ 14 w 17"/>
                <a:gd name="T9" fmla="*/ 0 h 18"/>
                <a:gd name="T10" fmla="*/ 16 w 17"/>
                <a:gd name="T11" fmla="*/ 2 h 18"/>
                <a:gd name="T12" fmla="*/ 17 w 17"/>
                <a:gd name="T13" fmla="*/ 4 h 18"/>
                <a:gd name="T14" fmla="*/ 16 w 17"/>
                <a:gd name="T15" fmla="*/ 9 h 18"/>
                <a:gd name="T16" fmla="*/ 12 w 17"/>
                <a:gd name="T17" fmla="*/ 15 h 18"/>
                <a:gd name="T18" fmla="*/ 6 w 17"/>
                <a:gd name="T19" fmla="*/ 18 h 18"/>
                <a:gd name="T20" fmla="*/ 2 w 17"/>
                <a:gd name="T21" fmla="*/ 16 h 18"/>
                <a:gd name="T22" fmla="*/ 2 w 17"/>
                <a:gd name="T23" fmla="*/ 16 h 18"/>
                <a:gd name="T24" fmla="*/ 2 w 17"/>
                <a:gd name="T25" fmla="*/ 16 h 18"/>
                <a:gd name="T26" fmla="*/ 2 w 17"/>
                <a:gd name="T27" fmla="*/ 16 h 18"/>
                <a:gd name="T28" fmla="*/ 2 w 17"/>
                <a:gd name="T2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8">
                  <a:moveTo>
                    <a:pt x="2" y="16"/>
                  </a:moveTo>
                  <a:lnTo>
                    <a:pt x="0" y="13"/>
                  </a:lnTo>
                  <a:lnTo>
                    <a:pt x="3" y="11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7" y="4"/>
                  </a:lnTo>
                  <a:lnTo>
                    <a:pt x="16" y="9"/>
                  </a:lnTo>
                  <a:lnTo>
                    <a:pt x="12" y="15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70" name="Freeform 551">
              <a:extLst>
                <a:ext uri="{FF2B5EF4-FFF2-40B4-BE49-F238E27FC236}">
                  <a16:creationId xmlns:a16="http://schemas.microsoft.com/office/drawing/2014/main" id="{2C66C259-AE42-41BD-927C-8F298CA01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6" y="5864226"/>
              <a:ext cx="6350" cy="4763"/>
            </a:xfrm>
            <a:custGeom>
              <a:avLst/>
              <a:gdLst>
                <a:gd name="T0" fmla="*/ 7 w 13"/>
                <a:gd name="T1" fmla="*/ 8 h 9"/>
                <a:gd name="T2" fmla="*/ 4 w 13"/>
                <a:gd name="T3" fmla="*/ 5 h 9"/>
                <a:gd name="T4" fmla="*/ 0 w 13"/>
                <a:gd name="T5" fmla="*/ 3 h 9"/>
                <a:gd name="T6" fmla="*/ 0 w 13"/>
                <a:gd name="T7" fmla="*/ 2 h 9"/>
                <a:gd name="T8" fmla="*/ 2 w 13"/>
                <a:gd name="T9" fmla="*/ 1 h 9"/>
                <a:gd name="T10" fmla="*/ 5 w 13"/>
                <a:gd name="T11" fmla="*/ 0 h 9"/>
                <a:gd name="T12" fmla="*/ 8 w 13"/>
                <a:gd name="T13" fmla="*/ 0 h 9"/>
                <a:gd name="T14" fmla="*/ 11 w 13"/>
                <a:gd name="T15" fmla="*/ 1 h 9"/>
                <a:gd name="T16" fmla="*/ 13 w 13"/>
                <a:gd name="T17" fmla="*/ 9 h 9"/>
                <a:gd name="T18" fmla="*/ 11 w 13"/>
                <a:gd name="T19" fmla="*/ 9 h 9"/>
                <a:gd name="T20" fmla="*/ 7 w 13"/>
                <a:gd name="T21" fmla="*/ 9 h 9"/>
                <a:gd name="T22" fmla="*/ 7 w 13"/>
                <a:gd name="T23" fmla="*/ 8 h 9"/>
                <a:gd name="T24" fmla="*/ 7 w 13"/>
                <a:gd name="T25" fmla="*/ 8 h 9"/>
                <a:gd name="T26" fmla="*/ 7 w 13"/>
                <a:gd name="T27" fmla="*/ 8 h 9"/>
                <a:gd name="T28" fmla="*/ 7 w 13"/>
                <a:gd name="T2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9">
                  <a:moveTo>
                    <a:pt x="7" y="8"/>
                  </a:moveTo>
                  <a:lnTo>
                    <a:pt x="4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71" name="Freeform 577">
              <a:extLst>
                <a:ext uri="{FF2B5EF4-FFF2-40B4-BE49-F238E27FC236}">
                  <a16:creationId xmlns:a16="http://schemas.microsoft.com/office/drawing/2014/main" id="{F8EFF0D7-B930-447A-82E9-CEA1B542C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351" y="5907088"/>
              <a:ext cx="3175" cy="3175"/>
            </a:xfrm>
            <a:custGeom>
              <a:avLst/>
              <a:gdLst>
                <a:gd name="T0" fmla="*/ 1 w 6"/>
                <a:gd name="T1" fmla="*/ 0 h 5"/>
                <a:gd name="T2" fmla="*/ 4 w 6"/>
                <a:gd name="T3" fmla="*/ 0 h 5"/>
                <a:gd name="T4" fmla="*/ 6 w 6"/>
                <a:gd name="T5" fmla="*/ 4 h 5"/>
                <a:gd name="T6" fmla="*/ 5 w 6"/>
                <a:gd name="T7" fmla="*/ 5 h 5"/>
                <a:gd name="T8" fmla="*/ 0 w 6"/>
                <a:gd name="T9" fmla="*/ 3 h 5"/>
                <a:gd name="T10" fmla="*/ 1 w 6"/>
                <a:gd name="T11" fmla="*/ 0 h 5"/>
                <a:gd name="T12" fmla="*/ 1 w 6"/>
                <a:gd name="T13" fmla="*/ 0 h 5"/>
                <a:gd name="T14" fmla="*/ 1 w 6"/>
                <a:gd name="T15" fmla="*/ 0 h 5"/>
                <a:gd name="T16" fmla="*/ 1 w 6"/>
                <a:gd name="T17" fmla="*/ 0 h 5"/>
                <a:gd name="T18" fmla="*/ 1 w 6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lnTo>
                    <a:pt x="4" y="0"/>
                  </a:lnTo>
                  <a:lnTo>
                    <a:pt x="6" y="4"/>
                  </a:lnTo>
                  <a:lnTo>
                    <a:pt x="5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72" name="Freeform 578">
              <a:extLst>
                <a:ext uri="{FF2B5EF4-FFF2-40B4-BE49-F238E27FC236}">
                  <a16:creationId xmlns:a16="http://schemas.microsoft.com/office/drawing/2014/main" id="{24BB3F4B-C429-422D-8498-288D93647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1" y="5908676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3 w 3"/>
                <a:gd name="T5" fmla="*/ 2 h 2"/>
                <a:gd name="T6" fmla="*/ 0 w 3"/>
                <a:gd name="T7" fmla="*/ 2 h 2"/>
                <a:gd name="T8" fmla="*/ 0 w 3"/>
                <a:gd name="T9" fmla="*/ 1 h 2"/>
                <a:gd name="T10" fmla="*/ 1 w 3"/>
                <a:gd name="T11" fmla="*/ 1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73" name="Freeform 579">
              <a:extLst>
                <a:ext uri="{FF2B5EF4-FFF2-40B4-BE49-F238E27FC236}">
                  <a16:creationId xmlns:a16="http://schemas.microsoft.com/office/drawing/2014/main" id="{DB1625DD-E10A-497F-AE6F-751A6607E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6" y="5910263"/>
              <a:ext cx="4763" cy="3175"/>
            </a:xfrm>
            <a:custGeom>
              <a:avLst/>
              <a:gdLst>
                <a:gd name="T0" fmla="*/ 1 w 11"/>
                <a:gd name="T1" fmla="*/ 0 h 5"/>
                <a:gd name="T2" fmla="*/ 4 w 11"/>
                <a:gd name="T3" fmla="*/ 1 h 5"/>
                <a:gd name="T4" fmla="*/ 8 w 11"/>
                <a:gd name="T5" fmla="*/ 2 h 5"/>
                <a:gd name="T6" fmla="*/ 11 w 11"/>
                <a:gd name="T7" fmla="*/ 4 h 5"/>
                <a:gd name="T8" fmla="*/ 8 w 11"/>
                <a:gd name="T9" fmla="*/ 5 h 5"/>
                <a:gd name="T10" fmla="*/ 3 w 11"/>
                <a:gd name="T11" fmla="*/ 4 h 5"/>
                <a:gd name="T12" fmla="*/ 0 w 11"/>
                <a:gd name="T13" fmla="*/ 2 h 5"/>
                <a:gd name="T14" fmla="*/ 0 w 11"/>
                <a:gd name="T15" fmla="*/ 0 h 5"/>
                <a:gd name="T16" fmla="*/ 1 w 11"/>
                <a:gd name="T17" fmla="*/ 0 h 5"/>
                <a:gd name="T18" fmla="*/ 1 w 11"/>
                <a:gd name="T19" fmla="*/ 0 h 5"/>
                <a:gd name="T20" fmla="*/ 1 w 11"/>
                <a:gd name="T21" fmla="*/ 0 h 5"/>
                <a:gd name="T22" fmla="*/ 1 w 11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5">
                  <a:moveTo>
                    <a:pt x="1" y="0"/>
                  </a:moveTo>
                  <a:lnTo>
                    <a:pt x="4" y="1"/>
                  </a:lnTo>
                  <a:lnTo>
                    <a:pt x="8" y="2"/>
                  </a:lnTo>
                  <a:lnTo>
                    <a:pt x="11" y="4"/>
                  </a:lnTo>
                  <a:lnTo>
                    <a:pt x="8" y="5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74" name="Freeform 580">
              <a:extLst>
                <a:ext uri="{FF2B5EF4-FFF2-40B4-BE49-F238E27FC236}">
                  <a16:creationId xmlns:a16="http://schemas.microsoft.com/office/drawing/2014/main" id="{A58BAC73-C794-4379-BF8B-99D334656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526" y="5911851"/>
              <a:ext cx="4763" cy="4763"/>
            </a:xfrm>
            <a:custGeom>
              <a:avLst/>
              <a:gdLst>
                <a:gd name="T0" fmla="*/ 6 w 8"/>
                <a:gd name="T1" fmla="*/ 0 h 9"/>
                <a:gd name="T2" fmla="*/ 8 w 8"/>
                <a:gd name="T3" fmla="*/ 4 h 9"/>
                <a:gd name="T4" fmla="*/ 6 w 8"/>
                <a:gd name="T5" fmla="*/ 7 h 9"/>
                <a:gd name="T6" fmla="*/ 4 w 8"/>
                <a:gd name="T7" fmla="*/ 9 h 9"/>
                <a:gd name="T8" fmla="*/ 3 w 8"/>
                <a:gd name="T9" fmla="*/ 9 h 9"/>
                <a:gd name="T10" fmla="*/ 1 w 8"/>
                <a:gd name="T11" fmla="*/ 7 h 9"/>
                <a:gd name="T12" fmla="*/ 0 w 8"/>
                <a:gd name="T13" fmla="*/ 4 h 9"/>
                <a:gd name="T14" fmla="*/ 4 w 8"/>
                <a:gd name="T15" fmla="*/ 0 h 9"/>
                <a:gd name="T16" fmla="*/ 6 w 8"/>
                <a:gd name="T17" fmla="*/ 0 h 9"/>
                <a:gd name="T18" fmla="*/ 6 w 8"/>
                <a:gd name="T19" fmla="*/ 0 h 9"/>
                <a:gd name="T20" fmla="*/ 6 w 8"/>
                <a:gd name="T21" fmla="*/ 0 h 9"/>
                <a:gd name="T22" fmla="*/ 6 w 8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lnTo>
                    <a:pt x="8" y="4"/>
                  </a:lnTo>
                  <a:lnTo>
                    <a:pt x="6" y="7"/>
                  </a:lnTo>
                  <a:lnTo>
                    <a:pt x="4" y="9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75" name="Freeform 581">
              <a:extLst>
                <a:ext uri="{FF2B5EF4-FFF2-40B4-BE49-F238E27FC236}">
                  <a16:creationId xmlns:a16="http://schemas.microsoft.com/office/drawing/2014/main" id="{3866AAD7-7355-402E-ACC5-90554A95B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376" y="5911851"/>
              <a:ext cx="15875" cy="15875"/>
            </a:xfrm>
            <a:custGeom>
              <a:avLst/>
              <a:gdLst>
                <a:gd name="T0" fmla="*/ 9 w 28"/>
                <a:gd name="T1" fmla="*/ 3 h 30"/>
                <a:gd name="T2" fmla="*/ 19 w 28"/>
                <a:gd name="T3" fmla="*/ 0 h 30"/>
                <a:gd name="T4" fmla="*/ 22 w 28"/>
                <a:gd name="T5" fmla="*/ 2 h 30"/>
                <a:gd name="T6" fmla="*/ 22 w 28"/>
                <a:gd name="T7" fmla="*/ 3 h 30"/>
                <a:gd name="T8" fmla="*/ 19 w 28"/>
                <a:gd name="T9" fmla="*/ 5 h 30"/>
                <a:gd name="T10" fmla="*/ 19 w 28"/>
                <a:gd name="T11" fmla="*/ 9 h 30"/>
                <a:gd name="T12" fmla="*/ 20 w 28"/>
                <a:gd name="T13" fmla="*/ 11 h 30"/>
                <a:gd name="T14" fmla="*/ 23 w 28"/>
                <a:gd name="T15" fmla="*/ 13 h 30"/>
                <a:gd name="T16" fmla="*/ 24 w 28"/>
                <a:gd name="T17" fmla="*/ 16 h 30"/>
                <a:gd name="T18" fmla="*/ 22 w 28"/>
                <a:gd name="T19" fmla="*/ 19 h 30"/>
                <a:gd name="T20" fmla="*/ 27 w 28"/>
                <a:gd name="T21" fmla="*/ 23 h 30"/>
                <a:gd name="T22" fmla="*/ 28 w 28"/>
                <a:gd name="T23" fmla="*/ 25 h 30"/>
                <a:gd name="T24" fmla="*/ 27 w 28"/>
                <a:gd name="T25" fmla="*/ 26 h 30"/>
                <a:gd name="T26" fmla="*/ 18 w 28"/>
                <a:gd name="T27" fmla="*/ 26 h 30"/>
                <a:gd name="T28" fmla="*/ 10 w 28"/>
                <a:gd name="T29" fmla="*/ 30 h 30"/>
                <a:gd name="T30" fmla="*/ 0 w 28"/>
                <a:gd name="T31" fmla="*/ 21 h 30"/>
                <a:gd name="T32" fmla="*/ 0 w 28"/>
                <a:gd name="T33" fmla="*/ 20 h 30"/>
                <a:gd name="T34" fmla="*/ 2 w 28"/>
                <a:gd name="T35" fmla="*/ 19 h 30"/>
                <a:gd name="T36" fmla="*/ 3 w 28"/>
                <a:gd name="T37" fmla="*/ 17 h 30"/>
                <a:gd name="T38" fmla="*/ 2 w 28"/>
                <a:gd name="T39" fmla="*/ 13 h 30"/>
                <a:gd name="T40" fmla="*/ 0 w 28"/>
                <a:gd name="T41" fmla="*/ 11 h 30"/>
                <a:gd name="T42" fmla="*/ 0 w 28"/>
                <a:gd name="T43" fmla="*/ 10 h 30"/>
                <a:gd name="T44" fmla="*/ 4 w 28"/>
                <a:gd name="T45" fmla="*/ 5 h 30"/>
                <a:gd name="T46" fmla="*/ 9 w 28"/>
                <a:gd name="T47" fmla="*/ 3 h 30"/>
                <a:gd name="T48" fmla="*/ 9 w 28"/>
                <a:gd name="T49" fmla="*/ 3 h 30"/>
                <a:gd name="T50" fmla="*/ 9 w 28"/>
                <a:gd name="T51" fmla="*/ 3 h 30"/>
                <a:gd name="T52" fmla="*/ 9 w 28"/>
                <a:gd name="T53" fmla="*/ 3 h 30"/>
                <a:gd name="T54" fmla="*/ 9 w 28"/>
                <a:gd name="T5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30">
                  <a:moveTo>
                    <a:pt x="9" y="3"/>
                  </a:moveTo>
                  <a:lnTo>
                    <a:pt x="19" y="0"/>
                  </a:lnTo>
                  <a:lnTo>
                    <a:pt x="22" y="2"/>
                  </a:lnTo>
                  <a:lnTo>
                    <a:pt x="22" y="3"/>
                  </a:lnTo>
                  <a:lnTo>
                    <a:pt x="19" y="5"/>
                  </a:lnTo>
                  <a:lnTo>
                    <a:pt x="19" y="9"/>
                  </a:lnTo>
                  <a:lnTo>
                    <a:pt x="20" y="11"/>
                  </a:lnTo>
                  <a:lnTo>
                    <a:pt x="23" y="13"/>
                  </a:lnTo>
                  <a:lnTo>
                    <a:pt x="24" y="16"/>
                  </a:lnTo>
                  <a:lnTo>
                    <a:pt x="22" y="19"/>
                  </a:lnTo>
                  <a:lnTo>
                    <a:pt x="27" y="23"/>
                  </a:lnTo>
                  <a:lnTo>
                    <a:pt x="28" y="25"/>
                  </a:lnTo>
                  <a:lnTo>
                    <a:pt x="27" y="26"/>
                  </a:lnTo>
                  <a:lnTo>
                    <a:pt x="18" y="26"/>
                  </a:lnTo>
                  <a:lnTo>
                    <a:pt x="10" y="30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4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76" name="Freeform 582">
              <a:extLst>
                <a:ext uri="{FF2B5EF4-FFF2-40B4-BE49-F238E27FC236}">
                  <a16:creationId xmlns:a16="http://schemas.microsoft.com/office/drawing/2014/main" id="{2ADBDBB5-B9E5-41B5-8151-B9EC8D984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5911851"/>
              <a:ext cx="1588" cy="3175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1 h 4"/>
                <a:gd name="T4" fmla="*/ 5 w 5"/>
                <a:gd name="T5" fmla="*/ 2 h 4"/>
                <a:gd name="T6" fmla="*/ 1 w 5"/>
                <a:gd name="T7" fmla="*/ 4 h 4"/>
                <a:gd name="T8" fmla="*/ 0 w 5"/>
                <a:gd name="T9" fmla="*/ 1 h 4"/>
                <a:gd name="T10" fmla="*/ 2 w 5"/>
                <a:gd name="T11" fmla="*/ 0 h 4"/>
                <a:gd name="T12" fmla="*/ 2 w 5"/>
                <a:gd name="T13" fmla="*/ 0 h 4"/>
                <a:gd name="T14" fmla="*/ 2 w 5"/>
                <a:gd name="T15" fmla="*/ 0 h 4"/>
                <a:gd name="T16" fmla="*/ 2 w 5"/>
                <a:gd name="T17" fmla="*/ 0 h 4"/>
                <a:gd name="T18" fmla="*/ 2 w 5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1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77" name="Freeform 583">
              <a:extLst>
                <a:ext uri="{FF2B5EF4-FFF2-40B4-BE49-F238E27FC236}">
                  <a16:creationId xmlns:a16="http://schemas.microsoft.com/office/drawing/2014/main" id="{C5FBFA89-4992-4232-9415-E452830F9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663" y="5915026"/>
              <a:ext cx="7938" cy="6350"/>
            </a:xfrm>
            <a:custGeom>
              <a:avLst/>
              <a:gdLst>
                <a:gd name="T0" fmla="*/ 9 w 15"/>
                <a:gd name="T1" fmla="*/ 0 h 12"/>
                <a:gd name="T2" fmla="*/ 14 w 15"/>
                <a:gd name="T3" fmla="*/ 3 h 12"/>
                <a:gd name="T4" fmla="*/ 15 w 15"/>
                <a:gd name="T5" fmla="*/ 4 h 12"/>
                <a:gd name="T6" fmla="*/ 9 w 15"/>
                <a:gd name="T7" fmla="*/ 10 h 12"/>
                <a:gd name="T8" fmla="*/ 3 w 15"/>
                <a:gd name="T9" fmla="*/ 12 h 12"/>
                <a:gd name="T10" fmla="*/ 1 w 15"/>
                <a:gd name="T11" fmla="*/ 11 h 12"/>
                <a:gd name="T12" fmla="*/ 0 w 15"/>
                <a:gd name="T13" fmla="*/ 10 h 12"/>
                <a:gd name="T14" fmla="*/ 1 w 15"/>
                <a:gd name="T15" fmla="*/ 5 h 12"/>
                <a:gd name="T16" fmla="*/ 3 w 15"/>
                <a:gd name="T17" fmla="*/ 2 h 12"/>
                <a:gd name="T18" fmla="*/ 9 w 15"/>
                <a:gd name="T19" fmla="*/ 0 h 12"/>
                <a:gd name="T20" fmla="*/ 9 w 15"/>
                <a:gd name="T21" fmla="*/ 0 h 12"/>
                <a:gd name="T22" fmla="*/ 9 w 15"/>
                <a:gd name="T23" fmla="*/ 0 h 12"/>
                <a:gd name="T24" fmla="*/ 9 w 15"/>
                <a:gd name="T25" fmla="*/ 0 h 12"/>
                <a:gd name="T26" fmla="*/ 9 w 15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2">
                  <a:moveTo>
                    <a:pt x="9" y="0"/>
                  </a:moveTo>
                  <a:lnTo>
                    <a:pt x="14" y="3"/>
                  </a:lnTo>
                  <a:lnTo>
                    <a:pt x="15" y="4"/>
                  </a:lnTo>
                  <a:lnTo>
                    <a:pt x="9" y="10"/>
                  </a:lnTo>
                  <a:lnTo>
                    <a:pt x="3" y="12"/>
                  </a:lnTo>
                  <a:lnTo>
                    <a:pt x="1" y="11"/>
                  </a:lnTo>
                  <a:lnTo>
                    <a:pt x="0" y="10"/>
                  </a:lnTo>
                  <a:lnTo>
                    <a:pt x="1" y="5"/>
                  </a:lnTo>
                  <a:lnTo>
                    <a:pt x="3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78" name="Freeform 584">
              <a:extLst>
                <a:ext uri="{FF2B5EF4-FFF2-40B4-BE49-F238E27FC236}">
                  <a16:creationId xmlns:a16="http://schemas.microsoft.com/office/drawing/2014/main" id="{E7CE7439-D34B-4E23-B31B-2577BAEC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6" y="5915026"/>
              <a:ext cx="0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79" name="Freeform 585">
              <a:extLst>
                <a:ext uri="{FF2B5EF4-FFF2-40B4-BE49-F238E27FC236}">
                  <a16:creationId xmlns:a16="http://schemas.microsoft.com/office/drawing/2014/main" id="{9E9F7246-A607-4B5D-A95A-9815B8E91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5915026"/>
              <a:ext cx="1588" cy="3175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3 h 4"/>
                <a:gd name="T6" fmla="*/ 2 w 3"/>
                <a:gd name="T7" fmla="*/ 4 h 4"/>
                <a:gd name="T8" fmla="*/ 0 w 3"/>
                <a:gd name="T9" fmla="*/ 4 h 4"/>
                <a:gd name="T10" fmla="*/ 0 w 3"/>
                <a:gd name="T11" fmla="*/ 1 h 4"/>
                <a:gd name="T12" fmla="*/ 2 w 3"/>
                <a:gd name="T13" fmla="*/ 0 h 4"/>
                <a:gd name="T14" fmla="*/ 2 w 3"/>
                <a:gd name="T15" fmla="*/ 0 h 4"/>
                <a:gd name="T16" fmla="*/ 2 w 3"/>
                <a:gd name="T17" fmla="*/ 0 h 4"/>
                <a:gd name="T18" fmla="*/ 2 w 3"/>
                <a:gd name="T19" fmla="*/ 0 h 4"/>
                <a:gd name="T20" fmla="*/ 2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80" name="Freeform 586">
              <a:extLst>
                <a:ext uri="{FF2B5EF4-FFF2-40B4-BE49-F238E27FC236}">
                  <a16:creationId xmlns:a16="http://schemas.microsoft.com/office/drawing/2014/main" id="{BAE6D5FD-C587-44F3-B554-14B4135DA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5915026"/>
              <a:ext cx="0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81" name="Freeform 587">
              <a:extLst>
                <a:ext uri="{FF2B5EF4-FFF2-40B4-BE49-F238E27FC236}">
                  <a16:creationId xmlns:a16="http://schemas.microsoft.com/office/drawing/2014/main" id="{9FEAE890-77B6-4A31-9D2E-0C6D000FD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051" y="5916613"/>
              <a:ext cx="1588" cy="1588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2 h 3"/>
                <a:gd name="T4" fmla="*/ 4 w 4"/>
                <a:gd name="T5" fmla="*/ 3 h 3"/>
                <a:gd name="T6" fmla="*/ 0 w 4"/>
                <a:gd name="T7" fmla="*/ 2 h 3"/>
                <a:gd name="T8" fmla="*/ 0 w 4"/>
                <a:gd name="T9" fmla="*/ 1 h 3"/>
                <a:gd name="T10" fmla="*/ 2 w 4"/>
                <a:gd name="T11" fmla="*/ 0 h 3"/>
                <a:gd name="T12" fmla="*/ 2 w 4"/>
                <a:gd name="T13" fmla="*/ 0 h 3"/>
                <a:gd name="T14" fmla="*/ 2 w 4"/>
                <a:gd name="T15" fmla="*/ 0 h 3"/>
                <a:gd name="T16" fmla="*/ 2 w 4"/>
                <a:gd name="T17" fmla="*/ 0 h 3"/>
                <a:gd name="T18" fmla="*/ 2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82" name="Freeform 588">
              <a:extLst>
                <a:ext uri="{FF2B5EF4-FFF2-40B4-BE49-F238E27FC236}">
                  <a16:creationId xmlns:a16="http://schemas.microsoft.com/office/drawing/2014/main" id="{D3CC519E-B44B-4DED-925A-24C7AA475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001" y="5916613"/>
              <a:ext cx="1588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1 w 2"/>
                <a:gd name="T5" fmla="*/ 2 h 2"/>
                <a:gd name="T6" fmla="*/ 0 w 2"/>
                <a:gd name="T7" fmla="*/ 2 h 2"/>
                <a:gd name="T8" fmla="*/ 0 w 2"/>
                <a:gd name="T9" fmla="*/ 1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  <a:gd name="T18" fmla="*/ 1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83" name="Freeform 589">
              <a:extLst>
                <a:ext uri="{FF2B5EF4-FFF2-40B4-BE49-F238E27FC236}">
                  <a16:creationId xmlns:a16="http://schemas.microsoft.com/office/drawing/2014/main" id="{2F5368DA-07DA-40A2-9ECE-2E17C9A95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1" y="5916613"/>
              <a:ext cx="4763" cy="3175"/>
            </a:xfrm>
            <a:custGeom>
              <a:avLst/>
              <a:gdLst>
                <a:gd name="T0" fmla="*/ 5 w 9"/>
                <a:gd name="T1" fmla="*/ 0 h 6"/>
                <a:gd name="T2" fmla="*/ 7 w 9"/>
                <a:gd name="T3" fmla="*/ 0 h 6"/>
                <a:gd name="T4" fmla="*/ 9 w 9"/>
                <a:gd name="T5" fmla="*/ 2 h 6"/>
                <a:gd name="T6" fmla="*/ 8 w 9"/>
                <a:gd name="T7" fmla="*/ 6 h 6"/>
                <a:gd name="T8" fmla="*/ 0 w 9"/>
                <a:gd name="T9" fmla="*/ 4 h 6"/>
                <a:gd name="T10" fmla="*/ 0 w 9"/>
                <a:gd name="T11" fmla="*/ 2 h 6"/>
                <a:gd name="T12" fmla="*/ 5 w 9"/>
                <a:gd name="T13" fmla="*/ 0 h 6"/>
                <a:gd name="T14" fmla="*/ 5 w 9"/>
                <a:gd name="T15" fmla="*/ 0 h 6"/>
                <a:gd name="T16" fmla="*/ 5 w 9"/>
                <a:gd name="T17" fmla="*/ 0 h 6"/>
                <a:gd name="T18" fmla="*/ 5 w 9"/>
                <a:gd name="T19" fmla="*/ 0 h 6"/>
                <a:gd name="T20" fmla="*/ 5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lnTo>
                    <a:pt x="7" y="0"/>
                  </a:lnTo>
                  <a:lnTo>
                    <a:pt x="9" y="2"/>
                  </a:lnTo>
                  <a:lnTo>
                    <a:pt x="8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84" name="Freeform 590">
              <a:extLst>
                <a:ext uri="{FF2B5EF4-FFF2-40B4-BE49-F238E27FC236}">
                  <a16:creationId xmlns:a16="http://schemas.microsoft.com/office/drawing/2014/main" id="{252E7BD0-6E5A-4C91-A34D-CB1807655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5918201"/>
              <a:ext cx="1588" cy="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85" name="Freeform 591">
              <a:extLst>
                <a:ext uri="{FF2B5EF4-FFF2-40B4-BE49-F238E27FC236}">
                  <a16:creationId xmlns:a16="http://schemas.microsoft.com/office/drawing/2014/main" id="{83B6A49E-E641-4004-A85F-C62D1A32B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5919788"/>
              <a:ext cx="3175" cy="3175"/>
            </a:xfrm>
            <a:custGeom>
              <a:avLst/>
              <a:gdLst>
                <a:gd name="T0" fmla="*/ 2 w 6"/>
                <a:gd name="T1" fmla="*/ 1 h 5"/>
                <a:gd name="T2" fmla="*/ 5 w 6"/>
                <a:gd name="T3" fmla="*/ 2 h 5"/>
                <a:gd name="T4" fmla="*/ 6 w 6"/>
                <a:gd name="T5" fmla="*/ 3 h 5"/>
                <a:gd name="T6" fmla="*/ 5 w 6"/>
                <a:gd name="T7" fmla="*/ 5 h 5"/>
                <a:gd name="T8" fmla="*/ 2 w 6"/>
                <a:gd name="T9" fmla="*/ 5 h 5"/>
                <a:gd name="T10" fmla="*/ 0 w 6"/>
                <a:gd name="T11" fmla="*/ 2 h 5"/>
                <a:gd name="T12" fmla="*/ 1 w 6"/>
                <a:gd name="T13" fmla="*/ 1 h 5"/>
                <a:gd name="T14" fmla="*/ 2 w 6"/>
                <a:gd name="T15" fmla="*/ 0 h 5"/>
                <a:gd name="T16" fmla="*/ 2 w 6"/>
                <a:gd name="T17" fmla="*/ 1 h 5"/>
                <a:gd name="T18" fmla="*/ 2 w 6"/>
                <a:gd name="T19" fmla="*/ 1 h 5"/>
                <a:gd name="T20" fmla="*/ 2 w 6"/>
                <a:gd name="T21" fmla="*/ 1 h 5"/>
                <a:gd name="T22" fmla="*/ 2 w 6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5">
                  <a:moveTo>
                    <a:pt x="2" y="1"/>
                  </a:moveTo>
                  <a:lnTo>
                    <a:pt x="5" y="2"/>
                  </a:lnTo>
                  <a:lnTo>
                    <a:pt x="6" y="3"/>
                  </a:lnTo>
                  <a:lnTo>
                    <a:pt x="5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86" name="Freeform 592">
              <a:extLst>
                <a:ext uri="{FF2B5EF4-FFF2-40B4-BE49-F238E27FC236}">
                  <a16:creationId xmlns:a16="http://schemas.microsoft.com/office/drawing/2014/main" id="{882110EB-EF86-4AF1-A3E2-8D423C80C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376" y="5922963"/>
              <a:ext cx="15875" cy="7938"/>
            </a:xfrm>
            <a:custGeom>
              <a:avLst/>
              <a:gdLst>
                <a:gd name="T0" fmla="*/ 12 w 30"/>
                <a:gd name="T1" fmla="*/ 8 h 15"/>
                <a:gd name="T2" fmla="*/ 23 w 30"/>
                <a:gd name="T3" fmla="*/ 5 h 15"/>
                <a:gd name="T4" fmla="*/ 23 w 30"/>
                <a:gd name="T5" fmla="*/ 1 h 15"/>
                <a:gd name="T6" fmla="*/ 24 w 30"/>
                <a:gd name="T7" fmla="*/ 0 h 15"/>
                <a:gd name="T8" fmla="*/ 29 w 30"/>
                <a:gd name="T9" fmla="*/ 0 h 15"/>
                <a:gd name="T10" fmla="*/ 30 w 30"/>
                <a:gd name="T11" fmla="*/ 1 h 15"/>
                <a:gd name="T12" fmla="*/ 30 w 30"/>
                <a:gd name="T13" fmla="*/ 2 h 15"/>
                <a:gd name="T14" fmla="*/ 21 w 30"/>
                <a:gd name="T15" fmla="*/ 10 h 15"/>
                <a:gd name="T16" fmla="*/ 18 w 30"/>
                <a:gd name="T17" fmla="*/ 11 h 15"/>
                <a:gd name="T18" fmla="*/ 0 w 30"/>
                <a:gd name="T19" fmla="*/ 15 h 15"/>
                <a:gd name="T20" fmla="*/ 2 w 30"/>
                <a:gd name="T21" fmla="*/ 13 h 15"/>
                <a:gd name="T22" fmla="*/ 12 w 30"/>
                <a:gd name="T23" fmla="*/ 8 h 15"/>
                <a:gd name="T24" fmla="*/ 12 w 30"/>
                <a:gd name="T25" fmla="*/ 8 h 15"/>
                <a:gd name="T26" fmla="*/ 12 w 30"/>
                <a:gd name="T27" fmla="*/ 8 h 15"/>
                <a:gd name="T28" fmla="*/ 12 w 30"/>
                <a:gd name="T29" fmla="*/ 8 h 15"/>
                <a:gd name="T30" fmla="*/ 12 w 30"/>
                <a:gd name="T3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15">
                  <a:moveTo>
                    <a:pt x="12" y="8"/>
                  </a:moveTo>
                  <a:lnTo>
                    <a:pt x="23" y="5"/>
                  </a:lnTo>
                  <a:lnTo>
                    <a:pt x="23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0" y="1"/>
                  </a:lnTo>
                  <a:lnTo>
                    <a:pt x="30" y="2"/>
                  </a:lnTo>
                  <a:lnTo>
                    <a:pt x="21" y="10"/>
                  </a:lnTo>
                  <a:lnTo>
                    <a:pt x="18" y="11"/>
                  </a:lnTo>
                  <a:lnTo>
                    <a:pt x="0" y="15"/>
                  </a:lnTo>
                  <a:lnTo>
                    <a:pt x="2" y="13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87" name="Freeform 593">
              <a:extLst>
                <a:ext uri="{FF2B5EF4-FFF2-40B4-BE49-F238E27FC236}">
                  <a16:creationId xmlns:a16="http://schemas.microsoft.com/office/drawing/2014/main" id="{75A88B14-71E0-4ED6-B65F-225E802ED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7026" y="5926138"/>
              <a:ext cx="1588" cy="1588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2 h 4"/>
                <a:gd name="T4" fmla="*/ 1 w 3"/>
                <a:gd name="T5" fmla="*/ 4 h 4"/>
                <a:gd name="T6" fmla="*/ 0 w 3"/>
                <a:gd name="T7" fmla="*/ 4 h 4"/>
                <a:gd name="T8" fmla="*/ 0 w 3"/>
                <a:gd name="T9" fmla="*/ 2 h 4"/>
                <a:gd name="T10" fmla="*/ 3 w 3"/>
                <a:gd name="T11" fmla="*/ 0 h 4"/>
                <a:gd name="T12" fmla="*/ 3 w 3"/>
                <a:gd name="T13" fmla="*/ 0 h 4"/>
                <a:gd name="T14" fmla="*/ 3 w 3"/>
                <a:gd name="T15" fmla="*/ 0 h 4"/>
                <a:gd name="T16" fmla="*/ 3 w 3"/>
                <a:gd name="T17" fmla="*/ 0 h 4"/>
                <a:gd name="T18" fmla="*/ 3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3" y="2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88" name="Freeform 594">
              <a:extLst>
                <a:ext uri="{FF2B5EF4-FFF2-40B4-BE49-F238E27FC236}">
                  <a16:creationId xmlns:a16="http://schemas.microsoft.com/office/drawing/2014/main" id="{738DB2C9-4A8F-4A4D-BC41-1562EA769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5926138"/>
              <a:ext cx="1588" cy="1588"/>
            </a:xfrm>
            <a:custGeom>
              <a:avLst/>
              <a:gdLst>
                <a:gd name="T0" fmla="*/ 2 w 4"/>
                <a:gd name="T1" fmla="*/ 1 h 3"/>
                <a:gd name="T2" fmla="*/ 4 w 4"/>
                <a:gd name="T3" fmla="*/ 3 h 3"/>
                <a:gd name="T4" fmla="*/ 1 w 4"/>
                <a:gd name="T5" fmla="*/ 3 h 3"/>
                <a:gd name="T6" fmla="*/ 0 w 4"/>
                <a:gd name="T7" fmla="*/ 0 h 3"/>
                <a:gd name="T8" fmla="*/ 2 w 4"/>
                <a:gd name="T9" fmla="*/ 0 h 3"/>
                <a:gd name="T10" fmla="*/ 2 w 4"/>
                <a:gd name="T11" fmla="*/ 1 h 3"/>
                <a:gd name="T12" fmla="*/ 2 w 4"/>
                <a:gd name="T13" fmla="*/ 1 h 3"/>
                <a:gd name="T14" fmla="*/ 2 w 4"/>
                <a:gd name="T15" fmla="*/ 1 h 3"/>
                <a:gd name="T16" fmla="*/ 2 w 4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lnTo>
                    <a:pt x="4" y="3"/>
                  </a:lnTo>
                  <a:lnTo>
                    <a:pt x="1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89" name="Freeform 595">
              <a:extLst>
                <a:ext uri="{FF2B5EF4-FFF2-40B4-BE49-F238E27FC236}">
                  <a16:creationId xmlns:a16="http://schemas.microsoft.com/office/drawing/2014/main" id="{2CDC12E6-D98B-48BC-8DD3-BD9AA98A3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388" y="5926138"/>
              <a:ext cx="19050" cy="15875"/>
            </a:xfrm>
            <a:custGeom>
              <a:avLst/>
              <a:gdLst>
                <a:gd name="T0" fmla="*/ 12 w 37"/>
                <a:gd name="T1" fmla="*/ 4 h 30"/>
                <a:gd name="T2" fmla="*/ 18 w 37"/>
                <a:gd name="T3" fmla="*/ 4 h 30"/>
                <a:gd name="T4" fmla="*/ 24 w 37"/>
                <a:gd name="T5" fmla="*/ 0 h 30"/>
                <a:gd name="T6" fmla="*/ 25 w 37"/>
                <a:gd name="T7" fmla="*/ 1 h 30"/>
                <a:gd name="T8" fmla="*/ 25 w 37"/>
                <a:gd name="T9" fmla="*/ 4 h 30"/>
                <a:gd name="T10" fmla="*/ 27 w 37"/>
                <a:gd name="T11" fmla="*/ 5 h 30"/>
                <a:gd name="T12" fmla="*/ 30 w 37"/>
                <a:gd name="T13" fmla="*/ 4 h 30"/>
                <a:gd name="T14" fmla="*/ 34 w 37"/>
                <a:gd name="T15" fmla="*/ 2 h 30"/>
                <a:gd name="T16" fmla="*/ 36 w 37"/>
                <a:gd name="T17" fmla="*/ 3 h 30"/>
                <a:gd name="T18" fmla="*/ 37 w 37"/>
                <a:gd name="T19" fmla="*/ 4 h 30"/>
                <a:gd name="T20" fmla="*/ 36 w 37"/>
                <a:gd name="T21" fmla="*/ 6 h 30"/>
                <a:gd name="T22" fmla="*/ 30 w 37"/>
                <a:gd name="T23" fmla="*/ 9 h 30"/>
                <a:gd name="T24" fmla="*/ 28 w 37"/>
                <a:gd name="T25" fmla="*/ 10 h 30"/>
                <a:gd name="T26" fmla="*/ 32 w 37"/>
                <a:gd name="T27" fmla="*/ 14 h 30"/>
                <a:gd name="T28" fmla="*/ 28 w 37"/>
                <a:gd name="T29" fmla="*/ 20 h 30"/>
                <a:gd name="T30" fmla="*/ 34 w 37"/>
                <a:gd name="T31" fmla="*/ 23 h 30"/>
                <a:gd name="T32" fmla="*/ 34 w 37"/>
                <a:gd name="T33" fmla="*/ 25 h 30"/>
                <a:gd name="T34" fmla="*/ 24 w 37"/>
                <a:gd name="T35" fmla="*/ 27 h 30"/>
                <a:gd name="T36" fmla="*/ 21 w 37"/>
                <a:gd name="T37" fmla="*/ 30 h 30"/>
                <a:gd name="T38" fmla="*/ 19 w 37"/>
                <a:gd name="T39" fmla="*/ 29 h 30"/>
                <a:gd name="T40" fmla="*/ 15 w 37"/>
                <a:gd name="T41" fmla="*/ 26 h 30"/>
                <a:gd name="T42" fmla="*/ 4 w 37"/>
                <a:gd name="T43" fmla="*/ 28 h 30"/>
                <a:gd name="T44" fmla="*/ 2 w 37"/>
                <a:gd name="T45" fmla="*/ 28 h 30"/>
                <a:gd name="T46" fmla="*/ 0 w 37"/>
                <a:gd name="T47" fmla="*/ 22 h 30"/>
                <a:gd name="T48" fmla="*/ 7 w 37"/>
                <a:gd name="T49" fmla="*/ 17 h 30"/>
                <a:gd name="T50" fmla="*/ 8 w 37"/>
                <a:gd name="T51" fmla="*/ 12 h 30"/>
                <a:gd name="T52" fmla="*/ 7 w 37"/>
                <a:gd name="T53" fmla="*/ 7 h 30"/>
                <a:gd name="T54" fmla="*/ 12 w 37"/>
                <a:gd name="T55" fmla="*/ 4 h 30"/>
                <a:gd name="T56" fmla="*/ 12 w 37"/>
                <a:gd name="T57" fmla="*/ 4 h 30"/>
                <a:gd name="T58" fmla="*/ 12 w 37"/>
                <a:gd name="T59" fmla="*/ 4 h 30"/>
                <a:gd name="T60" fmla="*/ 12 w 37"/>
                <a:gd name="T61" fmla="*/ 4 h 30"/>
                <a:gd name="T62" fmla="*/ 12 w 37"/>
                <a:gd name="T63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" h="30">
                  <a:moveTo>
                    <a:pt x="12" y="4"/>
                  </a:moveTo>
                  <a:lnTo>
                    <a:pt x="18" y="4"/>
                  </a:lnTo>
                  <a:lnTo>
                    <a:pt x="24" y="0"/>
                  </a:lnTo>
                  <a:lnTo>
                    <a:pt x="25" y="1"/>
                  </a:lnTo>
                  <a:lnTo>
                    <a:pt x="25" y="4"/>
                  </a:lnTo>
                  <a:lnTo>
                    <a:pt x="27" y="5"/>
                  </a:lnTo>
                  <a:lnTo>
                    <a:pt x="30" y="4"/>
                  </a:lnTo>
                  <a:lnTo>
                    <a:pt x="34" y="2"/>
                  </a:lnTo>
                  <a:lnTo>
                    <a:pt x="36" y="3"/>
                  </a:lnTo>
                  <a:lnTo>
                    <a:pt x="37" y="4"/>
                  </a:lnTo>
                  <a:lnTo>
                    <a:pt x="36" y="6"/>
                  </a:lnTo>
                  <a:lnTo>
                    <a:pt x="30" y="9"/>
                  </a:lnTo>
                  <a:lnTo>
                    <a:pt x="28" y="10"/>
                  </a:lnTo>
                  <a:lnTo>
                    <a:pt x="32" y="14"/>
                  </a:lnTo>
                  <a:lnTo>
                    <a:pt x="28" y="20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24" y="27"/>
                  </a:lnTo>
                  <a:lnTo>
                    <a:pt x="21" y="30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7" y="17"/>
                  </a:lnTo>
                  <a:lnTo>
                    <a:pt x="8" y="12"/>
                  </a:lnTo>
                  <a:lnTo>
                    <a:pt x="7" y="7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90" name="Freeform 596">
              <a:extLst>
                <a:ext uri="{FF2B5EF4-FFF2-40B4-BE49-F238E27FC236}">
                  <a16:creationId xmlns:a16="http://schemas.microsoft.com/office/drawing/2014/main" id="{6A9ED249-3D15-4B2B-9E99-21E651574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688" y="5927726"/>
              <a:ext cx="1588" cy="1588"/>
            </a:xfrm>
            <a:custGeom>
              <a:avLst/>
              <a:gdLst>
                <a:gd name="T0" fmla="*/ 2 w 3"/>
                <a:gd name="T1" fmla="*/ 1 h 4"/>
                <a:gd name="T2" fmla="*/ 3 w 3"/>
                <a:gd name="T3" fmla="*/ 2 h 4"/>
                <a:gd name="T4" fmla="*/ 2 w 3"/>
                <a:gd name="T5" fmla="*/ 4 h 4"/>
                <a:gd name="T6" fmla="*/ 0 w 3"/>
                <a:gd name="T7" fmla="*/ 1 h 4"/>
                <a:gd name="T8" fmla="*/ 0 w 3"/>
                <a:gd name="T9" fmla="*/ 0 h 4"/>
                <a:gd name="T10" fmla="*/ 2 w 3"/>
                <a:gd name="T11" fmla="*/ 0 h 4"/>
                <a:gd name="T12" fmla="*/ 2 w 3"/>
                <a:gd name="T13" fmla="*/ 1 h 4"/>
                <a:gd name="T14" fmla="*/ 2 w 3"/>
                <a:gd name="T15" fmla="*/ 1 h 4"/>
                <a:gd name="T16" fmla="*/ 2 w 3"/>
                <a:gd name="T17" fmla="*/ 1 h 4"/>
                <a:gd name="T18" fmla="*/ 2 w 3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lnTo>
                    <a:pt x="3" y="2"/>
                  </a:lnTo>
                  <a:lnTo>
                    <a:pt x="2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91" name="Freeform 597">
              <a:extLst>
                <a:ext uri="{FF2B5EF4-FFF2-40B4-BE49-F238E27FC236}">
                  <a16:creationId xmlns:a16="http://schemas.microsoft.com/office/drawing/2014/main" id="{44ECD819-3F5F-405E-9436-2F470BD7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6" y="5927726"/>
              <a:ext cx="3175" cy="3175"/>
            </a:xfrm>
            <a:custGeom>
              <a:avLst/>
              <a:gdLst>
                <a:gd name="T0" fmla="*/ 0 w 6"/>
                <a:gd name="T1" fmla="*/ 3 h 5"/>
                <a:gd name="T2" fmla="*/ 0 w 6"/>
                <a:gd name="T3" fmla="*/ 0 h 5"/>
                <a:gd name="T4" fmla="*/ 2 w 6"/>
                <a:gd name="T5" fmla="*/ 0 h 5"/>
                <a:gd name="T6" fmla="*/ 2 w 6"/>
                <a:gd name="T7" fmla="*/ 0 h 5"/>
                <a:gd name="T8" fmla="*/ 6 w 6"/>
                <a:gd name="T9" fmla="*/ 3 h 5"/>
                <a:gd name="T10" fmla="*/ 6 w 6"/>
                <a:gd name="T11" fmla="*/ 4 h 5"/>
                <a:gd name="T12" fmla="*/ 1 w 6"/>
                <a:gd name="T13" fmla="*/ 5 h 5"/>
                <a:gd name="T14" fmla="*/ 0 w 6"/>
                <a:gd name="T15" fmla="*/ 4 h 5"/>
                <a:gd name="T16" fmla="*/ 0 w 6"/>
                <a:gd name="T17" fmla="*/ 2 h 5"/>
                <a:gd name="T18" fmla="*/ 0 w 6"/>
                <a:gd name="T19" fmla="*/ 3 h 5"/>
                <a:gd name="T20" fmla="*/ 0 w 6"/>
                <a:gd name="T21" fmla="*/ 3 h 5"/>
                <a:gd name="T22" fmla="*/ 0 w 6"/>
                <a:gd name="T2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5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6" y="3"/>
                  </a:lnTo>
                  <a:lnTo>
                    <a:pt x="6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92" name="Freeform 598">
              <a:extLst>
                <a:ext uri="{FF2B5EF4-FFF2-40B4-BE49-F238E27FC236}">
                  <a16:creationId xmlns:a16="http://schemas.microsoft.com/office/drawing/2014/main" id="{CE91E9F7-FEAB-4B20-B430-3B70E3A09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5927726"/>
              <a:ext cx="1588" cy="158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2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  <a:gd name="T16" fmla="*/ 2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93" name="Freeform 599">
              <a:extLst>
                <a:ext uri="{FF2B5EF4-FFF2-40B4-BE49-F238E27FC236}">
                  <a16:creationId xmlns:a16="http://schemas.microsoft.com/office/drawing/2014/main" id="{234A660A-3121-4955-9016-3B190B3A4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1" y="5929313"/>
              <a:ext cx="1588" cy="1588"/>
            </a:xfrm>
            <a:custGeom>
              <a:avLst/>
              <a:gdLst>
                <a:gd name="T0" fmla="*/ 3 w 4"/>
                <a:gd name="T1" fmla="*/ 0 h 3"/>
                <a:gd name="T2" fmla="*/ 4 w 4"/>
                <a:gd name="T3" fmla="*/ 2 h 3"/>
                <a:gd name="T4" fmla="*/ 1 w 4"/>
                <a:gd name="T5" fmla="*/ 3 h 3"/>
                <a:gd name="T6" fmla="*/ 0 w 4"/>
                <a:gd name="T7" fmla="*/ 2 h 3"/>
                <a:gd name="T8" fmla="*/ 3 w 4"/>
                <a:gd name="T9" fmla="*/ 0 h 3"/>
                <a:gd name="T10" fmla="*/ 3 w 4"/>
                <a:gd name="T11" fmla="*/ 0 h 3"/>
                <a:gd name="T12" fmla="*/ 3 w 4"/>
                <a:gd name="T13" fmla="*/ 0 h 3"/>
                <a:gd name="T14" fmla="*/ 3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94" name="Freeform 600">
              <a:extLst>
                <a:ext uri="{FF2B5EF4-FFF2-40B4-BE49-F238E27FC236}">
                  <a16:creationId xmlns:a16="http://schemas.microsoft.com/office/drawing/2014/main" id="{677A7364-D524-4EBD-899B-CABC1CFF0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5930901"/>
              <a:ext cx="1588" cy="3175"/>
            </a:xfrm>
            <a:custGeom>
              <a:avLst/>
              <a:gdLst>
                <a:gd name="T0" fmla="*/ 2 w 3"/>
                <a:gd name="T1" fmla="*/ 0 h 7"/>
                <a:gd name="T2" fmla="*/ 3 w 3"/>
                <a:gd name="T3" fmla="*/ 4 h 7"/>
                <a:gd name="T4" fmla="*/ 1 w 3"/>
                <a:gd name="T5" fmla="*/ 7 h 7"/>
                <a:gd name="T6" fmla="*/ 0 w 3"/>
                <a:gd name="T7" fmla="*/ 1 h 7"/>
                <a:gd name="T8" fmla="*/ 1 w 3"/>
                <a:gd name="T9" fmla="*/ 0 h 7"/>
                <a:gd name="T10" fmla="*/ 2 w 3"/>
                <a:gd name="T11" fmla="*/ 0 h 7"/>
                <a:gd name="T12" fmla="*/ 2 w 3"/>
                <a:gd name="T13" fmla="*/ 0 h 7"/>
                <a:gd name="T14" fmla="*/ 2 w 3"/>
                <a:gd name="T15" fmla="*/ 0 h 7"/>
                <a:gd name="T16" fmla="*/ 2 w 3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lnTo>
                    <a:pt x="3" y="4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95" name="Freeform 601">
              <a:extLst>
                <a:ext uri="{FF2B5EF4-FFF2-40B4-BE49-F238E27FC236}">
                  <a16:creationId xmlns:a16="http://schemas.microsoft.com/office/drawing/2014/main" id="{45A40031-E044-4FA6-9789-D61BE9AB3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438" y="5932488"/>
              <a:ext cx="6350" cy="4763"/>
            </a:xfrm>
            <a:custGeom>
              <a:avLst/>
              <a:gdLst>
                <a:gd name="T0" fmla="*/ 5 w 14"/>
                <a:gd name="T1" fmla="*/ 0 h 7"/>
                <a:gd name="T2" fmla="*/ 13 w 14"/>
                <a:gd name="T3" fmla="*/ 1 h 7"/>
                <a:gd name="T4" fmla="*/ 14 w 14"/>
                <a:gd name="T5" fmla="*/ 3 h 7"/>
                <a:gd name="T6" fmla="*/ 13 w 14"/>
                <a:gd name="T7" fmla="*/ 5 h 7"/>
                <a:gd name="T8" fmla="*/ 8 w 14"/>
                <a:gd name="T9" fmla="*/ 6 h 7"/>
                <a:gd name="T10" fmla="*/ 2 w 14"/>
                <a:gd name="T11" fmla="*/ 7 h 7"/>
                <a:gd name="T12" fmla="*/ 1 w 14"/>
                <a:gd name="T13" fmla="*/ 6 h 7"/>
                <a:gd name="T14" fmla="*/ 0 w 14"/>
                <a:gd name="T15" fmla="*/ 4 h 7"/>
                <a:gd name="T16" fmla="*/ 1 w 14"/>
                <a:gd name="T17" fmla="*/ 1 h 7"/>
                <a:gd name="T18" fmla="*/ 5 w 14"/>
                <a:gd name="T19" fmla="*/ 0 h 7"/>
                <a:gd name="T20" fmla="*/ 5 w 14"/>
                <a:gd name="T21" fmla="*/ 0 h 7"/>
                <a:gd name="T22" fmla="*/ 5 w 14"/>
                <a:gd name="T23" fmla="*/ 0 h 7"/>
                <a:gd name="T24" fmla="*/ 5 w 14"/>
                <a:gd name="T25" fmla="*/ 0 h 7"/>
                <a:gd name="T26" fmla="*/ 5 w 14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7">
                  <a:moveTo>
                    <a:pt x="5" y="0"/>
                  </a:moveTo>
                  <a:lnTo>
                    <a:pt x="13" y="1"/>
                  </a:lnTo>
                  <a:lnTo>
                    <a:pt x="14" y="3"/>
                  </a:lnTo>
                  <a:lnTo>
                    <a:pt x="13" y="5"/>
                  </a:lnTo>
                  <a:lnTo>
                    <a:pt x="8" y="6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96" name="Freeform 602">
              <a:extLst>
                <a:ext uri="{FF2B5EF4-FFF2-40B4-BE49-F238E27FC236}">
                  <a16:creationId xmlns:a16="http://schemas.microsoft.com/office/drawing/2014/main" id="{B4469EC3-4082-4E9B-9254-AF3431F95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5932488"/>
              <a:ext cx="6350" cy="4763"/>
            </a:xfrm>
            <a:custGeom>
              <a:avLst/>
              <a:gdLst>
                <a:gd name="T0" fmla="*/ 5 w 11"/>
                <a:gd name="T1" fmla="*/ 0 h 8"/>
                <a:gd name="T2" fmla="*/ 8 w 11"/>
                <a:gd name="T3" fmla="*/ 0 h 8"/>
                <a:gd name="T4" fmla="*/ 11 w 11"/>
                <a:gd name="T5" fmla="*/ 3 h 8"/>
                <a:gd name="T6" fmla="*/ 10 w 11"/>
                <a:gd name="T7" fmla="*/ 5 h 8"/>
                <a:gd name="T8" fmla="*/ 8 w 11"/>
                <a:gd name="T9" fmla="*/ 7 h 8"/>
                <a:gd name="T10" fmla="*/ 4 w 11"/>
                <a:gd name="T11" fmla="*/ 8 h 8"/>
                <a:gd name="T12" fmla="*/ 0 w 11"/>
                <a:gd name="T13" fmla="*/ 3 h 8"/>
                <a:gd name="T14" fmla="*/ 5 w 11"/>
                <a:gd name="T15" fmla="*/ 0 h 8"/>
                <a:gd name="T16" fmla="*/ 5 w 11"/>
                <a:gd name="T17" fmla="*/ 0 h 8"/>
                <a:gd name="T18" fmla="*/ 5 w 11"/>
                <a:gd name="T19" fmla="*/ 0 h 8"/>
                <a:gd name="T20" fmla="*/ 5 w 11"/>
                <a:gd name="T21" fmla="*/ 0 h 8"/>
                <a:gd name="T22" fmla="*/ 5 w 11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5" y="0"/>
                  </a:moveTo>
                  <a:lnTo>
                    <a:pt x="8" y="0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8" y="7"/>
                  </a:lnTo>
                  <a:lnTo>
                    <a:pt x="4" y="8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97" name="Freeform 603">
              <a:extLst>
                <a:ext uri="{FF2B5EF4-FFF2-40B4-BE49-F238E27FC236}">
                  <a16:creationId xmlns:a16="http://schemas.microsoft.com/office/drawing/2014/main" id="{5BD032DE-446E-4725-A1CA-D7C40E1A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7026" y="5934076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98" name="Freeform 604">
              <a:extLst>
                <a:ext uri="{FF2B5EF4-FFF2-40B4-BE49-F238E27FC236}">
                  <a16:creationId xmlns:a16="http://schemas.microsoft.com/office/drawing/2014/main" id="{6FFA03CB-8DF0-454D-8315-0E511248E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5935663"/>
              <a:ext cx="3175" cy="4763"/>
            </a:xfrm>
            <a:custGeom>
              <a:avLst/>
              <a:gdLst>
                <a:gd name="T0" fmla="*/ 0 w 6"/>
                <a:gd name="T1" fmla="*/ 1 h 7"/>
                <a:gd name="T2" fmla="*/ 1 w 6"/>
                <a:gd name="T3" fmla="*/ 0 h 7"/>
                <a:gd name="T4" fmla="*/ 4 w 6"/>
                <a:gd name="T5" fmla="*/ 5 h 7"/>
                <a:gd name="T6" fmla="*/ 5 w 6"/>
                <a:gd name="T7" fmla="*/ 2 h 7"/>
                <a:gd name="T8" fmla="*/ 6 w 6"/>
                <a:gd name="T9" fmla="*/ 3 h 7"/>
                <a:gd name="T10" fmla="*/ 6 w 6"/>
                <a:gd name="T11" fmla="*/ 6 h 7"/>
                <a:gd name="T12" fmla="*/ 4 w 6"/>
                <a:gd name="T13" fmla="*/ 7 h 7"/>
                <a:gd name="T14" fmla="*/ 1 w 6"/>
                <a:gd name="T15" fmla="*/ 6 h 7"/>
                <a:gd name="T16" fmla="*/ 0 w 6"/>
                <a:gd name="T17" fmla="*/ 1 h 7"/>
                <a:gd name="T18" fmla="*/ 0 w 6"/>
                <a:gd name="T19" fmla="*/ 1 h 7"/>
                <a:gd name="T20" fmla="*/ 0 w 6"/>
                <a:gd name="T21" fmla="*/ 1 h 7"/>
                <a:gd name="T22" fmla="*/ 0 w 6"/>
                <a:gd name="T23" fmla="*/ 1 h 7"/>
                <a:gd name="T24" fmla="*/ 0 w 6"/>
                <a:gd name="T2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lnTo>
                    <a:pt x="1" y="0"/>
                  </a:lnTo>
                  <a:lnTo>
                    <a:pt x="4" y="5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6"/>
                  </a:lnTo>
                  <a:lnTo>
                    <a:pt x="4" y="7"/>
                  </a:lnTo>
                  <a:lnTo>
                    <a:pt x="1" y="6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99" name="Freeform 605">
              <a:extLst>
                <a:ext uri="{FF2B5EF4-FFF2-40B4-BE49-F238E27FC236}">
                  <a16:creationId xmlns:a16="http://schemas.microsoft.com/office/drawing/2014/main" id="{FB02804A-8DD4-470E-9755-C968A6D92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2913" y="5937251"/>
              <a:ext cx="7938" cy="1588"/>
            </a:xfrm>
            <a:custGeom>
              <a:avLst/>
              <a:gdLst>
                <a:gd name="T0" fmla="*/ 10 w 14"/>
                <a:gd name="T1" fmla="*/ 0 h 5"/>
                <a:gd name="T2" fmla="*/ 14 w 14"/>
                <a:gd name="T3" fmla="*/ 0 h 5"/>
                <a:gd name="T4" fmla="*/ 11 w 14"/>
                <a:gd name="T5" fmla="*/ 3 h 5"/>
                <a:gd name="T6" fmla="*/ 4 w 14"/>
                <a:gd name="T7" fmla="*/ 5 h 5"/>
                <a:gd name="T8" fmla="*/ 0 w 14"/>
                <a:gd name="T9" fmla="*/ 4 h 5"/>
                <a:gd name="T10" fmla="*/ 0 w 14"/>
                <a:gd name="T11" fmla="*/ 3 h 5"/>
                <a:gd name="T12" fmla="*/ 2 w 14"/>
                <a:gd name="T13" fmla="*/ 2 h 5"/>
                <a:gd name="T14" fmla="*/ 10 w 14"/>
                <a:gd name="T15" fmla="*/ 0 h 5"/>
                <a:gd name="T16" fmla="*/ 10 w 14"/>
                <a:gd name="T17" fmla="*/ 0 h 5"/>
                <a:gd name="T18" fmla="*/ 10 w 14"/>
                <a:gd name="T19" fmla="*/ 0 h 5"/>
                <a:gd name="T20" fmla="*/ 10 w 14"/>
                <a:gd name="T21" fmla="*/ 0 h 5"/>
                <a:gd name="T22" fmla="*/ 10 w 14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5">
                  <a:moveTo>
                    <a:pt x="10" y="0"/>
                  </a:moveTo>
                  <a:lnTo>
                    <a:pt x="14" y="0"/>
                  </a:lnTo>
                  <a:lnTo>
                    <a:pt x="11" y="3"/>
                  </a:lnTo>
                  <a:lnTo>
                    <a:pt x="4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00" name="Freeform 606">
              <a:extLst>
                <a:ext uri="{FF2B5EF4-FFF2-40B4-BE49-F238E27FC236}">
                  <a16:creationId xmlns:a16="http://schemas.microsoft.com/office/drawing/2014/main" id="{772370C1-EFC8-4556-A96F-CEF21AFE6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938" y="5937251"/>
              <a:ext cx="3175" cy="0"/>
            </a:xfrm>
            <a:custGeom>
              <a:avLst/>
              <a:gdLst>
                <a:gd name="T0" fmla="*/ 1 w 4"/>
                <a:gd name="T1" fmla="*/ 0 h 2"/>
                <a:gd name="T2" fmla="*/ 4 w 4"/>
                <a:gd name="T3" fmla="*/ 1 h 2"/>
                <a:gd name="T4" fmla="*/ 4 w 4"/>
                <a:gd name="T5" fmla="*/ 2 h 2"/>
                <a:gd name="T6" fmla="*/ 1 w 4"/>
                <a:gd name="T7" fmla="*/ 2 h 2"/>
                <a:gd name="T8" fmla="*/ 0 w 4"/>
                <a:gd name="T9" fmla="*/ 1 h 2"/>
                <a:gd name="T10" fmla="*/ 1 w 4"/>
                <a:gd name="T11" fmla="*/ 0 h 2"/>
                <a:gd name="T12" fmla="*/ 1 w 4"/>
                <a:gd name="T13" fmla="*/ 0 h 2"/>
                <a:gd name="T14" fmla="*/ 1 w 4"/>
                <a:gd name="T15" fmla="*/ 0 h 2"/>
                <a:gd name="T16" fmla="*/ 1 w 4"/>
                <a:gd name="T17" fmla="*/ 0 h 2"/>
                <a:gd name="T18" fmla="*/ 1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01" name="Freeform 608">
              <a:extLst>
                <a:ext uri="{FF2B5EF4-FFF2-40B4-BE49-F238E27FC236}">
                  <a16:creationId xmlns:a16="http://schemas.microsoft.com/office/drawing/2014/main" id="{FC07DD41-068C-434E-81A2-43E19FA51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413" y="5938838"/>
              <a:ext cx="6350" cy="6350"/>
            </a:xfrm>
            <a:custGeom>
              <a:avLst/>
              <a:gdLst>
                <a:gd name="T0" fmla="*/ 3 w 11"/>
                <a:gd name="T1" fmla="*/ 1 h 13"/>
                <a:gd name="T2" fmla="*/ 6 w 11"/>
                <a:gd name="T3" fmla="*/ 2 h 13"/>
                <a:gd name="T4" fmla="*/ 9 w 11"/>
                <a:gd name="T5" fmla="*/ 0 h 13"/>
                <a:gd name="T6" fmla="*/ 11 w 11"/>
                <a:gd name="T7" fmla="*/ 1 h 13"/>
                <a:gd name="T8" fmla="*/ 11 w 11"/>
                <a:gd name="T9" fmla="*/ 6 h 13"/>
                <a:gd name="T10" fmla="*/ 8 w 11"/>
                <a:gd name="T11" fmla="*/ 13 h 13"/>
                <a:gd name="T12" fmla="*/ 5 w 11"/>
                <a:gd name="T13" fmla="*/ 9 h 13"/>
                <a:gd name="T14" fmla="*/ 3 w 11"/>
                <a:gd name="T15" fmla="*/ 8 h 13"/>
                <a:gd name="T16" fmla="*/ 0 w 11"/>
                <a:gd name="T17" fmla="*/ 3 h 13"/>
                <a:gd name="T18" fmla="*/ 1 w 11"/>
                <a:gd name="T19" fmla="*/ 2 h 13"/>
                <a:gd name="T20" fmla="*/ 3 w 11"/>
                <a:gd name="T21" fmla="*/ 1 h 13"/>
                <a:gd name="T22" fmla="*/ 3 w 11"/>
                <a:gd name="T23" fmla="*/ 1 h 13"/>
                <a:gd name="T24" fmla="*/ 3 w 11"/>
                <a:gd name="T25" fmla="*/ 1 h 13"/>
                <a:gd name="T26" fmla="*/ 3 w 11"/>
                <a:gd name="T27" fmla="*/ 1 h 13"/>
                <a:gd name="T28" fmla="*/ 3 w 11"/>
                <a:gd name="T2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3">
                  <a:moveTo>
                    <a:pt x="3" y="1"/>
                  </a:moveTo>
                  <a:lnTo>
                    <a:pt x="6" y="2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1" y="6"/>
                  </a:lnTo>
                  <a:lnTo>
                    <a:pt x="8" y="13"/>
                  </a:lnTo>
                  <a:lnTo>
                    <a:pt x="5" y="9"/>
                  </a:lnTo>
                  <a:lnTo>
                    <a:pt x="3" y="8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02" name="Freeform 609">
              <a:extLst>
                <a:ext uri="{FF2B5EF4-FFF2-40B4-BE49-F238E27FC236}">
                  <a16:creationId xmlns:a16="http://schemas.microsoft.com/office/drawing/2014/main" id="{F521FD03-30DC-45E4-99B0-DCFB0AD70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2913" y="5940425"/>
              <a:ext cx="3175" cy="1588"/>
            </a:xfrm>
            <a:custGeom>
              <a:avLst/>
              <a:gdLst>
                <a:gd name="T0" fmla="*/ 4 w 7"/>
                <a:gd name="T1" fmla="*/ 0 h 3"/>
                <a:gd name="T2" fmla="*/ 7 w 7"/>
                <a:gd name="T3" fmla="*/ 1 h 3"/>
                <a:gd name="T4" fmla="*/ 1 w 7"/>
                <a:gd name="T5" fmla="*/ 3 h 3"/>
                <a:gd name="T6" fmla="*/ 0 w 7"/>
                <a:gd name="T7" fmla="*/ 3 h 3"/>
                <a:gd name="T8" fmla="*/ 0 w 7"/>
                <a:gd name="T9" fmla="*/ 2 h 3"/>
                <a:gd name="T10" fmla="*/ 3 w 7"/>
                <a:gd name="T11" fmla="*/ 0 h 3"/>
                <a:gd name="T12" fmla="*/ 4 w 7"/>
                <a:gd name="T13" fmla="*/ 0 h 3"/>
                <a:gd name="T14" fmla="*/ 4 w 7"/>
                <a:gd name="T15" fmla="*/ 0 h 3"/>
                <a:gd name="T16" fmla="*/ 4 w 7"/>
                <a:gd name="T17" fmla="*/ 0 h 3"/>
                <a:gd name="T18" fmla="*/ 4 w 7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">
                  <a:moveTo>
                    <a:pt x="4" y="0"/>
                  </a:moveTo>
                  <a:lnTo>
                    <a:pt x="7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03" name="Freeform 610">
              <a:extLst>
                <a:ext uri="{FF2B5EF4-FFF2-40B4-BE49-F238E27FC236}">
                  <a16:creationId xmlns:a16="http://schemas.microsoft.com/office/drawing/2014/main" id="{B465157C-EA83-4981-A792-DE9899E5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350" y="5940425"/>
              <a:ext cx="1588" cy="15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0 w 3"/>
                <a:gd name="T5" fmla="*/ 2 h 2"/>
                <a:gd name="T6" fmla="*/ 1 w 3"/>
                <a:gd name="T7" fmla="*/ 0 h 2"/>
                <a:gd name="T8" fmla="*/ 1 w 3"/>
                <a:gd name="T9" fmla="*/ 0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1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04" name="Freeform 611">
              <a:extLst>
                <a:ext uri="{FF2B5EF4-FFF2-40B4-BE49-F238E27FC236}">
                  <a16:creationId xmlns:a16="http://schemas.microsoft.com/office/drawing/2014/main" id="{6F2037F0-B673-4202-AA8F-D587FE9E8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800" y="5945188"/>
              <a:ext cx="3175" cy="1588"/>
            </a:xfrm>
            <a:custGeom>
              <a:avLst/>
              <a:gdLst>
                <a:gd name="T0" fmla="*/ 2 w 5"/>
                <a:gd name="T1" fmla="*/ 0 h 3"/>
                <a:gd name="T2" fmla="*/ 4 w 5"/>
                <a:gd name="T3" fmla="*/ 0 h 3"/>
                <a:gd name="T4" fmla="*/ 5 w 5"/>
                <a:gd name="T5" fmla="*/ 1 h 3"/>
                <a:gd name="T6" fmla="*/ 3 w 5"/>
                <a:gd name="T7" fmla="*/ 3 h 3"/>
                <a:gd name="T8" fmla="*/ 2 w 5"/>
                <a:gd name="T9" fmla="*/ 3 h 3"/>
                <a:gd name="T10" fmla="*/ 0 w 5"/>
                <a:gd name="T11" fmla="*/ 2 h 3"/>
                <a:gd name="T12" fmla="*/ 2 w 5"/>
                <a:gd name="T13" fmla="*/ 0 h 3"/>
                <a:gd name="T14" fmla="*/ 2 w 5"/>
                <a:gd name="T15" fmla="*/ 0 h 3"/>
                <a:gd name="T16" fmla="*/ 2 w 5"/>
                <a:gd name="T17" fmla="*/ 0 h 3"/>
                <a:gd name="T18" fmla="*/ 2 w 5"/>
                <a:gd name="T19" fmla="*/ 0 h 3"/>
                <a:gd name="T20" fmla="*/ 2 w 5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05" name="Freeform 612">
              <a:extLst>
                <a:ext uri="{FF2B5EF4-FFF2-40B4-BE49-F238E27FC236}">
                  <a16:creationId xmlns:a16="http://schemas.microsoft.com/office/drawing/2014/main" id="{A8F0DBAA-E166-4B4E-A988-ACDB34262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5945188"/>
              <a:ext cx="4763" cy="3175"/>
            </a:xfrm>
            <a:custGeom>
              <a:avLst/>
              <a:gdLst>
                <a:gd name="T0" fmla="*/ 2 w 8"/>
                <a:gd name="T1" fmla="*/ 0 h 7"/>
                <a:gd name="T2" fmla="*/ 8 w 8"/>
                <a:gd name="T3" fmla="*/ 1 h 7"/>
                <a:gd name="T4" fmla="*/ 8 w 8"/>
                <a:gd name="T5" fmla="*/ 6 h 7"/>
                <a:gd name="T6" fmla="*/ 1 w 8"/>
                <a:gd name="T7" fmla="*/ 7 h 7"/>
                <a:gd name="T8" fmla="*/ 0 w 8"/>
                <a:gd name="T9" fmla="*/ 6 h 7"/>
                <a:gd name="T10" fmla="*/ 1 w 8"/>
                <a:gd name="T11" fmla="*/ 2 h 7"/>
                <a:gd name="T12" fmla="*/ 2 w 8"/>
                <a:gd name="T13" fmla="*/ 0 h 7"/>
                <a:gd name="T14" fmla="*/ 2 w 8"/>
                <a:gd name="T15" fmla="*/ 0 h 7"/>
                <a:gd name="T16" fmla="*/ 2 w 8"/>
                <a:gd name="T17" fmla="*/ 0 h 7"/>
                <a:gd name="T18" fmla="*/ 2 w 8"/>
                <a:gd name="T19" fmla="*/ 0 h 7"/>
                <a:gd name="T20" fmla="*/ 2 w 8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7">
                  <a:moveTo>
                    <a:pt x="2" y="0"/>
                  </a:moveTo>
                  <a:lnTo>
                    <a:pt x="8" y="1"/>
                  </a:lnTo>
                  <a:lnTo>
                    <a:pt x="8" y="6"/>
                  </a:lnTo>
                  <a:lnTo>
                    <a:pt x="1" y="7"/>
                  </a:lnTo>
                  <a:lnTo>
                    <a:pt x="0" y="6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06" name="Freeform 613">
              <a:extLst>
                <a:ext uri="{FF2B5EF4-FFF2-40B4-BE49-F238E27FC236}">
                  <a16:creationId xmlns:a16="http://schemas.microsoft.com/office/drawing/2014/main" id="{9105AD5E-6B30-4D9A-ACBD-AD93D70F7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0" y="5946775"/>
              <a:ext cx="7938" cy="4763"/>
            </a:xfrm>
            <a:custGeom>
              <a:avLst/>
              <a:gdLst>
                <a:gd name="T0" fmla="*/ 3 w 13"/>
                <a:gd name="T1" fmla="*/ 0 h 11"/>
                <a:gd name="T2" fmla="*/ 11 w 13"/>
                <a:gd name="T3" fmla="*/ 1 h 11"/>
                <a:gd name="T4" fmla="*/ 13 w 13"/>
                <a:gd name="T5" fmla="*/ 5 h 11"/>
                <a:gd name="T6" fmla="*/ 8 w 13"/>
                <a:gd name="T7" fmla="*/ 10 h 11"/>
                <a:gd name="T8" fmla="*/ 2 w 13"/>
                <a:gd name="T9" fmla="*/ 11 h 11"/>
                <a:gd name="T10" fmla="*/ 1 w 13"/>
                <a:gd name="T11" fmla="*/ 10 h 11"/>
                <a:gd name="T12" fmla="*/ 1 w 13"/>
                <a:gd name="T13" fmla="*/ 8 h 11"/>
                <a:gd name="T14" fmla="*/ 0 w 13"/>
                <a:gd name="T15" fmla="*/ 2 h 11"/>
                <a:gd name="T16" fmla="*/ 1 w 13"/>
                <a:gd name="T17" fmla="*/ 1 h 11"/>
                <a:gd name="T18" fmla="*/ 3 w 13"/>
                <a:gd name="T19" fmla="*/ 0 h 11"/>
                <a:gd name="T20" fmla="*/ 3 w 13"/>
                <a:gd name="T21" fmla="*/ 0 h 11"/>
                <a:gd name="T22" fmla="*/ 3 w 13"/>
                <a:gd name="T23" fmla="*/ 0 h 11"/>
                <a:gd name="T24" fmla="*/ 3 w 13"/>
                <a:gd name="T25" fmla="*/ 0 h 11"/>
                <a:gd name="T26" fmla="*/ 3 w 13"/>
                <a:gd name="T2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3" y="0"/>
                  </a:moveTo>
                  <a:lnTo>
                    <a:pt x="11" y="1"/>
                  </a:lnTo>
                  <a:lnTo>
                    <a:pt x="13" y="5"/>
                  </a:lnTo>
                  <a:lnTo>
                    <a:pt x="8" y="10"/>
                  </a:lnTo>
                  <a:lnTo>
                    <a:pt x="2" y="11"/>
                  </a:lnTo>
                  <a:lnTo>
                    <a:pt x="1" y="10"/>
                  </a:lnTo>
                  <a:lnTo>
                    <a:pt x="1" y="8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07" name="Freeform 614">
              <a:extLst>
                <a:ext uri="{FF2B5EF4-FFF2-40B4-BE49-F238E27FC236}">
                  <a16:creationId xmlns:a16="http://schemas.microsoft.com/office/drawing/2014/main" id="{413D5D11-2C22-4827-83C5-00708473A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813" y="5948363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3 w 3"/>
                <a:gd name="T5" fmla="*/ 3 h 3"/>
                <a:gd name="T6" fmla="*/ 1 w 3"/>
                <a:gd name="T7" fmla="*/ 1 h 3"/>
                <a:gd name="T8" fmla="*/ 0 w 3"/>
                <a:gd name="T9" fmla="*/ 0 h 3"/>
                <a:gd name="T10" fmla="*/ 1 w 3"/>
                <a:gd name="T11" fmla="*/ 0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  <a:gd name="T18" fmla="*/ 1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08" name="Freeform 615">
              <a:extLst>
                <a:ext uri="{FF2B5EF4-FFF2-40B4-BE49-F238E27FC236}">
                  <a16:creationId xmlns:a16="http://schemas.microsoft.com/office/drawing/2014/main" id="{E70F23DF-E0E4-4678-981C-6AD3C645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5948363"/>
              <a:ext cx="1588" cy="3175"/>
            </a:xfrm>
            <a:custGeom>
              <a:avLst/>
              <a:gdLst>
                <a:gd name="T0" fmla="*/ 2 w 3"/>
                <a:gd name="T1" fmla="*/ 0 h 5"/>
                <a:gd name="T2" fmla="*/ 3 w 3"/>
                <a:gd name="T3" fmla="*/ 1 h 5"/>
                <a:gd name="T4" fmla="*/ 3 w 3"/>
                <a:gd name="T5" fmla="*/ 5 h 5"/>
                <a:gd name="T6" fmla="*/ 1 w 3"/>
                <a:gd name="T7" fmla="*/ 5 h 5"/>
                <a:gd name="T8" fmla="*/ 0 w 3"/>
                <a:gd name="T9" fmla="*/ 4 h 5"/>
                <a:gd name="T10" fmla="*/ 0 w 3"/>
                <a:gd name="T11" fmla="*/ 1 h 5"/>
                <a:gd name="T12" fmla="*/ 2 w 3"/>
                <a:gd name="T13" fmla="*/ 0 h 5"/>
                <a:gd name="T14" fmla="*/ 2 w 3"/>
                <a:gd name="T15" fmla="*/ 0 h 5"/>
                <a:gd name="T16" fmla="*/ 2 w 3"/>
                <a:gd name="T17" fmla="*/ 0 h 5"/>
                <a:gd name="T18" fmla="*/ 2 w 3"/>
                <a:gd name="T19" fmla="*/ 0 h 5"/>
                <a:gd name="T20" fmla="*/ 2 w 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3" y="1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09" name="Freeform 616">
              <a:extLst>
                <a:ext uri="{FF2B5EF4-FFF2-40B4-BE49-F238E27FC236}">
                  <a16:creationId xmlns:a16="http://schemas.microsoft.com/office/drawing/2014/main" id="{1C50C11E-0162-449F-8456-B99A127EE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688" y="5949950"/>
              <a:ext cx="12700" cy="11113"/>
            </a:xfrm>
            <a:custGeom>
              <a:avLst/>
              <a:gdLst>
                <a:gd name="T0" fmla="*/ 7 w 24"/>
                <a:gd name="T1" fmla="*/ 2 h 23"/>
                <a:gd name="T2" fmla="*/ 15 w 24"/>
                <a:gd name="T3" fmla="*/ 0 h 23"/>
                <a:gd name="T4" fmla="*/ 19 w 24"/>
                <a:gd name="T5" fmla="*/ 1 h 23"/>
                <a:gd name="T6" fmla="*/ 21 w 24"/>
                <a:gd name="T7" fmla="*/ 6 h 23"/>
                <a:gd name="T8" fmla="*/ 24 w 24"/>
                <a:gd name="T9" fmla="*/ 10 h 23"/>
                <a:gd name="T10" fmla="*/ 24 w 24"/>
                <a:gd name="T11" fmla="*/ 12 h 23"/>
                <a:gd name="T12" fmla="*/ 21 w 24"/>
                <a:gd name="T13" fmla="*/ 12 h 23"/>
                <a:gd name="T14" fmla="*/ 20 w 24"/>
                <a:gd name="T15" fmla="*/ 14 h 23"/>
                <a:gd name="T16" fmla="*/ 23 w 24"/>
                <a:gd name="T17" fmla="*/ 18 h 23"/>
                <a:gd name="T18" fmla="*/ 19 w 24"/>
                <a:gd name="T19" fmla="*/ 19 h 23"/>
                <a:gd name="T20" fmla="*/ 16 w 24"/>
                <a:gd name="T21" fmla="*/ 22 h 23"/>
                <a:gd name="T22" fmla="*/ 13 w 24"/>
                <a:gd name="T23" fmla="*/ 23 h 23"/>
                <a:gd name="T24" fmla="*/ 11 w 24"/>
                <a:gd name="T25" fmla="*/ 20 h 23"/>
                <a:gd name="T26" fmla="*/ 8 w 24"/>
                <a:gd name="T27" fmla="*/ 21 h 23"/>
                <a:gd name="T28" fmla="*/ 6 w 24"/>
                <a:gd name="T29" fmla="*/ 21 h 23"/>
                <a:gd name="T30" fmla="*/ 6 w 24"/>
                <a:gd name="T31" fmla="*/ 17 h 23"/>
                <a:gd name="T32" fmla="*/ 0 w 24"/>
                <a:gd name="T33" fmla="*/ 14 h 23"/>
                <a:gd name="T34" fmla="*/ 0 w 24"/>
                <a:gd name="T35" fmla="*/ 12 h 23"/>
                <a:gd name="T36" fmla="*/ 3 w 24"/>
                <a:gd name="T37" fmla="*/ 9 h 23"/>
                <a:gd name="T38" fmla="*/ 7 w 24"/>
                <a:gd name="T39" fmla="*/ 2 h 23"/>
                <a:gd name="T40" fmla="*/ 7 w 24"/>
                <a:gd name="T41" fmla="*/ 2 h 23"/>
                <a:gd name="T42" fmla="*/ 7 w 24"/>
                <a:gd name="T43" fmla="*/ 2 h 23"/>
                <a:gd name="T44" fmla="*/ 7 w 24"/>
                <a:gd name="T45" fmla="*/ 2 h 23"/>
                <a:gd name="T46" fmla="*/ 7 w 24"/>
                <a:gd name="T4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" h="23">
                  <a:moveTo>
                    <a:pt x="7" y="2"/>
                  </a:moveTo>
                  <a:lnTo>
                    <a:pt x="15" y="0"/>
                  </a:lnTo>
                  <a:lnTo>
                    <a:pt x="19" y="1"/>
                  </a:lnTo>
                  <a:lnTo>
                    <a:pt x="21" y="6"/>
                  </a:lnTo>
                  <a:lnTo>
                    <a:pt x="24" y="10"/>
                  </a:lnTo>
                  <a:lnTo>
                    <a:pt x="24" y="12"/>
                  </a:lnTo>
                  <a:lnTo>
                    <a:pt x="21" y="12"/>
                  </a:lnTo>
                  <a:lnTo>
                    <a:pt x="20" y="14"/>
                  </a:lnTo>
                  <a:lnTo>
                    <a:pt x="23" y="18"/>
                  </a:lnTo>
                  <a:lnTo>
                    <a:pt x="19" y="19"/>
                  </a:lnTo>
                  <a:lnTo>
                    <a:pt x="16" y="22"/>
                  </a:lnTo>
                  <a:lnTo>
                    <a:pt x="13" y="23"/>
                  </a:lnTo>
                  <a:lnTo>
                    <a:pt x="11" y="20"/>
                  </a:lnTo>
                  <a:lnTo>
                    <a:pt x="8" y="21"/>
                  </a:lnTo>
                  <a:lnTo>
                    <a:pt x="6" y="21"/>
                  </a:lnTo>
                  <a:lnTo>
                    <a:pt x="6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3" y="9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10" name="Freeform 617">
              <a:extLst>
                <a:ext uri="{FF2B5EF4-FFF2-40B4-BE49-F238E27FC236}">
                  <a16:creationId xmlns:a16="http://schemas.microsoft.com/office/drawing/2014/main" id="{7D048EEE-5AC0-4E21-A9A6-A7C802339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25" y="5951538"/>
              <a:ext cx="6350" cy="4763"/>
            </a:xfrm>
            <a:custGeom>
              <a:avLst/>
              <a:gdLst>
                <a:gd name="T0" fmla="*/ 6 w 10"/>
                <a:gd name="T1" fmla="*/ 0 h 9"/>
                <a:gd name="T2" fmla="*/ 9 w 10"/>
                <a:gd name="T3" fmla="*/ 1 h 9"/>
                <a:gd name="T4" fmla="*/ 10 w 10"/>
                <a:gd name="T5" fmla="*/ 4 h 9"/>
                <a:gd name="T6" fmla="*/ 2 w 10"/>
                <a:gd name="T7" fmla="*/ 9 h 9"/>
                <a:gd name="T8" fmla="*/ 0 w 10"/>
                <a:gd name="T9" fmla="*/ 8 h 9"/>
                <a:gd name="T10" fmla="*/ 0 w 10"/>
                <a:gd name="T11" fmla="*/ 7 h 9"/>
                <a:gd name="T12" fmla="*/ 6 w 10"/>
                <a:gd name="T13" fmla="*/ 0 h 9"/>
                <a:gd name="T14" fmla="*/ 6 w 10"/>
                <a:gd name="T15" fmla="*/ 0 h 9"/>
                <a:gd name="T16" fmla="*/ 6 w 10"/>
                <a:gd name="T17" fmla="*/ 0 h 9"/>
                <a:gd name="T18" fmla="*/ 6 w 10"/>
                <a:gd name="T19" fmla="*/ 0 h 9"/>
                <a:gd name="T20" fmla="*/ 6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6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11" name="Freeform 618">
              <a:extLst>
                <a:ext uri="{FF2B5EF4-FFF2-40B4-BE49-F238E27FC236}">
                  <a16:creationId xmlns:a16="http://schemas.microsoft.com/office/drawing/2014/main" id="{0F8322D4-9008-4457-8272-4BCB60332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813" y="5951538"/>
              <a:ext cx="4763" cy="7938"/>
            </a:xfrm>
            <a:custGeom>
              <a:avLst/>
              <a:gdLst>
                <a:gd name="T0" fmla="*/ 6 w 10"/>
                <a:gd name="T1" fmla="*/ 1 h 13"/>
                <a:gd name="T2" fmla="*/ 8 w 10"/>
                <a:gd name="T3" fmla="*/ 0 h 13"/>
                <a:gd name="T4" fmla="*/ 9 w 10"/>
                <a:gd name="T5" fmla="*/ 1 h 13"/>
                <a:gd name="T6" fmla="*/ 10 w 10"/>
                <a:gd name="T7" fmla="*/ 6 h 13"/>
                <a:gd name="T8" fmla="*/ 9 w 10"/>
                <a:gd name="T9" fmla="*/ 8 h 13"/>
                <a:gd name="T10" fmla="*/ 2 w 10"/>
                <a:gd name="T11" fmla="*/ 13 h 13"/>
                <a:gd name="T12" fmla="*/ 0 w 10"/>
                <a:gd name="T13" fmla="*/ 12 h 13"/>
                <a:gd name="T14" fmla="*/ 1 w 10"/>
                <a:gd name="T15" fmla="*/ 8 h 13"/>
                <a:gd name="T16" fmla="*/ 6 w 10"/>
                <a:gd name="T17" fmla="*/ 1 h 13"/>
                <a:gd name="T18" fmla="*/ 6 w 10"/>
                <a:gd name="T19" fmla="*/ 1 h 13"/>
                <a:gd name="T20" fmla="*/ 6 w 10"/>
                <a:gd name="T21" fmla="*/ 1 h 13"/>
                <a:gd name="T22" fmla="*/ 6 w 10"/>
                <a:gd name="T23" fmla="*/ 1 h 13"/>
                <a:gd name="T24" fmla="*/ 6 w 10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3">
                  <a:moveTo>
                    <a:pt x="6" y="1"/>
                  </a:moveTo>
                  <a:lnTo>
                    <a:pt x="8" y="0"/>
                  </a:lnTo>
                  <a:lnTo>
                    <a:pt x="9" y="1"/>
                  </a:lnTo>
                  <a:lnTo>
                    <a:pt x="10" y="6"/>
                  </a:lnTo>
                  <a:lnTo>
                    <a:pt x="9" y="8"/>
                  </a:lnTo>
                  <a:lnTo>
                    <a:pt x="2" y="13"/>
                  </a:lnTo>
                  <a:lnTo>
                    <a:pt x="0" y="12"/>
                  </a:lnTo>
                  <a:lnTo>
                    <a:pt x="1" y="8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12" name="Freeform 619">
              <a:extLst>
                <a:ext uri="{FF2B5EF4-FFF2-40B4-BE49-F238E27FC236}">
                  <a16:creationId xmlns:a16="http://schemas.microsoft.com/office/drawing/2014/main" id="{C631FBEB-DB0F-4CB2-8644-37F92495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2275" y="5957888"/>
              <a:ext cx="6350" cy="4763"/>
            </a:xfrm>
            <a:custGeom>
              <a:avLst/>
              <a:gdLst>
                <a:gd name="T0" fmla="*/ 6 w 10"/>
                <a:gd name="T1" fmla="*/ 0 h 8"/>
                <a:gd name="T2" fmla="*/ 9 w 10"/>
                <a:gd name="T3" fmla="*/ 0 h 8"/>
                <a:gd name="T4" fmla="*/ 10 w 10"/>
                <a:gd name="T5" fmla="*/ 1 h 8"/>
                <a:gd name="T6" fmla="*/ 5 w 10"/>
                <a:gd name="T7" fmla="*/ 3 h 8"/>
                <a:gd name="T8" fmla="*/ 3 w 10"/>
                <a:gd name="T9" fmla="*/ 8 h 8"/>
                <a:gd name="T10" fmla="*/ 2 w 10"/>
                <a:gd name="T11" fmla="*/ 8 h 8"/>
                <a:gd name="T12" fmla="*/ 0 w 10"/>
                <a:gd name="T13" fmla="*/ 5 h 8"/>
                <a:gd name="T14" fmla="*/ 3 w 10"/>
                <a:gd name="T15" fmla="*/ 5 h 8"/>
                <a:gd name="T16" fmla="*/ 3 w 10"/>
                <a:gd name="T17" fmla="*/ 2 h 8"/>
                <a:gd name="T18" fmla="*/ 6 w 10"/>
                <a:gd name="T19" fmla="*/ 0 h 8"/>
                <a:gd name="T20" fmla="*/ 6 w 10"/>
                <a:gd name="T21" fmla="*/ 0 h 8"/>
                <a:gd name="T22" fmla="*/ 6 w 10"/>
                <a:gd name="T23" fmla="*/ 0 h 8"/>
                <a:gd name="T24" fmla="*/ 6 w 10"/>
                <a:gd name="T25" fmla="*/ 0 h 8"/>
                <a:gd name="T26" fmla="*/ 6 w 10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8">
                  <a:moveTo>
                    <a:pt x="6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5" y="3"/>
                  </a:lnTo>
                  <a:lnTo>
                    <a:pt x="3" y="8"/>
                  </a:lnTo>
                  <a:lnTo>
                    <a:pt x="2" y="8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13" name="Freeform 620">
              <a:extLst>
                <a:ext uri="{FF2B5EF4-FFF2-40B4-BE49-F238E27FC236}">
                  <a16:creationId xmlns:a16="http://schemas.microsoft.com/office/drawing/2014/main" id="{AC5662A0-BC4C-48C5-BC8C-398D4C12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5962650"/>
              <a:ext cx="6350" cy="6350"/>
            </a:xfrm>
            <a:custGeom>
              <a:avLst/>
              <a:gdLst>
                <a:gd name="T0" fmla="*/ 6 w 13"/>
                <a:gd name="T1" fmla="*/ 0 h 12"/>
                <a:gd name="T2" fmla="*/ 9 w 13"/>
                <a:gd name="T3" fmla="*/ 0 h 12"/>
                <a:gd name="T4" fmla="*/ 12 w 13"/>
                <a:gd name="T5" fmla="*/ 1 h 12"/>
                <a:gd name="T6" fmla="*/ 13 w 13"/>
                <a:gd name="T7" fmla="*/ 5 h 12"/>
                <a:gd name="T8" fmla="*/ 13 w 13"/>
                <a:gd name="T9" fmla="*/ 7 h 12"/>
                <a:gd name="T10" fmla="*/ 7 w 13"/>
                <a:gd name="T11" fmla="*/ 12 h 12"/>
                <a:gd name="T12" fmla="*/ 4 w 13"/>
                <a:gd name="T13" fmla="*/ 12 h 12"/>
                <a:gd name="T14" fmla="*/ 3 w 13"/>
                <a:gd name="T15" fmla="*/ 12 h 12"/>
                <a:gd name="T16" fmla="*/ 0 w 13"/>
                <a:gd name="T17" fmla="*/ 5 h 12"/>
                <a:gd name="T18" fmla="*/ 2 w 13"/>
                <a:gd name="T19" fmla="*/ 2 h 12"/>
                <a:gd name="T20" fmla="*/ 6 w 13"/>
                <a:gd name="T21" fmla="*/ 0 h 12"/>
                <a:gd name="T22" fmla="*/ 6 w 13"/>
                <a:gd name="T23" fmla="*/ 0 h 12"/>
                <a:gd name="T24" fmla="*/ 6 w 13"/>
                <a:gd name="T25" fmla="*/ 0 h 12"/>
                <a:gd name="T26" fmla="*/ 6 w 13"/>
                <a:gd name="T27" fmla="*/ 0 h 12"/>
                <a:gd name="T28" fmla="*/ 6 w 13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lnTo>
                    <a:pt x="9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7" y="12"/>
                  </a:lnTo>
                  <a:lnTo>
                    <a:pt x="4" y="12"/>
                  </a:lnTo>
                  <a:lnTo>
                    <a:pt x="3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14" name="Freeform 621">
              <a:extLst>
                <a:ext uri="{FF2B5EF4-FFF2-40B4-BE49-F238E27FC236}">
                  <a16:creationId xmlns:a16="http://schemas.microsoft.com/office/drawing/2014/main" id="{5A4F86D6-B46D-4E4D-A7FC-3B6763E1A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400" y="5962650"/>
              <a:ext cx="11113" cy="7938"/>
            </a:xfrm>
            <a:custGeom>
              <a:avLst/>
              <a:gdLst>
                <a:gd name="T0" fmla="*/ 0 w 21"/>
                <a:gd name="T1" fmla="*/ 2 h 13"/>
                <a:gd name="T2" fmla="*/ 1 w 21"/>
                <a:gd name="T3" fmla="*/ 1 h 13"/>
                <a:gd name="T4" fmla="*/ 5 w 21"/>
                <a:gd name="T5" fmla="*/ 3 h 13"/>
                <a:gd name="T6" fmla="*/ 8 w 21"/>
                <a:gd name="T7" fmla="*/ 1 h 13"/>
                <a:gd name="T8" fmla="*/ 10 w 21"/>
                <a:gd name="T9" fmla="*/ 0 h 13"/>
                <a:gd name="T10" fmla="*/ 12 w 21"/>
                <a:gd name="T11" fmla="*/ 1 h 13"/>
                <a:gd name="T12" fmla="*/ 14 w 21"/>
                <a:gd name="T13" fmla="*/ 5 h 13"/>
                <a:gd name="T14" fmla="*/ 19 w 21"/>
                <a:gd name="T15" fmla="*/ 1 h 13"/>
                <a:gd name="T16" fmla="*/ 21 w 21"/>
                <a:gd name="T17" fmla="*/ 1 h 13"/>
                <a:gd name="T18" fmla="*/ 20 w 21"/>
                <a:gd name="T19" fmla="*/ 3 h 13"/>
                <a:gd name="T20" fmla="*/ 19 w 21"/>
                <a:gd name="T21" fmla="*/ 9 h 13"/>
                <a:gd name="T22" fmla="*/ 16 w 21"/>
                <a:gd name="T23" fmla="*/ 9 h 13"/>
                <a:gd name="T24" fmla="*/ 12 w 21"/>
                <a:gd name="T25" fmla="*/ 7 h 13"/>
                <a:gd name="T26" fmla="*/ 10 w 21"/>
                <a:gd name="T27" fmla="*/ 7 h 13"/>
                <a:gd name="T28" fmla="*/ 6 w 21"/>
                <a:gd name="T29" fmla="*/ 8 h 13"/>
                <a:gd name="T30" fmla="*/ 2 w 21"/>
                <a:gd name="T31" fmla="*/ 13 h 13"/>
                <a:gd name="T32" fmla="*/ 0 w 21"/>
                <a:gd name="T33" fmla="*/ 10 h 13"/>
                <a:gd name="T34" fmla="*/ 0 w 21"/>
                <a:gd name="T35" fmla="*/ 2 h 13"/>
                <a:gd name="T36" fmla="*/ 0 w 21"/>
                <a:gd name="T37" fmla="*/ 2 h 13"/>
                <a:gd name="T38" fmla="*/ 0 w 21"/>
                <a:gd name="T39" fmla="*/ 2 h 13"/>
                <a:gd name="T40" fmla="*/ 0 w 21"/>
                <a:gd name="T41" fmla="*/ 2 h 13"/>
                <a:gd name="T42" fmla="*/ 0 w 21"/>
                <a:gd name="T4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13">
                  <a:moveTo>
                    <a:pt x="0" y="2"/>
                  </a:moveTo>
                  <a:lnTo>
                    <a:pt x="1" y="1"/>
                  </a:lnTo>
                  <a:lnTo>
                    <a:pt x="5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2" y="1"/>
                  </a:lnTo>
                  <a:lnTo>
                    <a:pt x="14" y="5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0" y="3"/>
                  </a:lnTo>
                  <a:lnTo>
                    <a:pt x="19" y="9"/>
                  </a:lnTo>
                  <a:lnTo>
                    <a:pt x="16" y="9"/>
                  </a:lnTo>
                  <a:lnTo>
                    <a:pt x="12" y="7"/>
                  </a:lnTo>
                  <a:lnTo>
                    <a:pt x="10" y="7"/>
                  </a:lnTo>
                  <a:lnTo>
                    <a:pt x="6" y="8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15" name="Freeform 622">
              <a:extLst>
                <a:ext uri="{FF2B5EF4-FFF2-40B4-BE49-F238E27FC236}">
                  <a16:creationId xmlns:a16="http://schemas.microsoft.com/office/drawing/2014/main" id="{37CC7812-4593-43B2-93DF-488A0314B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5967413"/>
              <a:ext cx="1588" cy="0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16" name="Freeform 623">
              <a:extLst>
                <a:ext uri="{FF2B5EF4-FFF2-40B4-BE49-F238E27FC236}">
                  <a16:creationId xmlns:a16="http://schemas.microsoft.com/office/drawing/2014/main" id="{5CF70A6F-6796-4E93-BBE4-D73460018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2275" y="5967413"/>
              <a:ext cx="1588" cy="15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1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17" name="Freeform 624">
              <a:extLst>
                <a:ext uri="{FF2B5EF4-FFF2-40B4-BE49-F238E27FC236}">
                  <a16:creationId xmlns:a16="http://schemas.microsoft.com/office/drawing/2014/main" id="{E8A892AB-341C-4E56-A963-7612D0627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5969000"/>
              <a:ext cx="1588" cy="1588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1 w 2"/>
                <a:gd name="T5" fmla="*/ 3 h 4"/>
                <a:gd name="T6" fmla="*/ 0 w 2"/>
                <a:gd name="T7" fmla="*/ 2 h 4"/>
                <a:gd name="T8" fmla="*/ 0 w 2"/>
                <a:gd name="T9" fmla="*/ 0 h 4"/>
                <a:gd name="T10" fmla="*/ 2 w 2"/>
                <a:gd name="T11" fmla="*/ 0 h 4"/>
                <a:gd name="T12" fmla="*/ 2 w 2"/>
                <a:gd name="T13" fmla="*/ 0 h 4"/>
                <a:gd name="T14" fmla="*/ 2 w 2"/>
                <a:gd name="T15" fmla="*/ 0 h 4"/>
                <a:gd name="T16" fmla="*/ 2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18" name="Freeform 625">
              <a:extLst>
                <a:ext uri="{FF2B5EF4-FFF2-40B4-BE49-F238E27FC236}">
                  <a16:creationId xmlns:a16="http://schemas.microsoft.com/office/drawing/2014/main" id="{216EB01C-1973-42C1-B800-311A7C8C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100" y="5967413"/>
              <a:ext cx="1588" cy="15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19" name="Freeform 626">
              <a:extLst>
                <a:ext uri="{FF2B5EF4-FFF2-40B4-BE49-F238E27FC236}">
                  <a16:creationId xmlns:a16="http://schemas.microsoft.com/office/drawing/2014/main" id="{6CB86F11-4FC7-42A5-A04B-F56992AF5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0" y="5969000"/>
              <a:ext cx="1588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1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20" name="Freeform 627">
              <a:extLst>
                <a:ext uri="{FF2B5EF4-FFF2-40B4-BE49-F238E27FC236}">
                  <a16:creationId xmlns:a16="http://schemas.microsoft.com/office/drawing/2014/main" id="{09C4DF23-E705-4C5F-8BB0-0B4248EF4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0" y="5981700"/>
              <a:ext cx="28575" cy="36513"/>
            </a:xfrm>
            <a:custGeom>
              <a:avLst/>
              <a:gdLst>
                <a:gd name="T0" fmla="*/ 39 w 52"/>
                <a:gd name="T1" fmla="*/ 2 h 70"/>
                <a:gd name="T2" fmla="*/ 43 w 52"/>
                <a:gd name="T3" fmla="*/ 0 h 70"/>
                <a:gd name="T4" fmla="*/ 50 w 52"/>
                <a:gd name="T5" fmla="*/ 1 h 70"/>
                <a:gd name="T6" fmla="*/ 52 w 52"/>
                <a:gd name="T7" fmla="*/ 4 h 70"/>
                <a:gd name="T8" fmla="*/ 52 w 52"/>
                <a:gd name="T9" fmla="*/ 8 h 70"/>
                <a:gd name="T10" fmla="*/ 49 w 52"/>
                <a:gd name="T11" fmla="*/ 11 h 70"/>
                <a:gd name="T12" fmla="*/ 40 w 52"/>
                <a:gd name="T13" fmla="*/ 13 h 70"/>
                <a:gd name="T14" fmla="*/ 37 w 52"/>
                <a:gd name="T15" fmla="*/ 14 h 70"/>
                <a:gd name="T16" fmla="*/ 32 w 52"/>
                <a:gd name="T17" fmla="*/ 25 h 70"/>
                <a:gd name="T18" fmla="*/ 29 w 52"/>
                <a:gd name="T19" fmla="*/ 30 h 70"/>
                <a:gd name="T20" fmla="*/ 34 w 52"/>
                <a:gd name="T21" fmla="*/ 36 h 70"/>
                <a:gd name="T22" fmla="*/ 36 w 52"/>
                <a:gd name="T23" fmla="*/ 40 h 70"/>
                <a:gd name="T24" fmla="*/ 31 w 52"/>
                <a:gd name="T25" fmla="*/ 47 h 70"/>
                <a:gd name="T26" fmla="*/ 29 w 52"/>
                <a:gd name="T27" fmla="*/ 54 h 70"/>
                <a:gd name="T28" fmla="*/ 34 w 52"/>
                <a:gd name="T29" fmla="*/ 61 h 70"/>
                <a:gd name="T30" fmla="*/ 34 w 52"/>
                <a:gd name="T31" fmla="*/ 64 h 70"/>
                <a:gd name="T32" fmla="*/ 33 w 52"/>
                <a:gd name="T33" fmla="*/ 65 h 70"/>
                <a:gd name="T34" fmla="*/ 27 w 52"/>
                <a:gd name="T35" fmla="*/ 66 h 70"/>
                <a:gd name="T36" fmla="*/ 23 w 52"/>
                <a:gd name="T37" fmla="*/ 70 h 70"/>
                <a:gd name="T38" fmla="*/ 20 w 52"/>
                <a:gd name="T39" fmla="*/ 69 h 70"/>
                <a:gd name="T40" fmla="*/ 17 w 52"/>
                <a:gd name="T41" fmla="*/ 66 h 70"/>
                <a:gd name="T42" fmla="*/ 15 w 52"/>
                <a:gd name="T43" fmla="*/ 62 h 70"/>
                <a:gd name="T44" fmla="*/ 15 w 52"/>
                <a:gd name="T45" fmla="*/ 60 h 70"/>
                <a:gd name="T46" fmla="*/ 20 w 52"/>
                <a:gd name="T47" fmla="*/ 55 h 70"/>
                <a:gd name="T48" fmla="*/ 17 w 52"/>
                <a:gd name="T49" fmla="*/ 55 h 70"/>
                <a:gd name="T50" fmla="*/ 10 w 52"/>
                <a:gd name="T51" fmla="*/ 59 h 70"/>
                <a:gd name="T52" fmla="*/ 8 w 52"/>
                <a:gd name="T53" fmla="*/ 58 h 70"/>
                <a:gd name="T54" fmla="*/ 8 w 52"/>
                <a:gd name="T55" fmla="*/ 56 h 70"/>
                <a:gd name="T56" fmla="*/ 15 w 52"/>
                <a:gd name="T57" fmla="*/ 43 h 70"/>
                <a:gd name="T58" fmla="*/ 18 w 52"/>
                <a:gd name="T59" fmla="*/ 42 h 70"/>
                <a:gd name="T60" fmla="*/ 22 w 52"/>
                <a:gd name="T61" fmla="*/ 43 h 70"/>
                <a:gd name="T62" fmla="*/ 25 w 52"/>
                <a:gd name="T63" fmla="*/ 37 h 70"/>
                <a:gd name="T64" fmla="*/ 25 w 52"/>
                <a:gd name="T65" fmla="*/ 34 h 70"/>
                <a:gd name="T66" fmla="*/ 24 w 52"/>
                <a:gd name="T67" fmla="*/ 32 h 70"/>
                <a:gd name="T68" fmla="*/ 18 w 52"/>
                <a:gd name="T69" fmla="*/ 32 h 70"/>
                <a:gd name="T70" fmla="*/ 11 w 52"/>
                <a:gd name="T71" fmla="*/ 37 h 70"/>
                <a:gd name="T72" fmla="*/ 6 w 52"/>
                <a:gd name="T73" fmla="*/ 37 h 70"/>
                <a:gd name="T74" fmla="*/ 1 w 52"/>
                <a:gd name="T75" fmla="*/ 33 h 70"/>
                <a:gd name="T76" fmla="*/ 0 w 52"/>
                <a:gd name="T77" fmla="*/ 31 h 70"/>
                <a:gd name="T78" fmla="*/ 0 w 52"/>
                <a:gd name="T79" fmla="*/ 28 h 70"/>
                <a:gd name="T80" fmla="*/ 5 w 52"/>
                <a:gd name="T81" fmla="*/ 22 h 70"/>
                <a:gd name="T82" fmla="*/ 11 w 52"/>
                <a:gd name="T83" fmla="*/ 16 h 70"/>
                <a:gd name="T84" fmla="*/ 15 w 52"/>
                <a:gd name="T85" fmla="*/ 15 h 70"/>
                <a:gd name="T86" fmla="*/ 18 w 52"/>
                <a:gd name="T87" fmla="*/ 20 h 70"/>
                <a:gd name="T88" fmla="*/ 21 w 52"/>
                <a:gd name="T89" fmla="*/ 20 h 70"/>
                <a:gd name="T90" fmla="*/ 24 w 52"/>
                <a:gd name="T91" fmla="*/ 13 h 70"/>
                <a:gd name="T92" fmla="*/ 20 w 52"/>
                <a:gd name="T93" fmla="*/ 9 h 70"/>
                <a:gd name="T94" fmla="*/ 20 w 52"/>
                <a:gd name="T95" fmla="*/ 7 h 70"/>
                <a:gd name="T96" fmla="*/ 21 w 52"/>
                <a:gd name="T97" fmla="*/ 5 h 70"/>
                <a:gd name="T98" fmla="*/ 23 w 52"/>
                <a:gd name="T99" fmla="*/ 4 h 70"/>
                <a:gd name="T100" fmla="*/ 29 w 52"/>
                <a:gd name="T101" fmla="*/ 4 h 70"/>
                <a:gd name="T102" fmla="*/ 39 w 52"/>
                <a:gd name="T103" fmla="*/ 2 h 70"/>
                <a:gd name="T104" fmla="*/ 39 w 52"/>
                <a:gd name="T105" fmla="*/ 2 h 70"/>
                <a:gd name="T106" fmla="*/ 39 w 52"/>
                <a:gd name="T107" fmla="*/ 2 h 70"/>
                <a:gd name="T108" fmla="*/ 39 w 52"/>
                <a:gd name="T109" fmla="*/ 2 h 70"/>
                <a:gd name="T110" fmla="*/ 39 w 52"/>
                <a:gd name="T111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70">
                  <a:moveTo>
                    <a:pt x="39" y="2"/>
                  </a:moveTo>
                  <a:lnTo>
                    <a:pt x="43" y="0"/>
                  </a:lnTo>
                  <a:lnTo>
                    <a:pt x="50" y="1"/>
                  </a:lnTo>
                  <a:lnTo>
                    <a:pt x="52" y="4"/>
                  </a:lnTo>
                  <a:lnTo>
                    <a:pt x="52" y="8"/>
                  </a:lnTo>
                  <a:lnTo>
                    <a:pt x="49" y="11"/>
                  </a:lnTo>
                  <a:lnTo>
                    <a:pt x="40" y="13"/>
                  </a:lnTo>
                  <a:lnTo>
                    <a:pt x="37" y="14"/>
                  </a:lnTo>
                  <a:lnTo>
                    <a:pt x="32" y="25"/>
                  </a:lnTo>
                  <a:lnTo>
                    <a:pt x="29" y="30"/>
                  </a:lnTo>
                  <a:lnTo>
                    <a:pt x="34" y="36"/>
                  </a:lnTo>
                  <a:lnTo>
                    <a:pt x="36" y="40"/>
                  </a:lnTo>
                  <a:lnTo>
                    <a:pt x="31" y="47"/>
                  </a:lnTo>
                  <a:lnTo>
                    <a:pt x="29" y="54"/>
                  </a:lnTo>
                  <a:lnTo>
                    <a:pt x="34" y="61"/>
                  </a:lnTo>
                  <a:lnTo>
                    <a:pt x="34" y="64"/>
                  </a:lnTo>
                  <a:lnTo>
                    <a:pt x="33" y="65"/>
                  </a:lnTo>
                  <a:lnTo>
                    <a:pt x="27" y="66"/>
                  </a:lnTo>
                  <a:lnTo>
                    <a:pt x="23" y="70"/>
                  </a:lnTo>
                  <a:lnTo>
                    <a:pt x="20" y="69"/>
                  </a:lnTo>
                  <a:lnTo>
                    <a:pt x="17" y="66"/>
                  </a:lnTo>
                  <a:lnTo>
                    <a:pt x="15" y="62"/>
                  </a:lnTo>
                  <a:lnTo>
                    <a:pt x="15" y="60"/>
                  </a:lnTo>
                  <a:lnTo>
                    <a:pt x="20" y="55"/>
                  </a:lnTo>
                  <a:lnTo>
                    <a:pt x="17" y="55"/>
                  </a:lnTo>
                  <a:lnTo>
                    <a:pt x="10" y="59"/>
                  </a:lnTo>
                  <a:lnTo>
                    <a:pt x="8" y="58"/>
                  </a:lnTo>
                  <a:lnTo>
                    <a:pt x="8" y="56"/>
                  </a:lnTo>
                  <a:lnTo>
                    <a:pt x="15" y="43"/>
                  </a:lnTo>
                  <a:lnTo>
                    <a:pt x="18" y="42"/>
                  </a:lnTo>
                  <a:lnTo>
                    <a:pt x="22" y="43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18" y="32"/>
                  </a:lnTo>
                  <a:lnTo>
                    <a:pt x="11" y="37"/>
                  </a:lnTo>
                  <a:lnTo>
                    <a:pt x="6" y="37"/>
                  </a:lnTo>
                  <a:lnTo>
                    <a:pt x="1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5" y="22"/>
                  </a:lnTo>
                  <a:lnTo>
                    <a:pt x="11" y="16"/>
                  </a:lnTo>
                  <a:lnTo>
                    <a:pt x="15" y="15"/>
                  </a:lnTo>
                  <a:lnTo>
                    <a:pt x="18" y="20"/>
                  </a:lnTo>
                  <a:lnTo>
                    <a:pt x="21" y="20"/>
                  </a:lnTo>
                  <a:lnTo>
                    <a:pt x="24" y="13"/>
                  </a:lnTo>
                  <a:lnTo>
                    <a:pt x="20" y="9"/>
                  </a:lnTo>
                  <a:lnTo>
                    <a:pt x="20" y="7"/>
                  </a:lnTo>
                  <a:lnTo>
                    <a:pt x="21" y="5"/>
                  </a:lnTo>
                  <a:lnTo>
                    <a:pt x="23" y="4"/>
                  </a:lnTo>
                  <a:lnTo>
                    <a:pt x="29" y="4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21" name="Freeform 628">
              <a:extLst>
                <a:ext uri="{FF2B5EF4-FFF2-40B4-BE49-F238E27FC236}">
                  <a16:creationId xmlns:a16="http://schemas.microsoft.com/office/drawing/2014/main" id="{C45A898A-FCD6-444E-8D52-1F091A684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25" y="5986463"/>
              <a:ext cx="3175" cy="1588"/>
            </a:xfrm>
            <a:custGeom>
              <a:avLst/>
              <a:gdLst>
                <a:gd name="T0" fmla="*/ 2 w 5"/>
                <a:gd name="T1" fmla="*/ 0 h 3"/>
                <a:gd name="T2" fmla="*/ 5 w 5"/>
                <a:gd name="T3" fmla="*/ 1 h 3"/>
                <a:gd name="T4" fmla="*/ 4 w 5"/>
                <a:gd name="T5" fmla="*/ 2 h 3"/>
                <a:gd name="T6" fmla="*/ 2 w 5"/>
                <a:gd name="T7" fmla="*/ 3 h 3"/>
                <a:gd name="T8" fmla="*/ 0 w 5"/>
                <a:gd name="T9" fmla="*/ 2 h 3"/>
                <a:gd name="T10" fmla="*/ 1 w 5"/>
                <a:gd name="T11" fmla="*/ 0 h 3"/>
                <a:gd name="T12" fmla="*/ 2 w 5"/>
                <a:gd name="T13" fmla="*/ 0 h 3"/>
                <a:gd name="T14" fmla="*/ 2 w 5"/>
                <a:gd name="T15" fmla="*/ 0 h 3"/>
                <a:gd name="T16" fmla="*/ 2 w 5"/>
                <a:gd name="T17" fmla="*/ 0 h 3"/>
                <a:gd name="T18" fmla="*/ 2 w 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22" name="Freeform 629">
              <a:extLst>
                <a:ext uri="{FF2B5EF4-FFF2-40B4-BE49-F238E27FC236}">
                  <a16:creationId xmlns:a16="http://schemas.microsoft.com/office/drawing/2014/main" id="{1C53B155-4FAD-4EF8-A632-F6DFBC8E2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738" y="5991225"/>
              <a:ext cx="3175" cy="3175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4 h 4"/>
                <a:gd name="T4" fmla="*/ 0 w 4"/>
                <a:gd name="T5" fmla="*/ 0 h 4"/>
                <a:gd name="T6" fmla="*/ 3 w 4"/>
                <a:gd name="T7" fmla="*/ 2 h 4"/>
                <a:gd name="T8" fmla="*/ 4 w 4"/>
                <a:gd name="T9" fmla="*/ 3 h 4"/>
                <a:gd name="T10" fmla="*/ 4 w 4"/>
                <a:gd name="T11" fmla="*/ 4 h 4"/>
                <a:gd name="T12" fmla="*/ 4 w 4"/>
                <a:gd name="T13" fmla="*/ 4 h 4"/>
                <a:gd name="T14" fmla="*/ 4 w 4"/>
                <a:gd name="T15" fmla="*/ 4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23" name="Freeform 630">
              <a:extLst>
                <a:ext uri="{FF2B5EF4-FFF2-40B4-BE49-F238E27FC236}">
                  <a16:creationId xmlns:a16="http://schemas.microsoft.com/office/drawing/2014/main" id="{15FE92E7-F317-4A90-84C5-0961D62C0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388" y="5994400"/>
              <a:ext cx="23813" cy="22225"/>
            </a:xfrm>
            <a:custGeom>
              <a:avLst/>
              <a:gdLst>
                <a:gd name="T0" fmla="*/ 44 w 45"/>
                <a:gd name="T1" fmla="*/ 2 h 43"/>
                <a:gd name="T2" fmla="*/ 45 w 45"/>
                <a:gd name="T3" fmla="*/ 5 h 43"/>
                <a:gd name="T4" fmla="*/ 45 w 45"/>
                <a:gd name="T5" fmla="*/ 8 h 43"/>
                <a:gd name="T6" fmla="*/ 41 w 45"/>
                <a:gd name="T7" fmla="*/ 11 h 43"/>
                <a:gd name="T8" fmla="*/ 37 w 45"/>
                <a:gd name="T9" fmla="*/ 15 h 43"/>
                <a:gd name="T10" fmla="*/ 36 w 45"/>
                <a:gd name="T11" fmla="*/ 17 h 43"/>
                <a:gd name="T12" fmla="*/ 38 w 45"/>
                <a:gd name="T13" fmla="*/ 21 h 43"/>
                <a:gd name="T14" fmla="*/ 39 w 45"/>
                <a:gd name="T15" fmla="*/ 22 h 43"/>
                <a:gd name="T16" fmla="*/ 43 w 45"/>
                <a:gd name="T17" fmla="*/ 23 h 43"/>
                <a:gd name="T18" fmla="*/ 43 w 45"/>
                <a:gd name="T19" fmla="*/ 25 h 43"/>
                <a:gd name="T20" fmla="*/ 41 w 45"/>
                <a:gd name="T21" fmla="*/ 27 h 43"/>
                <a:gd name="T22" fmla="*/ 36 w 45"/>
                <a:gd name="T23" fmla="*/ 28 h 43"/>
                <a:gd name="T24" fmla="*/ 30 w 45"/>
                <a:gd name="T25" fmla="*/ 35 h 43"/>
                <a:gd name="T26" fmla="*/ 26 w 45"/>
                <a:gd name="T27" fmla="*/ 36 h 43"/>
                <a:gd name="T28" fmla="*/ 18 w 45"/>
                <a:gd name="T29" fmla="*/ 32 h 43"/>
                <a:gd name="T30" fmla="*/ 12 w 45"/>
                <a:gd name="T31" fmla="*/ 33 h 43"/>
                <a:gd name="T32" fmla="*/ 9 w 45"/>
                <a:gd name="T33" fmla="*/ 34 h 43"/>
                <a:gd name="T34" fmla="*/ 8 w 45"/>
                <a:gd name="T35" fmla="*/ 36 h 43"/>
                <a:gd name="T36" fmla="*/ 8 w 45"/>
                <a:gd name="T37" fmla="*/ 38 h 43"/>
                <a:gd name="T38" fmla="*/ 11 w 45"/>
                <a:gd name="T39" fmla="*/ 40 h 43"/>
                <a:gd name="T40" fmla="*/ 11 w 45"/>
                <a:gd name="T41" fmla="*/ 41 h 43"/>
                <a:gd name="T42" fmla="*/ 8 w 45"/>
                <a:gd name="T43" fmla="*/ 43 h 43"/>
                <a:gd name="T44" fmla="*/ 5 w 45"/>
                <a:gd name="T45" fmla="*/ 43 h 43"/>
                <a:gd name="T46" fmla="*/ 3 w 45"/>
                <a:gd name="T47" fmla="*/ 42 h 43"/>
                <a:gd name="T48" fmla="*/ 1 w 45"/>
                <a:gd name="T49" fmla="*/ 40 h 43"/>
                <a:gd name="T50" fmla="*/ 0 w 45"/>
                <a:gd name="T51" fmla="*/ 37 h 43"/>
                <a:gd name="T52" fmla="*/ 1 w 45"/>
                <a:gd name="T53" fmla="*/ 33 h 43"/>
                <a:gd name="T54" fmla="*/ 3 w 45"/>
                <a:gd name="T55" fmla="*/ 29 h 43"/>
                <a:gd name="T56" fmla="*/ 6 w 45"/>
                <a:gd name="T57" fmla="*/ 26 h 43"/>
                <a:gd name="T58" fmla="*/ 14 w 45"/>
                <a:gd name="T59" fmla="*/ 24 h 43"/>
                <a:gd name="T60" fmla="*/ 18 w 45"/>
                <a:gd name="T61" fmla="*/ 22 h 43"/>
                <a:gd name="T62" fmla="*/ 18 w 45"/>
                <a:gd name="T63" fmla="*/ 20 h 43"/>
                <a:gd name="T64" fmla="*/ 12 w 45"/>
                <a:gd name="T65" fmla="*/ 19 h 43"/>
                <a:gd name="T66" fmla="*/ 11 w 45"/>
                <a:gd name="T67" fmla="*/ 17 h 43"/>
                <a:gd name="T68" fmla="*/ 13 w 45"/>
                <a:gd name="T69" fmla="*/ 15 h 43"/>
                <a:gd name="T70" fmla="*/ 23 w 45"/>
                <a:gd name="T71" fmla="*/ 13 h 43"/>
                <a:gd name="T72" fmla="*/ 20 w 45"/>
                <a:gd name="T73" fmla="*/ 9 h 43"/>
                <a:gd name="T74" fmla="*/ 23 w 45"/>
                <a:gd name="T75" fmla="*/ 6 h 43"/>
                <a:gd name="T76" fmla="*/ 30 w 45"/>
                <a:gd name="T77" fmla="*/ 2 h 43"/>
                <a:gd name="T78" fmla="*/ 37 w 45"/>
                <a:gd name="T79" fmla="*/ 0 h 43"/>
                <a:gd name="T80" fmla="*/ 40 w 45"/>
                <a:gd name="T81" fmla="*/ 0 h 43"/>
                <a:gd name="T82" fmla="*/ 44 w 45"/>
                <a:gd name="T83" fmla="*/ 2 h 43"/>
                <a:gd name="T84" fmla="*/ 44 w 45"/>
                <a:gd name="T85" fmla="*/ 2 h 43"/>
                <a:gd name="T86" fmla="*/ 44 w 45"/>
                <a:gd name="T87" fmla="*/ 2 h 43"/>
                <a:gd name="T88" fmla="*/ 44 w 45"/>
                <a:gd name="T89" fmla="*/ 2 h 43"/>
                <a:gd name="T90" fmla="*/ 44 w 45"/>
                <a:gd name="T91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" h="43">
                  <a:moveTo>
                    <a:pt x="44" y="2"/>
                  </a:moveTo>
                  <a:lnTo>
                    <a:pt x="45" y="5"/>
                  </a:lnTo>
                  <a:lnTo>
                    <a:pt x="45" y="8"/>
                  </a:lnTo>
                  <a:lnTo>
                    <a:pt x="41" y="11"/>
                  </a:lnTo>
                  <a:lnTo>
                    <a:pt x="37" y="15"/>
                  </a:lnTo>
                  <a:lnTo>
                    <a:pt x="36" y="17"/>
                  </a:lnTo>
                  <a:lnTo>
                    <a:pt x="38" y="21"/>
                  </a:lnTo>
                  <a:lnTo>
                    <a:pt x="39" y="22"/>
                  </a:lnTo>
                  <a:lnTo>
                    <a:pt x="43" y="23"/>
                  </a:lnTo>
                  <a:lnTo>
                    <a:pt x="43" y="25"/>
                  </a:lnTo>
                  <a:lnTo>
                    <a:pt x="41" y="27"/>
                  </a:lnTo>
                  <a:lnTo>
                    <a:pt x="36" y="28"/>
                  </a:lnTo>
                  <a:lnTo>
                    <a:pt x="30" y="35"/>
                  </a:lnTo>
                  <a:lnTo>
                    <a:pt x="26" y="36"/>
                  </a:lnTo>
                  <a:lnTo>
                    <a:pt x="18" y="32"/>
                  </a:lnTo>
                  <a:lnTo>
                    <a:pt x="12" y="33"/>
                  </a:lnTo>
                  <a:lnTo>
                    <a:pt x="9" y="34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11" y="40"/>
                  </a:lnTo>
                  <a:lnTo>
                    <a:pt x="11" y="41"/>
                  </a:lnTo>
                  <a:lnTo>
                    <a:pt x="8" y="43"/>
                  </a:lnTo>
                  <a:lnTo>
                    <a:pt x="5" y="43"/>
                  </a:lnTo>
                  <a:lnTo>
                    <a:pt x="3" y="42"/>
                  </a:lnTo>
                  <a:lnTo>
                    <a:pt x="1" y="40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3" y="29"/>
                  </a:lnTo>
                  <a:lnTo>
                    <a:pt x="6" y="26"/>
                  </a:lnTo>
                  <a:lnTo>
                    <a:pt x="14" y="24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2" y="19"/>
                  </a:lnTo>
                  <a:lnTo>
                    <a:pt x="11" y="17"/>
                  </a:lnTo>
                  <a:lnTo>
                    <a:pt x="13" y="15"/>
                  </a:lnTo>
                  <a:lnTo>
                    <a:pt x="23" y="13"/>
                  </a:lnTo>
                  <a:lnTo>
                    <a:pt x="20" y="9"/>
                  </a:lnTo>
                  <a:lnTo>
                    <a:pt x="23" y="6"/>
                  </a:lnTo>
                  <a:lnTo>
                    <a:pt x="30" y="2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24" name="Freeform 631">
              <a:extLst>
                <a:ext uri="{FF2B5EF4-FFF2-40B4-BE49-F238E27FC236}">
                  <a16:creationId xmlns:a16="http://schemas.microsoft.com/office/drawing/2014/main" id="{6C8B681B-4318-4BE1-A48A-749ED97C9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788" y="5994400"/>
              <a:ext cx="3175" cy="1588"/>
            </a:xfrm>
            <a:custGeom>
              <a:avLst/>
              <a:gdLst>
                <a:gd name="T0" fmla="*/ 3 w 7"/>
                <a:gd name="T1" fmla="*/ 0 h 4"/>
                <a:gd name="T2" fmla="*/ 7 w 7"/>
                <a:gd name="T3" fmla="*/ 3 h 4"/>
                <a:gd name="T4" fmla="*/ 3 w 7"/>
                <a:gd name="T5" fmla="*/ 4 h 4"/>
                <a:gd name="T6" fmla="*/ 1 w 7"/>
                <a:gd name="T7" fmla="*/ 4 h 4"/>
                <a:gd name="T8" fmla="*/ 0 w 7"/>
                <a:gd name="T9" fmla="*/ 2 h 4"/>
                <a:gd name="T10" fmla="*/ 3 w 7"/>
                <a:gd name="T11" fmla="*/ 0 h 4"/>
                <a:gd name="T12" fmla="*/ 3 w 7"/>
                <a:gd name="T13" fmla="*/ 0 h 4"/>
                <a:gd name="T14" fmla="*/ 3 w 7"/>
                <a:gd name="T15" fmla="*/ 0 h 4"/>
                <a:gd name="T16" fmla="*/ 3 w 7"/>
                <a:gd name="T17" fmla="*/ 0 h 4"/>
                <a:gd name="T18" fmla="*/ 3 w 7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lnTo>
                    <a:pt x="7" y="3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25" name="Freeform 632">
              <a:extLst>
                <a:ext uri="{FF2B5EF4-FFF2-40B4-BE49-F238E27FC236}">
                  <a16:creationId xmlns:a16="http://schemas.microsoft.com/office/drawing/2014/main" id="{75337444-9CE5-4327-9A5A-212FE9FF1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100" y="5999163"/>
              <a:ext cx="4763" cy="6350"/>
            </a:xfrm>
            <a:custGeom>
              <a:avLst/>
              <a:gdLst>
                <a:gd name="T0" fmla="*/ 5 w 10"/>
                <a:gd name="T1" fmla="*/ 0 h 12"/>
                <a:gd name="T2" fmla="*/ 9 w 10"/>
                <a:gd name="T3" fmla="*/ 0 h 12"/>
                <a:gd name="T4" fmla="*/ 10 w 10"/>
                <a:gd name="T5" fmla="*/ 3 h 12"/>
                <a:gd name="T6" fmla="*/ 10 w 10"/>
                <a:gd name="T7" fmla="*/ 7 h 12"/>
                <a:gd name="T8" fmla="*/ 9 w 10"/>
                <a:gd name="T9" fmla="*/ 10 h 12"/>
                <a:gd name="T10" fmla="*/ 3 w 10"/>
                <a:gd name="T11" fmla="*/ 12 h 12"/>
                <a:gd name="T12" fmla="*/ 0 w 10"/>
                <a:gd name="T13" fmla="*/ 10 h 12"/>
                <a:gd name="T14" fmla="*/ 1 w 10"/>
                <a:gd name="T15" fmla="*/ 7 h 12"/>
                <a:gd name="T16" fmla="*/ 5 w 10"/>
                <a:gd name="T17" fmla="*/ 1 h 12"/>
                <a:gd name="T18" fmla="*/ 5 w 10"/>
                <a:gd name="T19" fmla="*/ 0 h 12"/>
                <a:gd name="T20" fmla="*/ 5 w 10"/>
                <a:gd name="T21" fmla="*/ 0 h 12"/>
                <a:gd name="T22" fmla="*/ 5 w 10"/>
                <a:gd name="T23" fmla="*/ 0 h 12"/>
                <a:gd name="T24" fmla="*/ 5 w 10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2">
                  <a:moveTo>
                    <a:pt x="5" y="0"/>
                  </a:moveTo>
                  <a:lnTo>
                    <a:pt x="9" y="0"/>
                  </a:lnTo>
                  <a:lnTo>
                    <a:pt x="10" y="3"/>
                  </a:lnTo>
                  <a:lnTo>
                    <a:pt x="10" y="7"/>
                  </a:lnTo>
                  <a:lnTo>
                    <a:pt x="9" y="10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1" y="7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26" name="Freeform 633">
              <a:extLst>
                <a:ext uri="{FF2B5EF4-FFF2-40B4-BE49-F238E27FC236}">
                  <a16:creationId xmlns:a16="http://schemas.microsoft.com/office/drawing/2014/main" id="{2068E16C-6F84-4354-933C-EEF41FFD2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150" y="5999163"/>
              <a:ext cx="3175" cy="4763"/>
            </a:xfrm>
            <a:custGeom>
              <a:avLst/>
              <a:gdLst>
                <a:gd name="T0" fmla="*/ 3 w 5"/>
                <a:gd name="T1" fmla="*/ 0 h 9"/>
                <a:gd name="T2" fmla="*/ 5 w 5"/>
                <a:gd name="T3" fmla="*/ 2 h 9"/>
                <a:gd name="T4" fmla="*/ 3 w 5"/>
                <a:gd name="T5" fmla="*/ 8 h 9"/>
                <a:gd name="T6" fmla="*/ 2 w 5"/>
                <a:gd name="T7" fmla="*/ 9 h 9"/>
                <a:gd name="T8" fmla="*/ 1 w 5"/>
                <a:gd name="T9" fmla="*/ 7 h 9"/>
                <a:gd name="T10" fmla="*/ 0 w 5"/>
                <a:gd name="T11" fmla="*/ 4 h 9"/>
                <a:gd name="T12" fmla="*/ 1 w 5"/>
                <a:gd name="T13" fmla="*/ 2 h 9"/>
                <a:gd name="T14" fmla="*/ 2 w 5"/>
                <a:gd name="T15" fmla="*/ 0 h 9"/>
                <a:gd name="T16" fmla="*/ 3 w 5"/>
                <a:gd name="T17" fmla="*/ 0 h 9"/>
                <a:gd name="T18" fmla="*/ 3 w 5"/>
                <a:gd name="T19" fmla="*/ 0 h 9"/>
                <a:gd name="T20" fmla="*/ 3 w 5"/>
                <a:gd name="T21" fmla="*/ 0 h 9"/>
                <a:gd name="T22" fmla="*/ 3 w 5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lnTo>
                    <a:pt x="5" y="2"/>
                  </a:lnTo>
                  <a:lnTo>
                    <a:pt x="3" y="8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27" name="Freeform 634">
              <a:extLst>
                <a:ext uri="{FF2B5EF4-FFF2-40B4-BE49-F238E27FC236}">
                  <a16:creationId xmlns:a16="http://schemas.microsoft.com/office/drawing/2014/main" id="{89E91068-4039-4273-8001-0A386DE41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788" y="6005513"/>
              <a:ext cx="1588" cy="3175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3 h 4"/>
                <a:gd name="T4" fmla="*/ 1 w 2"/>
                <a:gd name="T5" fmla="*/ 4 h 4"/>
                <a:gd name="T6" fmla="*/ 0 w 2"/>
                <a:gd name="T7" fmla="*/ 3 h 4"/>
                <a:gd name="T8" fmla="*/ 0 w 2"/>
                <a:gd name="T9" fmla="*/ 1 h 4"/>
                <a:gd name="T10" fmla="*/ 1 w 2"/>
                <a:gd name="T11" fmla="*/ 1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  <a:gd name="T18" fmla="*/ 1 w 2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2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28" name="Freeform 635">
              <a:extLst>
                <a:ext uri="{FF2B5EF4-FFF2-40B4-BE49-F238E27FC236}">
                  <a16:creationId xmlns:a16="http://schemas.microsoft.com/office/drawing/2014/main" id="{C4F715B9-CCF1-4C7C-A2CA-A78EEEEAF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125" y="6007100"/>
              <a:ext cx="3175" cy="1588"/>
            </a:xfrm>
            <a:custGeom>
              <a:avLst/>
              <a:gdLst>
                <a:gd name="T0" fmla="*/ 3 w 6"/>
                <a:gd name="T1" fmla="*/ 0 h 4"/>
                <a:gd name="T2" fmla="*/ 5 w 6"/>
                <a:gd name="T3" fmla="*/ 1 h 4"/>
                <a:gd name="T4" fmla="*/ 6 w 6"/>
                <a:gd name="T5" fmla="*/ 3 h 4"/>
                <a:gd name="T6" fmla="*/ 3 w 6"/>
                <a:gd name="T7" fmla="*/ 4 h 4"/>
                <a:gd name="T8" fmla="*/ 0 w 6"/>
                <a:gd name="T9" fmla="*/ 3 h 4"/>
                <a:gd name="T10" fmla="*/ 0 w 6"/>
                <a:gd name="T11" fmla="*/ 1 h 4"/>
                <a:gd name="T12" fmla="*/ 3 w 6"/>
                <a:gd name="T13" fmla="*/ 0 h 4"/>
                <a:gd name="T14" fmla="*/ 3 w 6"/>
                <a:gd name="T15" fmla="*/ 0 h 4"/>
                <a:gd name="T16" fmla="*/ 3 w 6"/>
                <a:gd name="T17" fmla="*/ 0 h 4"/>
                <a:gd name="T18" fmla="*/ 3 w 6"/>
                <a:gd name="T19" fmla="*/ 0 h 4"/>
                <a:gd name="T20" fmla="*/ 3 w 6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lnTo>
                    <a:pt x="5" y="1"/>
                  </a:lnTo>
                  <a:lnTo>
                    <a:pt x="6" y="3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29" name="Freeform 636">
              <a:extLst>
                <a:ext uri="{FF2B5EF4-FFF2-40B4-BE49-F238E27FC236}">
                  <a16:creationId xmlns:a16="http://schemas.microsoft.com/office/drawing/2014/main" id="{6370BA1F-E94E-4AC8-888B-7C55D4EE2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6008688"/>
              <a:ext cx="6350" cy="4763"/>
            </a:xfrm>
            <a:custGeom>
              <a:avLst/>
              <a:gdLst>
                <a:gd name="T0" fmla="*/ 5 w 12"/>
                <a:gd name="T1" fmla="*/ 0 h 8"/>
                <a:gd name="T2" fmla="*/ 8 w 12"/>
                <a:gd name="T3" fmla="*/ 2 h 8"/>
                <a:gd name="T4" fmla="*/ 11 w 12"/>
                <a:gd name="T5" fmla="*/ 3 h 8"/>
                <a:gd name="T6" fmla="*/ 12 w 12"/>
                <a:gd name="T7" fmla="*/ 5 h 8"/>
                <a:gd name="T8" fmla="*/ 11 w 12"/>
                <a:gd name="T9" fmla="*/ 7 h 8"/>
                <a:gd name="T10" fmla="*/ 4 w 12"/>
                <a:gd name="T11" fmla="*/ 8 h 8"/>
                <a:gd name="T12" fmla="*/ 2 w 12"/>
                <a:gd name="T13" fmla="*/ 7 h 8"/>
                <a:gd name="T14" fmla="*/ 0 w 12"/>
                <a:gd name="T15" fmla="*/ 5 h 8"/>
                <a:gd name="T16" fmla="*/ 0 w 12"/>
                <a:gd name="T17" fmla="*/ 3 h 8"/>
                <a:gd name="T18" fmla="*/ 5 w 12"/>
                <a:gd name="T19" fmla="*/ 2 h 8"/>
                <a:gd name="T20" fmla="*/ 5 w 12"/>
                <a:gd name="T21" fmla="*/ 0 h 8"/>
                <a:gd name="T22" fmla="*/ 5 w 12"/>
                <a:gd name="T23" fmla="*/ 0 h 8"/>
                <a:gd name="T24" fmla="*/ 5 w 12"/>
                <a:gd name="T25" fmla="*/ 0 h 8"/>
                <a:gd name="T26" fmla="*/ 5 w 12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8">
                  <a:moveTo>
                    <a:pt x="5" y="0"/>
                  </a:moveTo>
                  <a:lnTo>
                    <a:pt x="8" y="2"/>
                  </a:lnTo>
                  <a:lnTo>
                    <a:pt x="11" y="3"/>
                  </a:lnTo>
                  <a:lnTo>
                    <a:pt x="12" y="5"/>
                  </a:lnTo>
                  <a:lnTo>
                    <a:pt x="11" y="7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30" name="Freeform 637">
              <a:extLst>
                <a:ext uri="{FF2B5EF4-FFF2-40B4-BE49-F238E27FC236}">
                  <a16:creationId xmlns:a16="http://schemas.microsoft.com/office/drawing/2014/main" id="{9A6B7407-5F26-4ADB-884A-72AA14918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613" y="6010275"/>
              <a:ext cx="3175" cy="1588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2 h 3"/>
                <a:gd name="T4" fmla="*/ 1 w 4"/>
                <a:gd name="T5" fmla="*/ 0 h 3"/>
                <a:gd name="T6" fmla="*/ 3 w 4"/>
                <a:gd name="T7" fmla="*/ 0 h 3"/>
                <a:gd name="T8" fmla="*/ 4 w 4"/>
                <a:gd name="T9" fmla="*/ 1 h 3"/>
                <a:gd name="T10" fmla="*/ 4 w 4"/>
                <a:gd name="T11" fmla="*/ 2 h 3"/>
                <a:gd name="T12" fmla="*/ 2 w 4"/>
                <a:gd name="T13" fmla="*/ 3 h 3"/>
                <a:gd name="T14" fmla="*/ 2 w 4"/>
                <a:gd name="T15" fmla="*/ 3 h 3"/>
                <a:gd name="T16" fmla="*/ 2 w 4"/>
                <a:gd name="T17" fmla="*/ 3 h 3"/>
                <a:gd name="T18" fmla="*/ 2 w 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31" name="Freeform 638">
              <a:extLst>
                <a:ext uri="{FF2B5EF4-FFF2-40B4-BE49-F238E27FC236}">
                  <a16:creationId xmlns:a16="http://schemas.microsoft.com/office/drawing/2014/main" id="{4DA591A0-0788-4F4A-BC3A-9B10CB732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025" y="6011863"/>
              <a:ext cx="3175" cy="3175"/>
            </a:xfrm>
            <a:custGeom>
              <a:avLst/>
              <a:gdLst>
                <a:gd name="T0" fmla="*/ 2 w 5"/>
                <a:gd name="T1" fmla="*/ 0 h 5"/>
                <a:gd name="T2" fmla="*/ 4 w 5"/>
                <a:gd name="T3" fmla="*/ 1 h 5"/>
                <a:gd name="T4" fmla="*/ 5 w 5"/>
                <a:gd name="T5" fmla="*/ 2 h 5"/>
                <a:gd name="T6" fmla="*/ 4 w 5"/>
                <a:gd name="T7" fmla="*/ 4 h 5"/>
                <a:gd name="T8" fmla="*/ 1 w 5"/>
                <a:gd name="T9" fmla="*/ 5 h 5"/>
                <a:gd name="T10" fmla="*/ 0 w 5"/>
                <a:gd name="T11" fmla="*/ 4 h 5"/>
                <a:gd name="T12" fmla="*/ 0 w 5"/>
                <a:gd name="T13" fmla="*/ 2 h 5"/>
                <a:gd name="T14" fmla="*/ 1 w 5"/>
                <a:gd name="T15" fmla="*/ 0 h 5"/>
                <a:gd name="T16" fmla="*/ 2 w 5"/>
                <a:gd name="T17" fmla="*/ 0 h 5"/>
                <a:gd name="T18" fmla="*/ 2 w 5"/>
                <a:gd name="T19" fmla="*/ 0 h 5"/>
                <a:gd name="T20" fmla="*/ 2 w 5"/>
                <a:gd name="T21" fmla="*/ 0 h 5"/>
                <a:gd name="T22" fmla="*/ 2 w 5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32" name="Freeform 639">
              <a:extLst>
                <a:ext uri="{FF2B5EF4-FFF2-40B4-BE49-F238E27FC236}">
                  <a16:creationId xmlns:a16="http://schemas.microsoft.com/office/drawing/2014/main" id="{1875BE51-596E-4602-9439-2112B73C2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300" y="6013450"/>
              <a:ext cx="1588" cy="1588"/>
            </a:xfrm>
            <a:custGeom>
              <a:avLst/>
              <a:gdLst>
                <a:gd name="T0" fmla="*/ 1 w 3"/>
                <a:gd name="T1" fmla="*/ 0 h 4"/>
                <a:gd name="T2" fmla="*/ 2 w 3"/>
                <a:gd name="T3" fmla="*/ 0 h 4"/>
                <a:gd name="T4" fmla="*/ 3 w 3"/>
                <a:gd name="T5" fmla="*/ 1 h 4"/>
                <a:gd name="T6" fmla="*/ 3 w 3"/>
                <a:gd name="T7" fmla="*/ 4 h 4"/>
                <a:gd name="T8" fmla="*/ 1 w 3"/>
                <a:gd name="T9" fmla="*/ 4 h 4"/>
                <a:gd name="T10" fmla="*/ 0 w 3"/>
                <a:gd name="T11" fmla="*/ 3 h 4"/>
                <a:gd name="T12" fmla="*/ 1 w 3"/>
                <a:gd name="T13" fmla="*/ 0 h 4"/>
                <a:gd name="T14" fmla="*/ 1 w 3"/>
                <a:gd name="T15" fmla="*/ 0 h 4"/>
                <a:gd name="T16" fmla="*/ 1 w 3"/>
                <a:gd name="T17" fmla="*/ 0 h 4"/>
                <a:gd name="T18" fmla="*/ 1 w 3"/>
                <a:gd name="T19" fmla="*/ 0 h 4"/>
                <a:gd name="T20" fmla="*/ 1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33" name="Freeform 640">
              <a:extLst>
                <a:ext uri="{FF2B5EF4-FFF2-40B4-BE49-F238E27FC236}">
                  <a16:creationId xmlns:a16="http://schemas.microsoft.com/office/drawing/2014/main" id="{6DD323F4-63A1-457A-A8E7-17466B771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6013450"/>
              <a:ext cx="4763" cy="1588"/>
            </a:xfrm>
            <a:custGeom>
              <a:avLst/>
              <a:gdLst>
                <a:gd name="T0" fmla="*/ 4 w 8"/>
                <a:gd name="T1" fmla="*/ 0 h 4"/>
                <a:gd name="T2" fmla="*/ 7 w 8"/>
                <a:gd name="T3" fmla="*/ 1 h 4"/>
                <a:gd name="T4" fmla="*/ 8 w 8"/>
                <a:gd name="T5" fmla="*/ 2 h 4"/>
                <a:gd name="T6" fmla="*/ 6 w 8"/>
                <a:gd name="T7" fmla="*/ 4 h 4"/>
                <a:gd name="T8" fmla="*/ 3 w 8"/>
                <a:gd name="T9" fmla="*/ 4 h 4"/>
                <a:gd name="T10" fmla="*/ 1 w 8"/>
                <a:gd name="T11" fmla="*/ 3 h 4"/>
                <a:gd name="T12" fmla="*/ 0 w 8"/>
                <a:gd name="T13" fmla="*/ 1 h 4"/>
                <a:gd name="T14" fmla="*/ 2 w 8"/>
                <a:gd name="T15" fmla="*/ 0 h 4"/>
                <a:gd name="T16" fmla="*/ 4 w 8"/>
                <a:gd name="T17" fmla="*/ 0 h 4"/>
                <a:gd name="T18" fmla="*/ 4 w 8"/>
                <a:gd name="T19" fmla="*/ 0 h 4"/>
                <a:gd name="T20" fmla="*/ 4 w 8"/>
                <a:gd name="T21" fmla="*/ 0 h 4"/>
                <a:gd name="T22" fmla="*/ 4 w 8"/>
                <a:gd name="T23" fmla="*/ 0 h 4"/>
                <a:gd name="T24" fmla="*/ 4 w 8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6" y="4"/>
                  </a:lnTo>
                  <a:lnTo>
                    <a:pt x="3" y="4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34" name="Freeform 641">
              <a:extLst>
                <a:ext uri="{FF2B5EF4-FFF2-40B4-BE49-F238E27FC236}">
                  <a16:creationId xmlns:a16="http://schemas.microsoft.com/office/drawing/2014/main" id="{FEED989C-0804-4C7B-BFA6-161F6974A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3838" y="6016625"/>
              <a:ext cx="4763" cy="1588"/>
            </a:xfrm>
            <a:custGeom>
              <a:avLst/>
              <a:gdLst>
                <a:gd name="T0" fmla="*/ 4 w 7"/>
                <a:gd name="T1" fmla="*/ 0 h 3"/>
                <a:gd name="T2" fmla="*/ 7 w 7"/>
                <a:gd name="T3" fmla="*/ 0 h 3"/>
                <a:gd name="T4" fmla="*/ 7 w 7"/>
                <a:gd name="T5" fmla="*/ 1 h 3"/>
                <a:gd name="T6" fmla="*/ 1 w 7"/>
                <a:gd name="T7" fmla="*/ 3 h 3"/>
                <a:gd name="T8" fmla="*/ 0 w 7"/>
                <a:gd name="T9" fmla="*/ 3 h 3"/>
                <a:gd name="T10" fmla="*/ 0 w 7"/>
                <a:gd name="T11" fmla="*/ 1 h 3"/>
                <a:gd name="T12" fmla="*/ 4 w 7"/>
                <a:gd name="T13" fmla="*/ 0 h 3"/>
                <a:gd name="T14" fmla="*/ 4 w 7"/>
                <a:gd name="T15" fmla="*/ 0 h 3"/>
                <a:gd name="T16" fmla="*/ 4 w 7"/>
                <a:gd name="T17" fmla="*/ 0 h 3"/>
                <a:gd name="T18" fmla="*/ 4 w 7"/>
                <a:gd name="T19" fmla="*/ 0 h 3"/>
                <a:gd name="T20" fmla="*/ 4 w 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4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35" name="Freeform 643">
              <a:extLst>
                <a:ext uri="{FF2B5EF4-FFF2-40B4-BE49-F238E27FC236}">
                  <a16:creationId xmlns:a16="http://schemas.microsoft.com/office/drawing/2014/main" id="{DCE968A3-12CB-4017-93D0-325E5E162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6022975"/>
              <a:ext cx="4763" cy="1588"/>
            </a:xfrm>
            <a:custGeom>
              <a:avLst/>
              <a:gdLst>
                <a:gd name="T0" fmla="*/ 1 w 8"/>
                <a:gd name="T1" fmla="*/ 0 h 4"/>
                <a:gd name="T2" fmla="*/ 5 w 8"/>
                <a:gd name="T3" fmla="*/ 0 h 4"/>
                <a:gd name="T4" fmla="*/ 8 w 8"/>
                <a:gd name="T5" fmla="*/ 3 h 4"/>
                <a:gd name="T6" fmla="*/ 4 w 8"/>
                <a:gd name="T7" fmla="*/ 4 h 4"/>
                <a:gd name="T8" fmla="*/ 1 w 8"/>
                <a:gd name="T9" fmla="*/ 4 h 4"/>
                <a:gd name="T10" fmla="*/ 0 w 8"/>
                <a:gd name="T11" fmla="*/ 3 h 4"/>
                <a:gd name="T12" fmla="*/ 1 w 8"/>
                <a:gd name="T13" fmla="*/ 0 h 4"/>
                <a:gd name="T14" fmla="*/ 1 w 8"/>
                <a:gd name="T15" fmla="*/ 0 h 4"/>
                <a:gd name="T16" fmla="*/ 1 w 8"/>
                <a:gd name="T17" fmla="*/ 0 h 4"/>
                <a:gd name="T18" fmla="*/ 1 w 8"/>
                <a:gd name="T19" fmla="*/ 0 h 4"/>
                <a:gd name="T20" fmla="*/ 1 w 8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4">
                  <a:moveTo>
                    <a:pt x="1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36" name="Freeform 644">
              <a:extLst>
                <a:ext uri="{FF2B5EF4-FFF2-40B4-BE49-F238E27FC236}">
                  <a16:creationId xmlns:a16="http://schemas.microsoft.com/office/drawing/2014/main" id="{35CC6B00-2A3A-440C-AEAB-E11933AD8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538" y="6022975"/>
              <a:ext cx="3175" cy="1588"/>
            </a:xfrm>
            <a:custGeom>
              <a:avLst/>
              <a:gdLst>
                <a:gd name="T0" fmla="*/ 2 w 5"/>
                <a:gd name="T1" fmla="*/ 0 h 3"/>
                <a:gd name="T2" fmla="*/ 5 w 5"/>
                <a:gd name="T3" fmla="*/ 2 h 3"/>
                <a:gd name="T4" fmla="*/ 4 w 5"/>
                <a:gd name="T5" fmla="*/ 3 h 3"/>
                <a:gd name="T6" fmla="*/ 2 w 5"/>
                <a:gd name="T7" fmla="*/ 3 h 3"/>
                <a:gd name="T8" fmla="*/ 0 w 5"/>
                <a:gd name="T9" fmla="*/ 2 h 3"/>
                <a:gd name="T10" fmla="*/ 1 w 5"/>
                <a:gd name="T11" fmla="*/ 0 h 3"/>
                <a:gd name="T12" fmla="*/ 2 w 5"/>
                <a:gd name="T13" fmla="*/ 0 h 3"/>
                <a:gd name="T14" fmla="*/ 2 w 5"/>
                <a:gd name="T15" fmla="*/ 0 h 3"/>
                <a:gd name="T16" fmla="*/ 2 w 5"/>
                <a:gd name="T17" fmla="*/ 0 h 3"/>
                <a:gd name="T18" fmla="*/ 2 w 5"/>
                <a:gd name="T19" fmla="*/ 0 h 3"/>
                <a:gd name="T20" fmla="*/ 2 w 5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37" name="Freeform 645">
              <a:extLst>
                <a:ext uri="{FF2B5EF4-FFF2-40B4-BE49-F238E27FC236}">
                  <a16:creationId xmlns:a16="http://schemas.microsoft.com/office/drawing/2014/main" id="{DBE3939A-A973-45A2-9CF7-AC5F3A8E1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538" y="6026150"/>
              <a:ext cx="1588" cy="1588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0 h 3"/>
                <a:gd name="T4" fmla="*/ 1 w 1"/>
                <a:gd name="T5" fmla="*/ 2 h 3"/>
                <a:gd name="T6" fmla="*/ 0 w 1"/>
                <a:gd name="T7" fmla="*/ 3 h 3"/>
                <a:gd name="T8" fmla="*/ 0 w 1"/>
                <a:gd name="T9" fmla="*/ 1 h 3"/>
                <a:gd name="T10" fmla="*/ 0 w 1"/>
                <a:gd name="T11" fmla="*/ 1 h 3"/>
                <a:gd name="T12" fmla="*/ 0 w 1"/>
                <a:gd name="T13" fmla="*/ 1 h 3"/>
                <a:gd name="T14" fmla="*/ 0 w 1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38" name="Freeform 646">
              <a:extLst>
                <a:ext uri="{FF2B5EF4-FFF2-40B4-BE49-F238E27FC236}">
                  <a16:creationId xmlns:a16="http://schemas.microsoft.com/office/drawing/2014/main" id="{BC204AE7-161B-41FB-90C6-CC5696550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1275" y="6026150"/>
              <a:ext cx="0" cy="1588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1 w 2"/>
                <a:gd name="T5" fmla="*/ 1 h 1"/>
                <a:gd name="T6" fmla="*/ 0 w 2"/>
                <a:gd name="T7" fmla="*/ 1 h 1"/>
                <a:gd name="T8" fmla="*/ 0 w 2"/>
                <a:gd name="T9" fmla="*/ 0 h 1"/>
                <a:gd name="T10" fmla="*/ 0 w 2"/>
                <a:gd name="T11" fmla="*/ 0 h 1"/>
                <a:gd name="T12" fmla="*/ 0 w 2"/>
                <a:gd name="T13" fmla="*/ 0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39" name="Freeform 647">
              <a:extLst>
                <a:ext uri="{FF2B5EF4-FFF2-40B4-BE49-F238E27FC236}">
                  <a16:creationId xmlns:a16="http://schemas.microsoft.com/office/drawing/2014/main" id="{79AA04F0-38B1-46DB-B3FA-AA245D3CD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950" y="6027738"/>
              <a:ext cx="1588" cy="15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40" name="Freeform 648">
              <a:extLst>
                <a:ext uri="{FF2B5EF4-FFF2-40B4-BE49-F238E27FC236}">
                  <a16:creationId xmlns:a16="http://schemas.microsoft.com/office/drawing/2014/main" id="{5E80B2DF-76B5-466A-B252-83A41A3EC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3325" y="6035675"/>
              <a:ext cx="1588" cy="1588"/>
            </a:xfrm>
            <a:custGeom>
              <a:avLst/>
              <a:gdLst>
                <a:gd name="T0" fmla="*/ 3 w 4"/>
                <a:gd name="T1" fmla="*/ 3 h 3"/>
                <a:gd name="T2" fmla="*/ 0 w 4"/>
                <a:gd name="T3" fmla="*/ 3 h 3"/>
                <a:gd name="T4" fmla="*/ 0 w 4"/>
                <a:gd name="T5" fmla="*/ 0 h 3"/>
                <a:gd name="T6" fmla="*/ 2 w 4"/>
                <a:gd name="T7" fmla="*/ 0 h 3"/>
                <a:gd name="T8" fmla="*/ 4 w 4"/>
                <a:gd name="T9" fmla="*/ 2 h 3"/>
                <a:gd name="T10" fmla="*/ 3 w 4"/>
                <a:gd name="T11" fmla="*/ 3 h 3"/>
                <a:gd name="T12" fmla="*/ 3 w 4"/>
                <a:gd name="T13" fmla="*/ 3 h 3"/>
                <a:gd name="T14" fmla="*/ 3 w 4"/>
                <a:gd name="T15" fmla="*/ 3 h 3"/>
                <a:gd name="T16" fmla="*/ 3 w 4"/>
                <a:gd name="T17" fmla="*/ 3 h 3"/>
                <a:gd name="T18" fmla="*/ 3 w 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41" name="Freeform 649">
              <a:extLst>
                <a:ext uri="{FF2B5EF4-FFF2-40B4-BE49-F238E27FC236}">
                  <a16:creationId xmlns:a16="http://schemas.microsoft.com/office/drawing/2014/main" id="{0CD1DF37-1450-407D-964C-24697507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6035675"/>
              <a:ext cx="1588" cy="1588"/>
            </a:xfrm>
            <a:custGeom>
              <a:avLst/>
              <a:gdLst>
                <a:gd name="T0" fmla="*/ 1 w 2"/>
                <a:gd name="T1" fmla="*/ 3 h 3"/>
                <a:gd name="T2" fmla="*/ 0 w 2"/>
                <a:gd name="T3" fmla="*/ 2 h 3"/>
                <a:gd name="T4" fmla="*/ 0 w 2"/>
                <a:gd name="T5" fmla="*/ 0 h 3"/>
                <a:gd name="T6" fmla="*/ 2 w 2"/>
                <a:gd name="T7" fmla="*/ 1 h 3"/>
                <a:gd name="T8" fmla="*/ 1 w 2"/>
                <a:gd name="T9" fmla="*/ 2 h 3"/>
                <a:gd name="T10" fmla="*/ 1 w 2"/>
                <a:gd name="T11" fmla="*/ 3 h 3"/>
                <a:gd name="T12" fmla="*/ 1 w 2"/>
                <a:gd name="T13" fmla="*/ 3 h 3"/>
                <a:gd name="T14" fmla="*/ 1 w 2"/>
                <a:gd name="T15" fmla="*/ 3 h 3"/>
                <a:gd name="T16" fmla="*/ 1 w 2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42" name="Freeform 651">
              <a:extLst>
                <a:ext uri="{FF2B5EF4-FFF2-40B4-BE49-F238E27FC236}">
                  <a16:creationId xmlns:a16="http://schemas.microsoft.com/office/drawing/2014/main" id="{45BAFDFA-24AE-4827-A84E-D93192A0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488" y="6051550"/>
              <a:ext cx="0" cy="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0 w 1"/>
                <a:gd name="T5" fmla="*/ 2 h 2"/>
                <a:gd name="T6" fmla="*/ 0 w 1"/>
                <a:gd name="T7" fmla="*/ 1 h 2"/>
                <a:gd name="T8" fmla="*/ 1 w 1"/>
                <a:gd name="T9" fmla="*/ 1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43" name="Freeform 652">
              <a:extLst>
                <a:ext uri="{FF2B5EF4-FFF2-40B4-BE49-F238E27FC236}">
                  <a16:creationId xmlns:a16="http://schemas.microsoft.com/office/drawing/2014/main" id="{E785B81C-9193-44E7-A7EF-7EC9D9629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0" y="6054725"/>
              <a:ext cx="3175" cy="3175"/>
            </a:xfrm>
            <a:custGeom>
              <a:avLst/>
              <a:gdLst>
                <a:gd name="T0" fmla="*/ 3 w 7"/>
                <a:gd name="T1" fmla="*/ 1 h 6"/>
                <a:gd name="T2" fmla="*/ 6 w 7"/>
                <a:gd name="T3" fmla="*/ 0 h 6"/>
                <a:gd name="T4" fmla="*/ 7 w 7"/>
                <a:gd name="T5" fmla="*/ 2 h 6"/>
                <a:gd name="T6" fmla="*/ 5 w 7"/>
                <a:gd name="T7" fmla="*/ 6 h 6"/>
                <a:gd name="T8" fmla="*/ 2 w 7"/>
                <a:gd name="T9" fmla="*/ 6 h 6"/>
                <a:gd name="T10" fmla="*/ 0 w 7"/>
                <a:gd name="T11" fmla="*/ 3 h 6"/>
                <a:gd name="T12" fmla="*/ 3 w 7"/>
                <a:gd name="T13" fmla="*/ 1 h 6"/>
                <a:gd name="T14" fmla="*/ 3 w 7"/>
                <a:gd name="T15" fmla="*/ 1 h 6"/>
                <a:gd name="T16" fmla="*/ 3 w 7"/>
                <a:gd name="T17" fmla="*/ 1 h 6"/>
                <a:gd name="T18" fmla="*/ 3 w 7"/>
                <a:gd name="T19" fmla="*/ 1 h 6"/>
                <a:gd name="T20" fmla="*/ 3 w 7"/>
                <a:gd name="T2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6">
                  <a:moveTo>
                    <a:pt x="3" y="1"/>
                  </a:moveTo>
                  <a:lnTo>
                    <a:pt x="6" y="0"/>
                  </a:lnTo>
                  <a:lnTo>
                    <a:pt x="7" y="2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44" name="Freeform 653">
              <a:extLst>
                <a:ext uri="{FF2B5EF4-FFF2-40B4-BE49-F238E27FC236}">
                  <a16:creationId xmlns:a16="http://schemas.microsoft.com/office/drawing/2014/main" id="{4199ECCD-7E74-4F98-B83A-0EA56C012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5" y="6088063"/>
              <a:ext cx="34925" cy="20638"/>
            </a:xfrm>
            <a:custGeom>
              <a:avLst/>
              <a:gdLst>
                <a:gd name="T0" fmla="*/ 1 w 65"/>
                <a:gd name="T1" fmla="*/ 13 h 39"/>
                <a:gd name="T2" fmla="*/ 0 w 65"/>
                <a:gd name="T3" fmla="*/ 9 h 39"/>
                <a:gd name="T4" fmla="*/ 9 w 65"/>
                <a:gd name="T5" fmla="*/ 9 h 39"/>
                <a:gd name="T6" fmla="*/ 18 w 65"/>
                <a:gd name="T7" fmla="*/ 2 h 39"/>
                <a:gd name="T8" fmla="*/ 22 w 65"/>
                <a:gd name="T9" fmla="*/ 0 h 39"/>
                <a:gd name="T10" fmla="*/ 26 w 65"/>
                <a:gd name="T11" fmla="*/ 1 h 39"/>
                <a:gd name="T12" fmla="*/ 27 w 65"/>
                <a:gd name="T13" fmla="*/ 7 h 39"/>
                <a:gd name="T14" fmla="*/ 28 w 65"/>
                <a:gd name="T15" fmla="*/ 8 h 39"/>
                <a:gd name="T16" fmla="*/ 41 w 65"/>
                <a:gd name="T17" fmla="*/ 4 h 39"/>
                <a:gd name="T18" fmla="*/ 49 w 65"/>
                <a:gd name="T19" fmla="*/ 7 h 39"/>
                <a:gd name="T20" fmla="*/ 60 w 65"/>
                <a:gd name="T21" fmla="*/ 1 h 39"/>
                <a:gd name="T22" fmla="*/ 64 w 65"/>
                <a:gd name="T23" fmla="*/ 0 h 39"/>
                <a:gd name="T24" fmla="*/ 65 w 65"/>
                <a:gd name="T25" fmla="*/ 1 h 39"/>
                <a:gd name="T26" fmla="*/ 64 w 65"/>
                <a:gd name="T27" fmla="*/ 4 h 39"/>
                <a:gd name="T28" fmla="*/ 55 w 65"/>
                <a:gd name="T29" fmla="*/ 13 h 39"/>
                <a:gd name="T30" fmla="*/ 48 w 65"/>
                <a:gd name="T31" fmla="*/ 34 h 39"/>
                <a:gd name="T32" fmla="*/ 45 w 65"/>
                <a:gd name="T33" fmla="*/ 37 h 39"/>
                <a:gd name="T34" fmla="*/ 40 w 65"/>
                <a:gd name="T35" fmla="*/ 38 h 39"/>
                <a:gd name="T36" fmla="*/ 35 w 65"/>
                <a:gd name="T37" fmla="*/ 39 h 39"/>
                <a:gd name="T38" fmla="*/ 32 w 65"/>
                <a:gd name="T39" fmla="*/ 38 h 39"/>
                <a:gd name="T40" fmla="*/ 33 w 65"/>
                <a:gd name="T41" fmla="*/ 31 h 39"/>
                <a:gd name="T42" fmla="*/ 28 w 65"/>
                <a:gd name="T43" fmla="*/ 27 h 39"/>
                <a:gd name="T44" fmla="*/ 30 w 65"/>
                <a:gd name="T45" fmla="*/ 20 h 39"/>
                <a:gd name="T46" fmla="*/ 30 w 65"/>
                <a:gd name="T47" fmla="*/ 17 h 39"/>
                <a:gd name="T48" fmla="*/ 26 w 65"/>
                <a:gd name="T49" fmla="*/ 17 h 39"/>
                <a:gd name="T50" fmla="*/ 18 w 65"/>
                <a:gd name="T51" fmla="*/ 22 h 39"/>
                <a:gd name="T52" fmla="*/ 16 w 65"/>
                <a:gd name="T53" fmla="*/ 22 h 39"/>
                <a:gd name="T54" fmla="*/ 11 w 65"/>
                <a:gd name="T55" fmla="*/ 19 h 39"/>
                <a:gd name="T56" fmla="*/ 1 w 65"/>
                <a:gd name="T57" fmla="*/ 12 h 39"/>
                <a:gd name="T58" fmla="*/ 1 w 65"/>
                <a:gd name="T59" fmla="*/ 13 h 39"/>
                <a:gd name="T60" fmla="*/ 1 w 65"/>
                <a:gd name="T61" fmla="*/ 13 h 39"/>
                <a:gd name="T62" fmla="*/ 1 w 65"/>
                <a:gd name="T63" fmla="*/ 13 h 39"/>
                <a:gd name="T64" fmla="*/ 1 w 65"/>
                <a:gd name="T65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" h="39">
                  <a:moveTo>
                    <a:pt x="1" y="13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6" y="1"/>
                  </a:lnTo>
                  <a:lnTo>
                    <a:pt x="27" y="7"/>
                  </a:lnTo>
                  <a:lnTo>
                    <a:pt x="28" y="8"/>
                  </a:lnTo>
                  <a:lnTo>
                    <a:pt x="41" y="4"/>
                  </a:lnTo>
                  <a:lnTo>
                    <a:pt x="49" y="7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5" y="1"/>
                  </a:lnTo>
                  <a:lnTo>
                    <a:pt x="64" y="4"/>
                  </a:lnTo>
                  <a:lnTo>
                    <a:pt x="55" y="13"/>
                  </a:lnTo>
                  <a:lnTo>
                    <a:pt x="48" y="34"/>
                  </a:lnTo>
                  <a:lnTo>
                    <a:pt x="45" y="37"/>
                  </a:lnTo>
                  <a:lnTo>
                    <a:pt x="40" y="38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33" y="31"/>
                  </a:lnTo>
                  <a:lnTo>
                    <a:pt x="28" y="27"/>
                  </a:lnTo>
                  <a:lnTo>
                    <a:pt x="30" y="20"/>
                  </a:lnTo>
                  <a:lnTo>
                    <a:pt x="30" y="17"/>
                  </a:lnTo>
                  <a:lnTo>
                    <a:pt x="26" y="17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1" y="19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45" name="Freeform 654">
              <a:extLst>
                <a:ext uri="{FF2B5EF4-FFF2-40B4-BE49-F238E27FC236}">
                  <a16:creationId xmlns:a16="http://schemas.microsoft.com/office/drawing/2014/main" id="{E4A3B969-5ADC-45BC-8AFC-A4A18C7D5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538" y="6088063"/>
              <a:ext cx="1588" cy="1588"/>
            </a:xfrm>
            <a:custGeom>
              <a:avLst/>
              <a:gdLst>
                <a:gd name="T0" fmla="*/ 1 w 4"/>
                <a:gd name="T1" fmla="*/ 0 h 2"/>
                <a:gd name="T2" fmla="*/ 3 w 4"/>
                <a:gd name="T3" fmla="*/ 0 h 2"/>
                <a:gd name="T4" fmla="*/ 4 w 4"/>
                <a:gd name="T5" fmla="*/ 1 h 2"/>
                <a:gd name="T6" fmla="*/ 3 w 4"/>
                <a:gd name="T7" fmla="*/ 2 h 2"/>
                <a:gd name="T8" fmla="*/ 0 w 4"/>
                <a:gd name="T9" fmla="*/ 2 h 2"/>
                <a:gd name="T10" fmla="*/ 0 w 4"/>
                <a:gd name="T11" fmla="*/ 1 h 2"/>
                <a:gd name="T12" fmla="*/ 1 w 4"/>
                <a:gd name="T13" fmla="*/ 0 h 2"/>
                <a:gd name="T14" fmla="*/ 1 w 4"/>
                <a:gd name="T15" fmla="*/ 0 h 2"/>
                <a:gd name="T16" fmla="*/ 1 w 4"/>
                <a:gd name="T17" fmla="*/ 0 h 2"/>
                <a:gd name="T18" fmla="*/ 1 w 4"/>
                <a:gd name="T19" fmla="*/ 0 h 2"/>
                <a:gd name="T20" fmla="*/ 1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46" name="Freeform 655">
              <a:extLst>
                <a:ext uri="{FF2B5EF4-FFF2-40B4-BE49-F238E27FC236}">
                  <a16:creationId xmlns:a16="http://schemas.microsoft.com/office/drawing/2014/main" id="{2E56D6DB-1337-4ED4-99DB-1D1CC418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6103938"/>
              <a:ext cx="4763" cy="3175"/>
            </a:xfrm>
            <a:custGeom>
              <a:avLst/>
              <a:gdLst>
                <a:gd name="T0" fmla="*/ 3 w 9"/>
                <a:gd name="T1" fmla="*/ 0 h 6"/>
                <a:gd name="T2" fmla="*/ 8 w 9"/>
                <a:gd name="T3" fmla="*/ 2 h 6"/>
                <a:gd name="T4" fmla="*/ 9 w 9"/>
                <a:gd name="T5" fmla="*/ 5 h 6"/>
                <a:gd name="T6" fmla="*/ 6 w 9"/>
                <a:gd name="T7" fmla="*/ 6 h 6"/>
                <a:gd name="T8" fmla="*/ 1 w 9"/>
                <a:gd name="T9" fmla="*/ 4 h 6"/>
                <a:gd name="T10" fmla="*/ 0 w 9"/>
                <a:gd name="T11" fmla="*/ 2 h 6"/>
                <a:gd name="T12" fmla="*/ 3 w 9"/>
                <a:gd name="T13" fmla="*/ 0 h 6"/>
                <a:gd name="T14" fmla="*/ 3 w 9"/>
                <a:gd name="T15" fmla="*/ 0 h 6"/>
                <a:gd name="T16" fmla="*/ 3 w 9"/>
                <a:gd name="T17" fmla="*/ 0 h 6"/>
                <a:gd name="T18" fmla="*/ 3 w 9"/>
                <a:gd name="T19" fmla="*/ 0 h 6"/>
                <a:gd name="T20" fmla="*/ 3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3" y="0"/>
                  </a:moveTo>
                  <a:lnTo>
                    <a:pt x="8" y="2"/>
                  </a:lnTo>
                  <a:lnTo>
                    <a:pt x="9" y="5"/>
                  </a:lnTo>
                  <a:lnTo>
                    <a:pt x="6" y="6"/>
                  </a:lnTo>
                  <a:lnTo>
                    <a:pt x="1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47" name="Freeform 657">
              <a:extLst>
                <a:ext uri="{FF2B5EF4-FFF2-40B4-BE49-F238E27FC236}">
                  <a16:creationId xmlns:a16="http://schemas.microsoft.com/office/drawing/2014/main" id="{C79D9B4B-B648-4F06-91AE-94205E74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6129338"/>
              <a:ext cx="9525" cy="4763"/>
            </a:xfrm>
            <a:custGeom>
              <a:avLst/>
              <a:gdLst>
                <a:gd name="T0" fmla="*/ 4 w 16"/>
                <a:gd name="T1" fmla="*/ 2 h 8"/>
                <a:gd name="T2" fmla="*/ 8 w 16"/>
                <a:gd name="T3" fmla="*/ 2 h 8"/>
                <a:gd name="T4" fmla="*/ 15 w 16"/>
                <a:gd name="T5" fmla="*/ 0 h 8"/>
                <a:gd name="T6" fmla="*/ 16 w 16"/>
                <a:gd name="T7" fmla="*/ 1 h 8"/>
                <a:gd name="T8" fmla="*/ 16 w 16"/>
                <a:gd name="T9" fmla="*/ 2 h 8"/>
                <a:gd name="T10" fmla="*/ 15 w 16"/>
                <a:gd name="T11" fmla="*/ 3 h 8"/>
                <a:gd name="T12" fmla="*/ 2 w 16"/>
                <a:gd name="T13" fmla="*/ 8 h 8"/>
                <a:gd name="T14" fmla="*/ 0 w 16"/>
                <a:gd name="T15" fmla="*/ 6 h 8"/>
                <a:gd name="T16" fmla="*/ 0 w 16"/>
                <a:gd name="T17" fmla="*/ 3 h 8"/>
                <a:gd name="T18" fmla="*/ 1 w 16"/>
                <a:gd name="T19" fmla="*/ 2 h 8"/>
                <a:gd name="T20" fmla="*/ 3 w 16"/>
                <a:gd name="T21" fmla="*/ 2 h 8"/>
                <a:gd name="T22" fmla="*/ 4 w 16"/>
                <a:gd name="T23" fmla="*/ 2 h 8"/>
                <a:gd name="T24" fmla="*/ 4 w 16"/>
                <a:gd name="T25" fmla="*/ 2 h 8"/>
                <a:gd name="T26" fmla="*/ 4 w 16"/>
                <a:gd name="T27" fmla="*/ 2 h 8"/>
                <a:gd name="T28" fmla="*/ 4 w 16"/>
                <a:gd name="T2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8" y="2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15" y="3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48" name="Freeform 658">
              <a:extLst>
                <a:ext uri="{FF2B5EF4-FFF2-40B4-BE49-F238E27FC236}">
                  <a16:creationId xmlns:a16="http://schemas.microsoft.com/office/drawing/2014/main" id="{47ECF0CE-3AA4-47E7-B4C1-2533BBED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6132513"/>
              <a:ext cx="14288" cy="14288"/>
            </a:xfrm>
            <a:custGeom>
              <a:avLst/>
              <a:gdLst>
                <a:gd name="T0" fmla="*/ 15 w 28"/>
                <a:gd name="T1" fmla="*/ 0 h 28"/>
                <a:gd name="T2" fmla="*/ 26 w 28"/>
                <a:gd name="T3" fmla="*/ 5 h 28"/>
                <a:gd name="T4" fmla="*/ 28 w 28"/>
                <a:gd name="T5" fmla="*/ 6 h 28"/>
                <a:gd name="T6" fmla="*/ 28 w 28"/>
                <a:gd name="T7" fmla="*/ 7 h 28"/>
                <a:gd name="T8" fmla="*/ 27 w 28"/>
                <a:gd name="T9" fmla="*/ 10 h 28"/>
                <a:gd name="T10" fmla="*/ 25 w 28"/>
                <a:gd name="T11" fmla="*/ 13 h 28"/>
                <a:gd name="T12" fmla="*/ 24 w 28"/>
                <a:gd name="T13" fmla="*/ 19 h 28"/>
                <a:gd name="T14" fmla="*/ 23 w 28"/>
                <a:gd name="T15" fmla="*/ 22 h 28"/>
                <a:gd name="T16" fmla="*/ 19 w 28"/>
                <a:gd name="T17" fmla="*/ 27 h 28"/>
                <a:gd name="T18" fmla="*/ 17 w 28"/>
                <a:gd name="T19" fmla="*/ 28 h 28"/>
                <a:gd name="T20" fmla="*/ 12 w 28"/>
                <a:gd name="T21" fmla="*/ 27 h 28"/>
                <a:gd name="T22" fmla="*/ 5 w 28"/>
                <a:gd name="T23" fmla="*/ 27 h 28"/>
                <a:gd name="T24" fmla="*/ 0 w 28"/>
                <a:gd name="T25" fmla="*/ 15 h 28"/>
                <a:gd name="T26" fmla="*/ 1 w 28"/>
                <a:gd name="T27" fmla="*/ 13 h 28"/>
                <a:gd name="T28" fmla="*/ 6 w 28"/>
                <a:gd name="T29" fmla="*/ 10 h 28"/>
                <a:gd name="T30" fmla="*/ 10 w 28"/>
                <a:gd name="T31" fmla="*/ 4 h 28"/>
                <a:gd name="T32" fmla="*/ 15 w 28"/>
                <a:gd name="T33" fmla="*/ 0 h 28"/>
                <a:gd name="T34" fmla="*/ 15 w 28"/>
                <a:gd name="T35" fmla="*/ 0 h 28"/>
                <a:gd name="T36" fmla="*/ 15 w 28"/>
                <a:gd name="T37" fmla="*/ 0 h 28"/>
                <a:gd name="T38" fmla="*/ 15 w 28"/>
                <a:gd name="T39" fmla="*/ 0 h 28"/>
                <a:gd name="T40" fmla="*/ 15 w 28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8">
                  <a:moveTo>
                    <a:pt x="15" y="0"/>
                  </a:moveTo>
                  <a:lnTo>
                    <a:pt x="26" y="5"/>
                  </a:lnTo>
                  <a:lnTo>
                    <a:pt x="28" y="6"/>
                  </a:lnTo>
                  <a:lnTo>
                    <a:pt x="28" y="7"/>
                  </a:lnTo>
                  <a:lnTo>
                    <a:pt x="27" y="10"/>
                  </a:lnTo>
                  <a:lnTo>
                    <a:pt x="25" y="13"/>
                  </a:lnTo>
                  <a:lnTo>
                    <a:pt x="24" y="19"/>
                  </a:lnTo>
                  <a:lnTo>
                    <a:pt x="23" y="22"/>
                  </a:lnTo>
                  <a:lnTo>
                    <a:pt x="19" y="27"/>
                  </a:lnTo>
                  <a:lnTo>
                    <a:pt x="17" y="28"/>
                  </a:lnTo>
                  <a:lnTo>
                    <a:pt x="12" y="27"/>
                  </a:lnTo>
                  <a:lnTo>
                    <a:pt x="5" y="2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6" y="10"/>
                  </a:lnTo>
                  <a:lnTo>
                    <a:pt x="10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49" name="Freeform 660">
              <a:extLst>
                <a:ext uri="{FF2B5EF4-FFF2-40B4-BE49-F238E27FC236}">
                  <a16:creationId xmlns:a16="http://schemas.microsoft.com/office/drawing/2014/main" id="{3533F2A4-66FA-4953-947E-4AB109F7C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0" y="6140450"/>
              <a:ext cx="1588" cy="1588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0 h 2"/>
                <a:gd name="T4" fmla="*/ 4 w 4"/>
                <a:gd name="T5" fmla="*/ 2 h 2"/>
                <a:gd name="T6" fmla="*/ 1 w 4"/>
                <a:gd name="T7" fmla="*/ 2 h 2"/>
                <a:gd name="T8" fmla="*/ 0 w 4"/>
                <a:gd name="T9" fmla="*/ 1 h 2"/>
                <a:gd name="T10" fmla="*/ 2 w 4"/>
                <a:gd name="T11" fmla="*/ 0 h 2"/>
                <a:gd name="T12" fmla="*/ 2 w 4"/>
                <a:gd name="T13" fmla="*/ 0 h 2"/>
                <a:gd name="T14" fmla="*/ 2 w 4"/>
                <a:gd name="T15" fmla="*/ 0 h 2"/>
                <a:gd name="T16" fmla="*/ 2 w 4"/>
                <a:gd name="T17" fmla="*/ 0 h 2"/>
                <a:gd name="T18" fmla="*/ 2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50" name="Freeform 661">
              <a:extLst>
                <a:ext uri="{FF2B5EF4-FFF2-40B4-BE49-F238E27FC236}">
                  <a16:creationId xmlns:a16="http://schemas.microsoft.com/office/drawing/2014/main" id="{65FCEE4B-7571-471D-8B0A-C65851FD9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6175375"/>
              <a:ext cx="3175" cy="3175"/>
            </a:xfrm>
            <a:custGeom>
              <a:avLst/>
              <a:gdLst>
                <a:gd name="T0" fmla="*/ 2 w 6"/>
                <a:gd name="T1" fmla="*/ 0 h 7"/>
                <a:gd name="T2" fmla="*/ 6 w 6"/>
                <a:gd name="T3" fmla="*/ 4 h 7"/>
                <a:gd name="T4" fmla="*/ 6 w 6"/>
                <a:gd name="T5" fmla="*/ 7 h 7"/>
                <a:gd name="T6" fmla="*/ 4 w 6"/>
                <a:gd name="T7" fmla="*/ 7 h 7"/>
                <a:gd name="T8" fmla="*/ 0 w 6"/>
                <a:gd name="T9" fmla="*/ 2 h 7"/>
                <a:gd name="T10" fmla="*/ 0 w 6"/>
                <a:gd name="T11" fmla="*/ 0 h 7"/>
                <a:gd name="T12" fmla="*/ 2 w 6"/>
                <a:gd name="T13" fmla="*/ 0 h 7"/>
                <a:gd name="T14" fmla="*/ 2 w 6"/>
                <a:gd name="T15" fmla="*/ 0 h 7"/>
                <a:gd name="T16" fmla="*/ 2 w 6"/>
                <a:gd name="T17" fmla="*/ 0 h 7"/>
                <a:gd name="T18" fmla="*/ 2 w 6"/>
                <a:gd name="T19" fmla="*/ 0 h 7"/>
                <a:gd name="T20" fmla="*/ 2 w 6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4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51" name="Freeform 662">
              <a:extLst>
                <a:ext uri="{FF2B5EF4-FFF2-40B4-BE49-F238E27FC236}">
                  <a16:creationId xmlns:a16="http://schemas.microsoft.com/office/drawing/2014/main" id="{65E8527D-C5F3-42CB-9706-3357A4812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6176963"/>
              <a:ext cx="3175" cy="3175"/>
            </a:xfrm>
            <a:custGeom>
              <a:avLst/>
              <a:gdLst>
                <a:gd name="T0" fmla="*/ 1 w 4"/>
                <a:gd name="T1" fmla="*/ 0 h 4"/>
                <a:gd name="T2" fmla="*/ 4 w 4"/>
                <a:gd name="T3" fmla="*/ 2 h 4"/>
                <a:gd name="T4" fmla="*/ 4 w 4"/>
                <a:gd name="T5" fmla="*/ 4 h 4"/>
                <a:gd name="T6" fmla="*/ 0 w 4"/>
                <a:gd name="T7" fmla="*/ 1 h 4"/>
                <a:gd name="T8" fmla="*/ 0 w 4"/>
                <a:gd name="T9" fmla="*/ 0 h 4"/>
                <a:gd name="T10" fmla="*/ 1 w 4"/>
                <a:gd name="T11" fmla="*/ 0 h 4"/>
                <a:gd name="T12" fmla="*/ 1 w 4"/>
                <a:gd name="T13" fmla="*/ 0 h 4"/>
                <a:gd name="T14" fmla="*/ 1 w 4"/>
                <a:gd name="T15" fmla="*/ 0 h 4"/>
                <a:gd name="T16" fmla="*/ 1 w 4"/>
                <a:gd name="T17" fmla="*/ 0 h 4"/>
                <a:gd name="T18" fmla="*/ 1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4" y="2"/>
                  </a:lnTo>
                  <a:lnTo>
                    <a:pt x="4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52" name="Freeform 663">
              <a:extLst>
                <a:ext uri="{FF2B5EF4-FFF2-40B4-BE49-F238E27FC236}">
                  <a16:creationId xmlns:a16="http://schemas.microsoft.com/office/drawing/2014/main" id="{31085750-CDE5-4B46-816B-6B281B957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9025" y="6178550"/>
              <a:ext cx="3175" cy="3175"/>
            </a:xfrm>
            <a:custGeom>
              <a:avLst/>
              <a:gdLst>
                <a:gd name="T0" fmla="*/ 4 w 6"/>
                <a:gd name="T1" fmla="*/ 7 h 7"/>
                <a:gd name="T2" fmla="*/ 0 w 6"/>
                <a:gd name="T3" fmla="*/ 1 h 7"/>
                <a:gd name="T4" fmla="*/ 0 w 6"/>
                <a:gd name="T5" fmla="*/ 0 h 7"/>
                <a:gd name="T6" fmla="*/ 2 w 6"/>
                <a:gd name="T7" fmla="*/ 0 h 7"/>
                <a:gd name="T8" fmla="*/ 5 w 6"/>
                <a:gd name="T9" fmla="*/ 2 h 7"/>
                <a:gd name="T10" fmla="*/ 6 w 6"/>
                <a:gd name="T11" fmla="*/ 4 h 7"/>
                <a:gd name="T12" fmla="*/ 6 w 6"/>
                <a:gd name="T13" fmla="*/ 7 h 7"/>
                <a:gd name="T14" fmla="*/ 4 w 6"/>
                <a:gd name="T15" fmla="*/ 7 h 7"/>
                <a:gd name="T16" fmla="*/ 4 w 6"/>
                <a:gd name="T17" fmla="*/ 7 h 7"/>
                <a:gd name="T18" fmla="*/ 4 w 6"/>
                <a:gd name="T19" fmla="*/ 7 h 7"/>
                <a:gd name="T20" fmla="*/ 4 w 6"/>
                <a:gd name="T21" fmla="*/ 7 h 7"/>
                <a:gd name="T22" fmla="*/ 4 w 6"/>
                <a:gd name="T2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7">
                  <a:moveTo>
                    <a:pt x="4" y="7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53" name="Freeform 664">
              <a:extLst>
                <a:ext uri="{FF2B5EF4-FFF2-40B4-BE49-F238E27FC236}">
                  <a16:creationId xmlns:a16="http://schemas.microsoft.com/office/drawing/2014/main" id="{14ABC0BE-9C9F-421E-89F8-A87CA73FB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6181725"/>
              <a:ext cx="1588" cy="3175"/>
            </a:xfrm>
            <a:custGeom>
              <a:avLst/>
              <a:gdLst>
                <a:gd name="T0" fmla="*/ 1 w 3"/>
                <a:gd name="T1" fmla="*/ 0 h 5"/>
                <a:gd name="T2" fmla="*/ 2 w 3"/>
                <a:gd name="T3" fmla="*/ 0 h 5"/>
                <a:gd name="T4" fmla="*/ 3 w 3"/>
                <a:gd name="T5" fmla="*/ 1 h 5"/>
                <a:gd name="T6" fmla="*/ 3 w 3"/>
                <a:gd name="T7" fmla="*/ 4 h 5"/>
                <a:gd name="T8" fmla="*/ 2 w 3"/>
                <a:gd name="T9" fmla="*/ 5 h 5"/>
                <a:gd name="T10" fmla="*/ 0 w 3"/>
                <a:gd name="T11" fmla="*/ 3 h 5"/>
                <a:gd name="T12" fmla="*/ 0 w 3"/>
                <a:gd name="T13" fmla="*/ 1 h 5"/>
                <a:gd name="T14" fmla="*/ 1 w 3"/>
                <a:gd name="T15" fmla="*/ 0 h 5"/>
                <a:gd name="T16" fmla="*/ 1 w 3"/>
                <a:gd name="T17" fmla="*/ 0 h 5"/>
                <a:gd name="T18" fmla="*/ 1 w 3"/>
                <a:gd name="T19" fmla="*/ 0 h 5"/>
                <a:gd name="T20" fmla="*/ 1 w 3"/>
                <a:gd name="T21" fmla="*/ 0 h 5"/>
                <a:gd name="T22" fmla="*/ 1 w 3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54" name="Freeform 665">
              <a:extLst>
                <a:ext uri="{FF2B5EF4-FFF2-40B4-BE49-F238E27FC236}">
                  <a16:creationId xmlns:a16="http://schemas.microsoft.com/office/drawing/2014/main" id="{2EBAF1FA-AD33-4406-8DF9-C92158BB3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6181725"/>
              <a:ext cx="12700" cy="15875"/>
            </a:xfrm>
            <a:custGeom>
              <a:avLst/>
              <a:gdLst>
                <a:gd name="T0" fmla="*/ 23 w 23"/>
                <a:gd name="T1" fmla="*/ 21 h 28"/>
                <a:gd name="T2" fmla="*/ 21 w 23"/>
                <a:gd name="T3" fmla="*/ 27 h 28"/>
                <a:gd name="T4" fmla="*/ 16 w 23"/>
                <a:gd name="T5" fmla="*/ 28 h 28"/>
                <a:gd name="T6" fmla="*/ 11 w 23"/>
                <a:gd name="T7" fmla="*/ 26 h 28"/>
                <a:gd name="T8" fmla="*/ 6 w 23"/>
                <a:gd name="T9" fmla="*/ 12 h 28"/>
                <a:gd name="T10" fmla="*/ 1 w 23"/>
                <a:gd name="T11" fmla="*/ 7 h 28"/>
                <a:gd name="T12" fmla="*/ 0 w 23"/>
                <a:gd name="T13" fmla="*/ 5 h 28"/>
                <a:gd name="T14" fmla="*/ 2 w 23"/>
                <a:gd name="T15" fmla="*/ 3 h 28"/>
                <a:gd name="T16" fmla="*/ 8 w 23"/>
                <a:gd name="T17" fmla="*/ 0 h 28"/>
                <a:gd name="T18" fmla="*/ 10 w 23"/>
                <a:gd name="T19" fmla="*/ 0 h 28"/>
                <a:gd name="T20" fmla="*/ 13 w 23"/>
                <a:gd name="T21" fmla="*/ 3 h 28"/>
                <a:gd name="T22" fmla="*/ 21 w 23"/>
                <a:gd name="T23" fmla="*/ 8 h 28"/>
                <a:gd name="T24" fmla="*/ 23 w 23"/>
                <a:gd name="T25" fmla="*/ 13 h 28"/>
                <a:gd name="T26" fmla="*/ 22 w 23"/>
                <a:gd name="T27" fmla="*/ 21 h 28"/>
                <a:gd name="T28" fmla="*/ 23 w 23"/>
                <a:gd name="T29" fmla="*/ 21 h 28"/>
                <a:gd name="T30" fmla="*/ 23 w 23"/>
                <a:gd name="T31" fmla="*/ 21 h 28"/>
                <a:gd name="T32" fmla="*/ 23 w 23"/>
                <a:gd name="T33" fmla="*/ 21 h 28"/>
                <a:gd name="T34" fmla="*/ 23 w 23"/>
                <a:gd name="T35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8">
                  <a:moveTo>
                    <a:pt x="23" y="21"/>
                  </a:moveTo>
                  <a:lnTo>
                    <a:pt x="21" y="27"/>
                  </a:lnTo>
                  <a:lnTo>
                    <a:pt x="16" y="28"/>
                  </a:lnTo>
                  <a:lnTo>
                    <a:pt x="11" y="26"/>
                  </a:lnTo>
                  <a:lnTo>
                    <a:pt x="6" y="12"/>
                  </a:lnTo>
                  <a:lnTo>
                    <a:pt x="1" y="7"/>
                  </a:lnTo>
                  <a:lnTo>
                    <a:pt x="0" y="5"/>
                  </a:lnTo>
                  <a:lnTo>
                    <a:pt x="2" y="3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21" y="8"/>
                  </a:lnTo>
                  <a:lnTo>
                    <a:pt x="23" y="13"/>
                  </a:lnTo>
                  <a:lnTo>
                    <a:pt x="22" y="21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55" name="Freeform 666">
              <a:extLst>
                <a:ext uri="{FF2B5EF4-FFF2-40B4-BE49-F238E27FC236}">
                  <a16:creationId xmlns:a16="http://schemas.microsoft.com/office/drawing/2014/main" id="{2E1CEE42-4086-4586-B85A-2CD00A71F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6183313"/>
              <a:ext cx="1588" cy="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56" name="Freeform 667">
              <a:extLst>
                <a:ext uri="{FF2B5EF4-FFF2-40B4-BE49-F238E27FC236}">
                  <a16:creationId xmlns:a16="http://schemas.microsoft.com/office/drawing/2014/main" id="{F5967556-E011-4535-8637-7CD96F895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6192838"/>
              <a:ext cx="1588" cy="3175"/>
            </a:xfrm>
            <a:custGeom>
              <a:avLst/>
              <a:gdLst>
                <a:gd name="T0" fmla="*/ 0 w 3"/>
                <a:gd name="T1" fmla="*/ 1 h 6"/>
                <a:gd name="T2" fmla="*/ 1 w 3"/>
                <a:gd name="T3" fmla="*/ 0 h 6"/>
                <a:gd name="T4" fmla="*/ 3 w 3"/>
                <a:gd name="T5" fmla="*/ 0 h 6"/>
                <a:gd name="T6" fmla="*/ 3 w 3"/>
                <a:gd name="T7" fmla="*/ 3 h 6"/>
                <a:gd name="T8" fmla="*/ 3 w 3"/>
                <a:gd name="T9" fmla="*/ 6 h 6"/>
                <a:gd name="T10" fmla="*/ 1 w 3"/>
                <a:gd name="T11" fmla="*/ 5 h 6"/>
                <a:gd name="T12" fmla="*/ 1 w 3"/>
                <a:gd name="T13" fmla="*/ 1 h 6"/>
                <a:gd name="T14" fmla="*/ 0 w 3"/>
                <a:gd name="T15" fmla="*/ 1 h 6"/>
                <a:gd name="T16" fmla="*/ 0 w 3"/>
                <a:gd name="T17" fmla="*/ 1 h 6"/>
                <a:gd name="T18" fmla="*/ 0 w 3"/>
                <a:gd name="T19" fmla="*/ 1 h 6"/>
                <a:gd name="T20" fmla="*/ 0 w 3"/>
                <a:gd name="T2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6">
                  <a:moveTo>
                    <a:pt x="0" y="1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6"/>
                  </a:lnTo>
                  <a:lnTo>
                    <a:pt x="1" y="5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357" name="Freeform 668">
              <a:extLst>
                <a:ext uri="{FF2B5EF4-FFF2-40B4-BE49-F238E27FC236}">
                  <a16:creationId xmlns:a16="http://schemas.microsoft.com/office/drawing/2014/main" id="{3D43C1F3-CBBD-4272-A272-628A7C833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6229350"/>
              <a:ext cx="7938" cy="11113"/>
            </a:xfrm>
            <a:custGeom>
              <a:avLst/>
              <a:gdLst>
                <a:gd name="T0" fmla="*/ 11 w 14"/>
                <a:gd name="T1" fmla="*/ 2 h 21"/>
                <a:gd name="T2" fmla="*/ 11 w 14"/>
                <a:gd name="T3" fmla="*/ 0 h 21"/>
                <a:gd name="T4" fmla="*/ 12 w 14"/>
                <a:gd name="T5" fmla="*/ 0 h 21"/>
                <a:gd name="T6" fmla="*/ 14 w 14"/>
                <a:gd name="T7" fmla="*/ 3 h 21"/>
                <a:gd name="T8" fmla="*/ 14 w 14"/>
                <a:gd name="T9" fmla="*/ 6 h 21"/>
                <a:gd name="T10" fmla="*/ 13 w 14"/>
                <a:gd name="T11" fmla="*/ 10 h 21"/>
                <a:gd name="T12" fmla="*/ 5 w 14"/>
                <a:gd name="T13" fmla="*/ 20 h 21"/>
                <a:gd name="T14" fmla="*/ 2 w 14"/>
                <a:gd name="T15" fmla="*/ 21 h 21"/>
                <a:gd name="T16" fmla="*/ 0 w 14"/>
                <a:gd name="T17" fmla="*/ 20 h 21"/>
                <a:gd name="T18" fmla="*/ 9 w 14"/>
                <a:gd name="T19" fmla="*/ 9 h 21"/>
                <a:gd name="T20" fmla="*/ 11 w 14"/>
                <a:gd name="T21" fmla="*/ 2 h 21"/>
                <a:gd name="T22" fmla="*/ 11 w 14"/>
                <a:gd name="T23" fmla="*/ 2 h 21"/>
                <a:gd name="T24" fmla="*/ 11 w 14"/>
                <a:gd name="T25" fmla="*/ 2 h 21"/>
                <a:gd name="T26" fmla="*/ 11 w 14"/>
                <a:gd name="T27" fmla="*/ 2 h 21"/>
                <a:gd name="T28" fmla="*/ 11 w 14"/>
                <a:gd name="T2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1" y="2"/>
                  </a:moveTo>
                  <a:lnTo>
                    <a:pt x="11" y="0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10"/>
                  </a:lnTo>
                  <a:lnTo>
                    <a:pt x="5" y="20"/>
                  </a:lnTo>
                  <a:lnTo>
                    <a:pt x="2" y="21"/>
                  </a:lnTo>
                  <a:lnTo>
                    <a:pt x="0" y="20"/>
                  </a:lnTo>
                  <a:lnTo>
                    <a:pt x="9" y="9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grpSp>
        <p:nvGrpSpPr>
          <p:cNvPr id="72" name="海南">
            <a:extLst>
              <a:ext uri="{FF2B5EF4-FFF2-40B4-BE49-F238E27FC236}">
                <a16:creationId xmlns:a16="http://schemas.microsoft.com/office/drawing/2014/main" id="{B5056BA8-4E0F-4CAC-84A1-D4F87050E94F}"/>
              </a:ext>
            </a:extLst>
          </p:cNvPr>
          <p:cNvGrpSpPr/>
          <p:nvPr/>
        </p:nvGrpSpPr>
        <p:grpSpPr>
          <a:xfrm>
            <a:off x="4501863" y="4527089"/>
            <a:ext cx="378545" cy="217697"/>
            <a:chOff x="4605338" y="6269038"/>
            <a:chExt cx="449263" cy="344488"/>
          </a:xfrm>
          <a:solidFill>
            <a:srgbClr val="FF9191"/>
          </a:solidFill>
        </p:grpSpPr>
        <p:sp>
          <p:nvSpPr>
            <p:cNvPr id="225" name="Freeform 669">
              <a:extLst>
                <a:ext uri="{FF2B5EF4-FFF2-40B4-BE49-F238E27FC236}">
                  <a16:creationId xmlns:a16="http://schemas.microsoft.com/office/drawing/2014/main" id="{20C156E0-06F9-40FE-A27C-977C06A2C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6269038"/>
              <a:ext cx="411163" cy="344488"/>
            </a:xfrm>
            <a:custGeom>
              <a:avLst/>
              <a:gdLst>
                <a:gd name="T0" fmla="*/ 548 w 779"/>
                <a:gd name="T1" fmla="*/ 36 h 652"/>
                <a:gd name="T2" fmla="*/ 566 w 779"/>
                <a:gd name="T3" fmla="*/ 30 h 652"/>
                <a:gd name="T4" fmla="*/ 626 w 779"/>
                <a:gd name="T5" fmla="*/ 60 h 652"/>
                <a:gd name="T6" fmla="*/ 649 w 779"/>
                <a:gd name="T7" fmla="*/ 88 h 652"/>
                <a:gd name="T8" fmla="*/ 627 w 779"/>
                <a:gd name="T9" fmla="*/ 25 h 652"/>
                <a:gd name="T10" fmla="*/ 664 w 779"/>
                <a:gd name="T11" fmla="*/ 0 h 652"/>
                <a:gd name="T12" fmla="*/ 715 w 779"/>
                <a:gd name="T13" fmla="*/ 56 h 652"/>
                <a:gd name="T14" fmla="*/ 766 w 779"/>
                <a:gd name="T15" fmla="*/ 146 h 652"/>
                <a:gd name="T16" fmla="*/ 756 w 779"/>
                <a:gd name="T17" fmla="*/ 182 h 652"/>
                <a:gd name="T18" fmla="*/ 703 w 779"/>
                <a:gd name="T19" fmla="*/ 210 h 652"/>
                <a:gd name="T20" fmla="*/ 665 w 779"/>
                <a:gd name="T21" fmla="*/ 251 h 652"/>
                <a:gd name="T22" fmla="*/ 649 w 779"/>
                <a:gd name="T23" fmla="*/ 283 h 652"/>
                <a:gd name="T24" fmla="*/ 642 w 779"/>
                <a:gd name="T25" fmla="*/ 306 h 652"/>
                <a:gd name="T26" fmla="*/ 611 w 779"/>
                <a:gd name="T27" fmla="*/ 333 h 652"/>
                <a:gd name="T28" fmla="*/ 626 w 779"/>
                <a:gd name="T29" fmla="*/ 349 h 652"/>
                <a:gd name="T30" fmla="*/ 610 w 779"/>
                <a:gd name="T31" fmla="*/ 394 h 652"/>
                <a:gd name="T32" fmla="*/ 592 w 779"/>
                <a:gd name="T33" fmla="*/ 443 h 652"/>
                <a:gd name="T34" fmla="*/ 620 w 779"/>
                <a:gd name="T35" fmla="*/ 448 h 652"/>
                <a:gd name="T36" fmla="*/ 579 w 779"/>
                <a:gd name="T37" fmla="*/ 490 h 652"/>
                <a:gd name="T38" fmla="*/ 572 w 779"/>
                <a:gd name="T39" fmla="*/ 476 h 652"/>
                <a:gd name="T40" fmla="*/ 511 w 779"/>
                <a:gd name="T41" fmla="*/ 504 h 652"/>
                <a:gd name="T42" fmla="*/ 472 w 779"/>
                <a:gd name="T43" fmla="*/ 547 h 652"/>
                <a:gd name="T44" fmla="*/ 460 w 779"/>
                <a:gd name="T45" fmla="*/ 569 h 652"/>
                <a:gd name="T46" fmla="*/ 435 w 779"/>
                <a:gd name="T47" fmla="*/ 579 h 652"/>
                <a:gd name="T48" fmla="*/ 453 w 779"/>
                <a:gd name="T49" fmla="*/ 560 h 652"/>
                <a:gd name="T50" fmla="*/ 405 w 779"/>
                <a:gd name="T51" fmla="*/ 574 h 652"/>
                <a:gd name="T52" fmla="*/ 361 w 779"/>
                <a:gd name="T53" fmla="*/ 592 h 652"/>
                <a:gd name="T54" fmla="*/ 341 w 779"/>
                <a:gd name="T55" fmla="*/ 619 h 652"/>
                <a:gd name="T56" fmla="*/ 346 w 779"/>
                <a:gd name="T57" fmla="*/ 640 h 652"/>
                <a:gd name="T58" fmla="*/ 322 w 779"/>
                <a:gd name="T59" fmla="*/ 647 h 652"/>
                <a:gd name="T60" fmla="*/ 306 w 779"/>
                <a:gd name="T61" fmla="*/ 638 h 652"/>
                <a:gd name="T62" fmla="*/ 294 w 779"/>
                <a:gd name="T63" fmla="*/ 637 h 652"/>
                <a:gd name="T64" fmla="*/ 281 w 779"/>
                <a:gd name="T65" fmla="*/ 628 h 652"/>
                <a:gd name="T66" fmla="*/ 176 w 779"/>
                <a:gd name="T67" fmla="*/ 611 h 652"/>
                <a:gd name="T68" fmla="*/ 144 w 779"/>
                <a:gd name="T69" fmla="*/ 583 h 652"/>
                <a:gd name="T70" fmla="*/ 70 w 779"/>
                <a:gd name="T71" fmla="*/ 558 h 652"/>
                <a:gd name="T72" fmla="*/ 15 w 779"/>
                <a:gd name="T73" fmla="*/ 521 h 652"/>
                <a:gd name="T74" fmla="*/ 15 w 779"/>
                <a:gd name="T75" fmla="*/ 446 h 652"/>
                <a:gd name="T76" fmla="*/ 7 w 779"/>
                <a:gd name="T77" fmla="*/ 387 h 652"/>
                <a:gd name="T78" fmla="*/ 18 w 779"/>
                <a:gd name="T79" fmla="*/ 323 h 652"/>
                <a:gd name="T80" fmla="*/ 5 w 779"/>
                <a:gd name="T81" fmla="*/ 292 h 652"/>
                <a:gd name="T82" fmla="*/ 15 w 779"/>
                <a:gd name="T83" fmla="*/ 274 h 652"/>
                <a:gd name="T84" fmla="*/ 58 w 779"/>
                <a:gd name="T85" fmla="*/ 244 h 652"/>
                <a:gd name="T86" fmla="*/ 127 w 779"/>
                <a:gd name="T87" fmla="*/ 189 h 652"/>
                <a:gd name="T88" fmla="*/ 214 w 779"/>
                <a:gd name="T89" fmla="*/ 149 h 652"/>
                <a:gd name="T90" fmla="*/ 222 w 779"/>
                <a:gd name="T91" fmla="*/ 132 h 652"/>
                <a:gd name="T92" fmla="*/ 181 w 779"/>
                <a:gd name="T93" fmla="*/ 143 h 652"/>
                <a:gd name="T94" fmla="*/ 216 w 779"/>
                <a:gd name="T95" fmla="*/ 88 h 652"/>
                <a:gd name="T96" fmla="*/ 252 w 779"/>
                <a:gd name="T97" fmla="*/ 96 h 652"/>
                <a:gd name="T98" fmla="*/ 281 w 779"/>
                <a:gd name="T99" fmla="*/ 106 h 652"/>
                <a:gd name="T100" fmla="*/ 307 w 779"/>
                <a:gd name="T101" fmla="*/ 98 h 652"/>
                <a:gd name="T102" fmla="*/ 306 w 779"/>
                <a:gd name="T103" fmla="*/ 85 h 652"/>
                <a:gd name="T104" fmla="*/ 339 w 779"/>
                <a:gd name="T105" fmla="*/ 52 h 652"/>
                <a:gd name="T106" fmla="*/ 362 w 779"/>
                <a:gd name="T107" fmla="*/ 60 h 652"/>
                <a:gd name="T108" fmla="*/ 386 w 779"/>
                <a:gd name="T109" fmla="*/ 63 h 652"/>
                <a:gd name="T110" fmla="*/ 394 w 779"/>
                <a:gd name="T111" fmla="*/ 77 h 652"/>
                <a:gd name="T112" fmla="*/ 440 w 779"/>
                <a:gd name="T113" fmla="*/ 77 h 652"/>
                <a:gd name="T114" fmla="*/ 447 w 779"/>
                <a:gd name="T115" fmla="*/ 82 h 652"/>
                <a:gd name="T116" fmla="*/ 473 w 779"/>
                <a:gd name="T117" fmla="*/ 63 h 652"/>
                <a:gd name="T118" fmla="*/ 475 w 779"/>
                <a:gd name="T119" fmla="*/ 6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9" h="652">
                  <a:moveTo>
                    <a:pt x="487" y="51"/>
                  </a:moveTo>
                  <a:lnTo>
                    <a:pt x="492" y="37"/>
                  </a:lnTo>
                  <a:lnTo>
                    <a:pt x="495" y="34"/>
                  </a:lnTo>
                  <a:lnTo>
                    <a:pt x="508" y="35"/>
                  </a:lnTo>
                  <a:lnTo>
                    <a:pt x="524" y="44"/>
                  </a:lnTo>
                  <a:lnTo>
                    <a:pt x="535" y="46"/>
                  </a:lnTo>
                  <a:lnTo>
                    <a:pt x="539" y="45"/>
                  </a:lnTo>
                  <a:lnTo>
                    <a:pt x="545" y="43"/>
                  </a:lnTo>
                  <a:lnTo>
                    <a:pt x="547" y="40"/>
                  </a:lnTo>
                  <a:lnTo>
                    <a:pt x="548" y="36"/>
                  </a:lnTo>
                  <a:lnTo>
                    <a:pt x="553" y="36"/>
                  </a:lnTo>
                  <a:lnTo>
                    <a:pt x="558" y="37"/>
                  </a:lnTo>
                  <a:lnTo>
                    <a:pt x="561" y="40"/>
                  </a:lnTo>
                  <a:lnTo>
                    <a:pt x="564" y="45"/>
                  </a:lnTo>
                  <a:lnTo>
                    <a:pt x="566" y="54"/>
                  </a:lnTo>
                  <a:lnTo>
                    <a:pt x="568" y="56"/>
                  </a:lnTo>
                  <a:lnTo>
                    <a:pt x="570" y="53"/>
                  </a:lnTo>
                  <a:lnTo>
                    <a:pt x="571" y="45"/>
                  </a:lnTo>
                  <a:lnTo>
                    <a:pt x="565" y="35"/>
                  </a:lnTo>
                  <a:lnTo>
                    <a:pt x="566" y="30"/>
                  </a:lnTo>
                  <a:lnTo>
                    <a:pt x="571" y="29"/>
                  </a:lnTo>
                  <a:lnTo>
                    <a:pt x="584" y="38"/>
                  </a:lnTo>
                  <a:lnTo>
                    <a:pt x="604" y="47"/>
                  </a:lnTo>
                  <a:lnTo>
                    <a:pt x="609" y="48"/>
                  </a:lnTo>
                  <a:lnTo>
                    <a:pt x="619" y="47"/>
                  </a:lnTo>
                  <a:lnTo>
                    <a:pt x="618" y="59"/>
                  </a:lnTo>
                  <a:lnTo>
                    <a:pt x="618" y="63"/>
                  </a:lnTo>
                  <a:lnTo>
                    <a:pt x="619" y="65"/>
                  </a:lnTo>
                  <a:lnTo>
                    <a:pt x="621" y="64"/>
                  </a:lnTo>
                  <a:lnTo>
                    <a:pt x="626" y="60"/>
                  </a:lnTo>
                  <a:lnTo>
                    <a:pt x="630" y="60"/>
                  </a:lnTo>
                  <a:lnTo>
                    <a:pt x="630" y="58"/>
                  </a:lnTo>
                  <a:lnTo>
                    <a:pt x="628" y="55"/>
                  </a:lnTo>
                  <a:lnTo>
                    <a:pt x="633" y="57"/>
                  </a:lnTo>
                  <a:lnTo>
                    <a:pt x="634" y="58"/>
                  </a:lnTo>
                  <a:lnTo>
                    <a:pt x="633" y="65"/>
                  </a:lnTo>
                  <a:lnTo>
                    <a:pt x="635" y="78"/>
                  </a:lnTo>
                  <a:lnTo>
                    <a:pt x="638" y="84"/>
                  </a:lnTo>
                  <a:lnTo>
                    <a:pt x="642" y="88"/>
                  </a:lnTo>
                  <a:lnTo>
                    <a:pt x="649" y="88"/>
                  </a:lnTo>
                  <a:lnTo>
                    <a:pt x="651" y="85"/>
                  </a:lnTo>
                  <a:lnTo>
                    <a:pt x="651" y="82"/>
                  </a:lnTo>
                  <a:lnTo>
                    <a:pt x="643" y="67"/>
                  </a:lnTo>
                  <a:lnTo>
                    <a:pt x="642" y="58"/>
                  </a:lnTo>
                  <a:lnTo>
                    <a:pt x="643" y="46"/>
                  </a:lnTo>
                  <a:lnTo>
                    <a:pt x="629" y="47"/>
                  </a:lnTo>
                  <a:lnTo>
                    <a:pt x="626" y="46"/>
                  </a:lnTo>
                  <a:lnTo>
                    <a:pt x="630" y="30"/>
                  </a:lnTo>
                  <a:lnTo>
                    <a:pt x="630" y="28"/>
                  </a:lnTo>
                  <a:lnTo>
                    <a:pt x="627" y="25"/>
                  </a:lnTo>
                  <a:lnTo>
                    <a:pt x="628" y="23"/>
                  </a:lnTo>
                  <a:lnTo>
                    <a:pt x="632" y="22"/>
                  </a:lnTo>
                  <a:lnTo>
                    <a:pt x="636" y="19"/>
                  </a:lnTo>
                  <a:lnTo>
                    <a:pt x="640" y="19"/>
                  </a:lnTo>
                  <a:lnTo>
                    <a:pt x="646" y="20"/>
                  </a:lnTo>
                  <a:lnTo>
                    <a:pt x="654" y="17"/>
                  </a:lnTo>
                  <a:lnTo>
                    <a:pt x="660" y="10"/>
                  </a:lnTo>
                  <a:lnTo>
                    <a:pt x="661" y="3"/>
                  </a:lnTo>
                  <a:lnTo>
                    <a:pt x="663" y="0"/>
                  </a:lnTo>
                  <a:lnTo>
                    <a:pt x="664" y="0"/>
                  </a:lnTo>
                  <a:lnTo>
                    <a:pt x="667" y="5"/>
                  </a:lnTo>
                  <a:lnTo>
                    <a:pt x="676" y="35"/>
                  </a:lnTo>
                  <a:lnTo>
                    <a:pt x="679" y="37"/>
                  </a:lnTo>
                  <a:lnTo>
                    <a:pt x="681" y="38"/>
                  </a:lnTo>
                  <a:lnTo>
                    <a:pt x="690" y="38"/>
                  </a:lnTo>
                  <a:lnTo>
                    <a:pt x="692" y="44"/>
                  </a:lnTo>
                  <a:lnTo>
                    <a:pt x="696" y="49"/>
                  </a:lnTo>
                  <a:lnTo>
                    <a:pt x="700" y="52"/>
                  </a:lnTo>
                  <a:lnTo>
                    <a:pt x="708" y="52"/>
                  </a:lnTo>
                  <a:lnTo>
                    <a:pt x="715" y="56"/>
                  </a:lnTo>
                  <a:lnTo>
                    <a:pt x="720" y="57"/>
                  </a:lnTo>
                  <a:lnTo>
                    <a:pt x="732" y="56"/>
                  </a:lnTo>
                  <a:lnTo>
                    <a:pt x="737" y="54"/>
                  </a:lnTo>
                  <a:lnTo>
                    <a:pt x="742" y="51"/>
                  </a:lnTo>
                  <a:lnTo>
                    <a:pt x="744" y="51"/>
                  </a:lnTo>
                  <a:lnTo>
                    <a:pt x="746" y="54"/>
                  </a:lnTo>
                  <a:lnTo>
                    <a:pt x="751" y="62"/>
                  </a:lnTo>
                  <a:lnTo>
                    <a:pt x="764" y="113"/>
                  </a:lnTo>
                  <a:lnTo>
                    <a:pt x="766" y="121"/>
                  </a:lnTo>
                  <a:lnTo>
                    <a:pt x="766" y="146"/>
                  </a:lnTo>
                  <a:lnTo>
                    <a:pt x="770" y="154"/>
                  </a:lnTo>
                  <a:lnTo>
                    <a:pt x="774" y="157"/>
                  </a:lnTo>
                  <a:lnTo>
                    <a:pt x="779" y="172"/>
                  </a:lnTo>
                  <a:lnTo>
                    <a:pt x="778" y="172"/>
                  </a:lnTo>
                  <a:lnTo>
                    <a:pt x="774" y="170"/>
                  </a:lnTo>
                  <a:lnTo>
                    <a:pt x="771" y="170"/>
                  </a:lnTo>
                  <a:lnTo>
                    <a:pt x="765" y="170"/>
                  </a:lnTo>
                  <a:lnTo>
                    <a:pt x="762" y="171"/>
                  </a:lnTo>
                  <a:lnTo>
                    <a:pt x="759" y="174"/>
                  </a:lnTo>
                  <a:lnTo>
                    <a:pt x="756" y="182"/>
                  </a:lnTo>
                  <a:lnTo>
                    <a:pt x="740" y="190"/>
                  </a:lnTo>
                  <a:lnTo>
                    <a:pt x="724" y="209"/>
                  </a:lnTo>
                  <a:lnTo>
                    <a:pt x="721" y="209"/>
                  </a:lnTo>
                  <a:lnTo>
                    <a:pt x="718" y="207"/>
                  </a:lnTo>
                  <a:lnTo>
                    <a:pt x="717" y="205"/>
                  </a:lnTo>
                  <a:lnTo>
                    <a:pt x="717" y="200"/>
                  </a:lnTo>
                  <a:lnTo>
                    <a:pt x="717" y="200"/>
                  </a:lnTo>
                  <a:lnTo>
                    <a:pt x="712" y="201"/>
                  </a:lnTo>
                  <a:lnTo>
                    <a:pt x="705" y="207"/>
                  </a:lnTo>
                  <a:lnTo>
                    <a:pt x="703" y="210"/>
                  </a:lnTo>
                  <a:lnTo>
                    <a:pt x="704" y="219"/>
                  </a:lnTo>
                  <a:lnTo>
                    <a:pt x="703" y="222"/>
                  </a:lnTo>
                  <a:lnTo>
                    <a:pt x="696" y="229"/>
                  </a:lnTo>
                  <a:lnTo>
                    <a:pt x="688" y="231"/>
                  </a:lnTo>
                  <a:lnTo>
                    <a:pt x="686" y="232"/>
                  </a:lnTo>
                  <a:lnTo>
                    <a:pt x="683" y="239"/>
                  </a:lnTo>
                  <a:lnTo>
                    <a:pt x="684" y="242"/>
                  </a:lnTo>
                  <a:lnTo>
                    <a:pt x="683" y="244"/>
                  </a:lnTo>
                  <a:lnTo>
                    <a:pt x="670" y="247"/>
                  </a:lnTo>
                  <a:lnTo>
                    <a:pt x="665" y="251"/>
                  </a:lnTo>
                  <a:lnTo>
                    <a:pt x="663" y="253"/>
                  </a:lnTo>
                  <a:lnTo>
                    <a:pt x="661" y="258"/>
                  </a:lnTo>
                  <a:lnTo>
                    <a:pt x="661" y="264"/>
                  </a:lnTo>
                  <a:lnTo>
                    <a:pt x="664" y="271"/>
                  </a:lnTo>
                  <a:lnTo>
                    <a:pt x="664" y="275"/>
                  </a:lnTo>
                  <a:lnTo>
                    <a:pt x="658" y="280"/>
                  </a:lnTo>
                  <a:lnTo>
                    <a:pt x="656" y="281"/>
                  </a:lnTo>
                  <a:lnTo>
                    <a:pt x="652" y="279"/>
                  </a:lnTo>
                  <a:lnTo>
                    <a:pt x="649" y="281"/>
                  </a:lnTo>
                  <a:lnTo>
                    <a:pt x="649" y="283"/>
                  </a:lnTo>
                  <a:lnTo>
                    <a:pt x="650" y="290"/>
                  </a:lnTo>
                  <a:lnTo>
                    <a:pt x="650" y="298"/>
                  </a:lnTo>
                  <a:lnTo>
                    <a:pt x="648" y="300"/>
                  </a:lnTo>
                  <a:lnTo>
                    <a:pt x="639" y="303"/>
                  </a:lnTo>
                  <a:lnTo>
                    <a:pt x="637" y="307"/>
                  </a:lnTo>
                  <a:lnTo>
                    <a:pt x="635" y="308"/>
                  </a:lnTo>
                  <a:lnTo>
                    <a:pt x="636" y="311"/>
                  </a:lnTo>
                  <a:lnTo>
                    <a:pt x="639" y="311"/>
                  </a:lnTo>
                  <a:lnTo>
                    <a:pt x="640" y="310"/>
                  </a:lnTo>
                  <a:lnTo>
                    <a:pt x="642" y="306"/>
                  </a:lnTo>
                  <a:lnTo>
                    <a:pt x="644" y="305"/>
                  </a:lnTo>
                  <a:lnTo>
                    <a:pt x="645" y="307"/>
                  </a:lnTo>
                  <a:lnTo>
                    <a:pt x="640" y="316"/>
                  </a:lnTo>
                  <a:lnTo>
                    <a:pt x="636" y="319"/>
                  </a:lnTo>
                  <a:lnTo>
                    <a:pt x="633" y="328"/>
                  </a:lnTo>
                  <a:lnTo>
                    <a:pt x="632" y="329"/>
                  </a:lnTo>
                  <a:lnTo>
                    <a:pt x="626" y="328"/>
                  </a:lnTo>
                  <a:lnTo>
                    <a:pt x="619" y="331"/>
                  </a:lnTo>
                  <a:lnTo>
                    <a:pt x="613" y="332"/>
                  </a:lnTo>
                  <a:lnTo>
                    <a:pt x="611" y="333"/>
                  </a:lnTo>
                  <a:lnTo>
                    <a:pt x="611" y="336"/>
                  </a:lnTo>
                  <a:lnTo>
                    <a:pt x="613" y="337"/>
                  </a:lnTo>
                  <a:lnTo>
                    <a:pt x="619" y="333"/>
                  </a:lnTo>
                  <a:lnTo>
                    <a:pt x="622" y="333"/>
                  </a:lnTo>
                  <a:lnTo>
                    <a:pt x="625" y="334"/>
                  </a:lnTo>
                  <a:lnTo>
                    <a:pt x="626" y="336"/>
                  </a:lnTo>
                  <a:lnTo>
                    <a:pt x="622" y="344"/>
                  </a:lnTo>
                  <a:lnTo>
                    <a:pt x="624" y="349"/>
                  </a:lnTo>
                  <a:lnTo>
                    <a:pt x="625" y="350"/>
                  </a:lnTo>
                  <a:lnTo>
                    <a:pt x="626" y="349"/>
                  </a:lnTo>
                  <a:lnTo>
                    <a:pt x="628" y="335"/>
                  </a:lnTo>
                  <a:lnTo>
                    <a:pt x="629" y="333"/>
                  </a:lnTo>
                  <a:lnTo>
                    <a:pt x="631" y="334"/>
                  </a:lnTo>
                  <a:lnTo>
                    <a:pt x="628" y="352"/>
                  </a:lnTo>
                  <a:lnTo>
                    <a:pt x="628" y="363"/>
                  </a:lnTo>
                  <a:lnTo>
                    <a:pt x="627" y="365"/>
                  </a:lnTo>
                  <a:lnTo>
                    <a:pt x="621" y="366"/>
                  </a:lnTo>
                  <a:lnTo>
                    <a:pt x="617" y="369"/>
                  </a:lnTo>
                  <a:lnTo>
                    <a:pt x="613" y="381"/>
                  </a:lnTo>
                  <a:lnTo>
                    <a:pt x="610" y="394"/>
                  </a:lnTo>
                  <a:lnTo>
                    <a:pt x="612" y="415"/>
                  </a:lnTo>
                  <a:lnTo>
                    <a:pt x="608" y="415"/>
                  </a:lnTo>
                  <a:lnTo>
                    <a:pt x="596" y="420"/>
                  </a:lnTo>
                  <a:lnTo>
                    <a:pt x="595" y="421"/>
                  </a:lnTo>
                  <a:lnTo>
                    <a:pt x="595" y="430"/>
                  </a:lnTo>
                  <a:lnTo>
                    <a:pt x="593" y="431"/>
                  </a:lnTo>
                  <a:lnTo>
                    <a:pt x="588" y="433"/>
                  </a:lnTo>
                  <a:lnTo>
                    <a:pt x="585" y="437"/>
                  </a:lnTo>
                  <a:lnTo>
                    <a:pt x="588" y="441"/>
                  </a:lnTo>
                  <a:lnTo>
                    <a:pt x="592" y="443"/>
                  </a:lnTo>
                  <a:lnTo>
                    <a:pt x="606" y="444"/>
                  </a:lnTo>
                  <a:lnTo>
                    <a:pt x="610" y="443"/>
                  </a:lnTo>
                  <a:lnTo>
                    <a:pt x="611" y="440"/>
                  </a:lnTo>
                  <a:lnTo>
                    <a:pt x="607" y="431"/>
                  </a:lnTo>
                  <a:lnTo>
                    <a:pt x="606" y="426"/>
                  </a:lnTo>
                  <a:lnTo>
                    <a:pt x="607" y="421"/>
                  </a:lnTo>
                  <a:lnTo>
                    <a:pt x="609" y="419"/>
                  </a:lnTo>
                  <a:lnTo>
                    <a:pt x="614" y="441"/>
                  </a:lnTo>
                  <a:lnTo>
                    <a:pt x="616" y="446"/>
                  </a:lnTo>
                  <a:lnTo>
                    <a:pt x="620" y="448"/>
                  </a:lnTo>
                  <a:lnTo>
                    <a:pt x="620" y="450"/>
                  </a:lnTo>
                  <a:lnTo>
                    <a:pt x="618" y="450"/>
                  </a:lnTo>
                  <a:lnTo>
                    <a:pt x="615" y="449"/>
                  </a:lnTo>
                  <a:lnTo>
                    <a:pt x="607" y="454"/>
                  </a:lnTo>
                  <a:lnTo>
                    <a:pt x="596" y="454"/>
                  </a:lnTo>
                  <a:lnTo>
                    <a:pt x="594" y="455"/>
                  </a:lnTo>
                  <a:lnTo>
                    <a:pt x="591" y="466"/>
                  </a:lnTo>
                  <a:lnTo>
                    <a:pt x="585" y="471"/>
                  </a:lnTo>
                  <a:lnTo>
                    <a:pt x="582" y="485"/>
                  </a:lnTo>
                  <a:lnTo>
                    <a:pt x="579" y="490"/>
                  </a:lnTo>
                  <a:lnTo>
                    <a:pt x="573" y="486"/>
                  </a:lnTo>
                  <a:lnTo>
                    <a:pt x="565" y="488"/>
                  </a:lnTo>
                  <a:lnTo>
                    <a:pt x="561" y="490"/>
                  </a:lnTo>
                  <a:lnTo>
                    <a:pt x="554" y="487"/>
                  </a:lnTo>
                  <a:lnTo>
                    <a:pt x="561" y="483"/>
                  </a:lnTo>
                  <a:lnTo>
                    <a:pt x="578" y="482"/>
                  </a:lnTo>
                  <a:lnTo>
                    <a:pt x="580" y="475"/>
                  </a:lnTo>
                  <a:lnTo>
                    <a:pt x="580" y="474"/>
                  </a:lnTo>
                  <a:lnTo>
                    <a:pt x="579" y="473"/>
                  </a:lnTo>
                  <a:lnTo>
                    <a:pt x="572" y="476"/>
                  </a:lnTo>
                  <a:lnTo>
                    <a:pt x="572" y="479"/>
                  </a:lnTo>
                  <a:lnTo>
                    <a:pt x="562" y="479"/>
                  </a:lnTo>
                  <a:lnTo>
                    <a:pt x="557" y="480"/>
                  </a:lnTo>
                  <a:lnTo>
                    <a:pt x="548" y="489"/>
                  </a:lnTo>
                  <a:lnTo>
                    <a:pt x="538" y="490"/>
                  </a:lnTo>
                  <a:lnTo>
                    <a:pt x="530" y="492"/>
                  </a:lnTo>
                  <a:lnTo>
                    <a:pt x="525" y="494"/>
                  </a:lnTo>
                  <a:lnTo>
                    <a:pt x="522" y="497"/>
                  </a:lnTo>
                  <a:lnTo>
                    <a:pt x="516" y="501"/>
                  </a:lnTo>
                  <a:lnTo>
                    <a:pt x="511" y="504"/>
                  </a:lnTo>
                  <a:lnTo>
                    <a:pt x="506" y="509"/>
                  </a:lnTo>
                  <a:lnTo>
                    <a:pt x="502" y="516"/>
                  </a:lnTo>
                  <a:lnTo>
                    <a:pt x="494" y="520"/>
                  </a:lnTo>
                  <a:lnTo>
                    <a:pt x="489" y="527"/>
                  </a:lnTo>
                  <a:lnTo>
                    <a:pt x="481" y="533"/>
                  </a:lnTo>
                  <a:lnTo>
                    <a:pt x="477" y="537"/>
                  </a:lnTo>
                  <a:lnTo>
                    <a:pt x="474" y="543"/>
                  </a:lnTo>
                  <a:lnTo>
                    <a:pt x="469" y="546"/>
                  </a:lnTo>
                  <a:lnTo>
                    <a:pt x="469" y="547"/>
                  </a:lnTo>
                  <a:lnTo>
                    <a:pt x="472" y="547"/>
                  </a:lnTo>
                  <a:lnTo>
                    <a:pt x="470" y="556"/>
                  </a:lnTo>
                  <a:lnTo>
                    <a:pt x="469" y="570"/>
                  </a:lnTo>
                  <a:lnTo>
                    <a:pt x="467" y="573"/>
                  </a:lnTo>
                  <a:lnTo>
                    <a:pt x="466" y="573"/>
                  </a:lnTo>
                  <a:lnTo>
                    <a:pt x="467" y="565"/>
                  </a:lnTo>
                  <a:lnTo>
                    <a:pt x="465" y="562"/>
                  </a:lnTo>
                  <a:lnTo>
                    <a:pt x="464" y="561"/>
                  </a:lnTo>
                  <a:lnTo>
                    <a:pt x="457" y="566"/>
                  </a:lnTo>
                  <a:lnTo>
                    <a:pt x="457" y="567"/>
                  </a:lnTo>
                  <a:lnTo>
                    <a:pt x="460" y="569"/>
                  </a:lnTo>
                  <a:lnTo>
                    <a:pt x="455" y="573"/>
                  </a:lnTo>
                  <a:lnTo>
                    <a:pt x="456" y="574"/>
                  </a:lnTo>
                  <a:lnTo>
                    <a:pt x="460" y="573"/>
                  </a:lnTo>
                  <a:lnTo>
                    <a:pt x="464" y="574"/>
                  </a:lnTo>
                  <a:lnTo>
                    <a:pt x="464" y="579"/>
                  </a:lnTo>
                  <a:lnTo>
                    <a:pt x="462" y="581"/>
                  </a:lnTo>
                  <a:lnTo>
                    <a:pt x="448" y="584"/>
                  </a:lnTo>
                  <a:lnTo>
                    <a:pt x="444" y="582"/>
                  </a:lnTo>
                  <a:lnTo>
                    <a:pt x="436" y="580"/>
                  </a:lnTo>
                  <a:lnTo>
                    <a:pt x="435" y="579"/>
                  </a:lnTo>
                  <a:lnTo>
                    <a:pt x="433" y="574"/>
                  </a:lnTo>
                  <a:lnTo>
                    <a:pt x="433" y="573"/>
                  </a:lnTo>
                  <a:lnTo>
                    <a:pt x="435" y="573"/>
                  </a:lnTo>
                  <a:lnTo>
                    <a:pt x="439" y="577"/>
                  </a:lnTo>
                  <a:lnTo>
                    <a:pt x="445" y="577"/>
                  </a:lnTo>
                  <a:lnTo>
                    <a:pt x="449" y="577"/>
                  </a:lnTo>
                  <a:lnTo>
                    <a:pt x="451" y="574"/>
                  </a:lnTo>
                  <a:lnTo>
                    <a:pt x="454" y="568"/>
                  </a:lnTo>
                  <a:lnTo>
                    <a:pt x="455" y="565"/>
                  </a:lnTo>
                  <a:lnTo>
                    <a:pt x="453" y="560"/>
                  </a:lnTo>
                  <a:lnTo>
                    <a:pt x="450" y="558"/>
                  </a:lnTo>
                  <a:lnTo>
                    <a:pt x="449" y="559"/>
                  </a:lnTo>
                  <a:lnTo>
                    <a:pt x="450" y="564"/>
                  </a:lnTo>
                  <a:lnTo>
                    <a:pt x="449" y="565"/>
                  </a:lnTo>
                  <a:lnTo>
                    <a:pt x="440" y="564"/>
                  </a:lnTo>
                  <a:lnTo>
                    <a:pt x="435" y="569"/>
                  </a:lnTo>
                  <a:lnTo>
                    <a:pt x="432" y="570"/>
                  </a:lnTo>
                  <a:lnTo>
                    <a:pt x="417" y="570"/>
                  </a:lnTo>
                  <a:lnTo>
                    <a:pt x="410" y="572"/>
                  </a:lnTo>
                  <a:lnTo>
                    <a:pt x="405" y="574"/>
                  </a:lnTo>
                  <a:lnTo>
                    <a:pt x="398" y="580"/>
                  </a:lnTo>
                  <a:lnTo>
                    <a:pt x="394" y="581"/>
                  </a:lnTo>
                  <a:lnTo>
                    <a:pt x="387" y="581"/>
                  </a:lnTo>
                  <a:lnTo>
                    <a:pt x="382" y="577"/>
                  </a:lnTo>
                  <a:lnTo>
                    <a:pt x="379" y="575"/>
                  </a:lnTo>
                  <a:lnTo>
                    <a:pt x="377" y="576"/>
                  </a:lnTo>
                  <a:lnTo>
                    <a:pt x="371" y="578"/>
                  </a:lnTo>
                  <a:lnTo>
                    <a:pt x="365" y="577"/>
                  </a:lnTo>
                  <a:lnTo>
                    <a:pt x="367" y="581"/>
                  </a:lnTo>
                  <a:lnTo>
                    <a:pt x="361" y="592"/>
                  </a:lnTo>
                  <a:lnTo>
                    <a:pt x="354" y="615"/>
                  </a:lnTo>
                  <a:lnTo>
                    <a:pt x="354" y="615"/>
                  </a:lnTo>
                  <a:lnTo>
                    <a:pt x="359" y="616"/>
                  </a:lnTo>
                  <a:lnTo>
                    <a:pt x="360" y="618"/>
                  </a:lnTo>
                  <a:lnTo>
                    <a:pt x="358" y="619"/>
                  </a:lnTo>
                  <a:lnTo>
                    <a:pt x="355" y="618"/>
                  </a:lnTo>
                  <a:lnTo>
                    <a:pt x="349" y="614"/>
                  </a:lnTo>
                  <a:lnTo>
                    <a:pt x="342" y="615"/>
                  </a:lnTo>
                  <a:lnTo>
                    <a:pt x="340" y="616"/>
                  </a:lnTo>
                  <a:lnTo>
                    <a:pt x="341" y="619"/>
                  </a:lnTo>
                  <a:lnTo>
                    <a:pt x="342" y="620"/>
                  </a:lnTo>
                  <a:lnTo>
                    <a:pt x="358" y="621"/>
                  </a:lnTo>
                  <a:lnTo>
                    <a:pt x="361" y="623"/>
                  </a:lnTo>
                  <a:lnTo>
                    <a:pt x="360" y="629"/>
                  </a:lnTo>
                  <a:lnTo>
                    <a:pt x="355" y="636"/>
                  </a:lnTo>
                  <a:lnTo>
                    <a:pt x="349" y="635"/>
                  </a:lnTo>
                  <a:lnTo>
                    <a:pt x="349" y="637"/>
                  </a:lnTo>
                  <a:lnTo>
                    <a:pt x="351" y="639"/>
                  </a:lnTo>
                  <a:lnTo>
                    <a:pt x="350" y="640"/>
                  </a:lnTo>
                  <a:lnTo>
                    <a:pt x="346" y="640"/>
                  </a:lnTo>
                  <a:lnTo>
                    <a:pt x="344" y="639"/>
                  </a:lnTo>
                  <a:lnTo>
                    <a:pt x="343" y="638"/>
                  </a:lnTo>
                  <a:lnTo>
                    <a:pt x="345" y="633"/>
                  </a:lnTo>
                  <a:lnTo>
                    <a:pt x="344" y="630"/>
                  </a:lnTo>
                  <a:lnTo>
                    <a:pt x="343" y="629"/>
                  </a:lnTo>
                  <a:lnTo>
                    <a:pt x="327" y="630"/>
                  </a:lnTo>
                  <a:lnTo>
                    <a:pt x="321" y="634"/>
                  </a:lnTo>
                  <a:lnTo>
                    <a:pt x="319" y="637"/>
                  </a:lnTo>
                  <a:lnTo>
                    <a:pt x="319" y="640"/>
                  </a:lnTo>
                  <a:lnTo>
                    <a:pt x="322" y="647"/>
                  </a:lnTo>
                  <a:lnTo>
                    <a:pt x="322" y="649"/>
                  </a:lnTo>
                  <a:lnTo>
                    <a:pt x="321" y="649"/>
                  </a:lnTo>
                  <a:lnTo>
                    <a:pt x="317" y="647"/>
                  </a:lnTo>
                  <a:lnTo>
                    <a:pt x="311" y="648"/>
                  </a:lnTo>
                  <a:lnTo>
                    <a:pt x="309" y="649"/>
                  </a:lnTo>
                  <a:lnTo>
                    <a:pt x="306" y="652"/>
                  </a:lnTo>
                  <a:lnTo>
                    <a:pt x="304" y="652"/>
                  </a:lnTo>
                  <a:lnTo>
                    <a:pt x="302" y="651"/>
                  </a:lnTo>
                  <a:lnTo>
                    <a:pt x="301" y="649"/>
                  </a:lnTo>
                  <a:lnTo>
                    <a:pt x="306" y="638"/>
                  </a:lnTo>
                  <a:lnTo>
                    <a:pt x="300" y="636"/>
                  </a:lnTo>
                  <a:lnTo>
                    <a:pt x="297" y="632"/>
                  </a:lnTo>
                  <a:lnTo>
                    <a:pt x="305" y="627"/>
                  </a:lnTo>
                  <a:lnTo>
                    <a:pt x="306" y="624"/>
                  </a:lnTo>
                  <a:lnTo>
                    <a:pt x="306" y="622"/>
                  </a:lnTo>
                  <a:lnTo>
                    <a:pt x="301" y="628"/>
                  </a:lnTo>
                  <a:lnTo>
                    <a:pt x="294" y="630"/>
                  </a:lnTo>
                  <a:lnTo>
                    <a:pt x="294" y="632"/>
                  </a:lnTo>
                  <a:lnTo>
                    <a:pt x="295" y="634"/>
                  </a:lnTo>
                  <a:lnTo>
                    <a:pt x="294" y="637"/>
                  </a:lnTo>
                  <a:lnTo>
                    <a:pt x="293" y="636"/>
                  </a:lnTo>
                  <a:lnTo>
                    <a:pt x="290" y="632"/>
                  </a:lnTo>
                  <a:lnTo>
                    <a:pt x="289" y="632"/>
                  </a:lnTo>
                  <a:lnTo>
                    <a:pt x="278" y="642"/>
                  </a:lnTo>
                  <a:lnTo>
                    <a:pt x="274" y="644"/>
                  </a:lnTo>
                  <a:lnTo>
                    <a:pt x="272" y="641"/>
                  </a:lnTo>
                  <a:lnTo>
                    <a:pt x="271" y="638"/>
                  </a:lnTo>
                  <a:lnTo>
                    <a:pt x="277" y="634"/>
                  </a:lnTo>
                  <a:lnTo>
                    <a:pt x="276" y="630"/>
                  </a:lnTo>
                  <a:lnTo>
                    <a:pt x="281" y="628"/>
                  </a:lnTo>
                  <a:lnTo>
                    <a:pt x="282" y="623"/>
                  </a:lnTo>
                  <a:lnTo>
                    <a:pt x="266" y="611"/>
                  </a:lnTo>
                  <a:lnTo>
                    <a:pt x="255" y="610"/>
                  </a:lnTo>
                  <a:lnTo>
                    <a:pt x="235" y="612"/>
                  </a:lnTo>
                  <a:lnTo>
                    <a:pt x="223" y="605"/>
                  </a:lnTo>
                  <a:lnTo>
                    <a:pt x="218" y="604"/>
                  </a:lnTo>
                  <a:lnTo>
                    <a:pt x="203" y="608"/>
                  </a:lnTo>
                  <a:lnTo>
                    <a:pt x="192" y="608"/>
                  </a:lnTo>
                  <a:lnTo>
                    <a:pt x="182" y="611"/>
                  </a:lnTo>
                  <a:lnTo>
                    <a:pt x="176" y="611"/>
                  </a:lnTo>
                  <a:lnTo>
                    <a:pt x="170" y="608"/>
                  </a:lnTo>
                  <a:lnTo>
                    <a:pt x="167" y="604"/>
                  </a:lnTo>
                  <a:lnTo>
                    <a:pt x="167" y="602"/>
                  </a:lnTo>
                  <a:lnTo>
                    <a:pt x="168" y="597"/>
                  </a:lnTo>
                  <a:lnTo>
                    <a:pt x="166" y="594"/>
                  </a:lnTo>
                  <a:lnTo>
                    <a:pt x="162" y="592"/>
                  </a:lnTo>
                  <a:lnTo>
                    <a:pt x="163" y="590"/>
                  </a:lnTo>
                  <a:lnTo>
                    <a:pt x="162" y="588"/>
                  </a:lnTo>
                  <a:lnTo>
                    <a:pt x="153" y="584"/>
                  </a:lnTo>
                  <a:lnTo>
                    <a:pt x="144" y="583"/>
                  </a:lnTo>
                  <a:lnTo>
                    <a:pt x="137" y="583"/>
                  </a:lnTo>
                  <a:lnTo>
                    <a:pt x="124" y="586"/>
                  </a:lnTo>
                  <a:lnTo>
                    <a:pt x="117" y="587"/>
                  </a:lnTo>
                  <a:lnTo>
                    <a:pt x="114" y="582"/>
                  </a:lnTo>
                  <a:lnTo>
                    <a:pt x="110" y="579"/>
                  </a:lnTo>
                  <a:lnTo>
                    <a:pt x="108" y="575"/>
                  </a:lnTo>
                  <a:lnTo>
                    <a:pt x="103" y="568"/>
                  </a:lnTo>
                  <a:lnTo>
                    <a:pt x="80" y="565"/>
                  </a:lnTo>
                  <a:lnTo>
                    <a:pt x="74" y="562"/>
                  </a:lnTo>
                  <a:lnTo>
                    <a:pt x="70" y="558"/>
                  </a:lnTo>
                  <a:lnTo>
                    <a:pt x="62" y="547"/>
                  </a:lnTo>
                  <a:lnTo>
                    <a:pt x="43" y="543"/>
                  </a:lnTo>
                  <a:lnTo>
                    <a:pt x="26" y="542"/>
                  </a:lnTo>
                  <a:lnTo>
                    <a:pt x="22" y="540"/>
                  </a:lnTo>
                  <a:lnTo>
                    <a:pt x="19" y="537"/>
                  </a:lnTo>
                  <a:lnTo>
                    <a:pt x="17" y="534"/>
                  </a:lnTo>
                  <a:lnTo>
                    <a:pt x="17" y="530"/>
                  </a:lnTo>
                  <a:lnTo>
                    <a:pt x="15" y="527"/>
                  </a:lnTo>
                  <a:lnTo>
                    <a:pt x="15" y="524"/>
                  </a:lnTo>
                  <a:lnTo>
                    <a:pt x="15" y="521"/>
                  </a:lnTo>
                  <a:lnTo>
                    <a:pt x="20" y="511"/>
                  </a:lnTo>
                  <a:lnTo>
                    <a:pt x="24" y="503"/>
                  </a:lnTo>
                  <a:lnTo>
                    <a:pt x="24" y="485"/>
                  </a:lnTo>
                  <a:lnTo>
                    <a:pt x="22" y="478"/>
                  </a:lnTo>
                  <a:lnTo>
                    <a:pt x="23" y="473"/>
                  </a:lnTo>
                  <a:lnTo>
                    <a:pt x="23" y="468"/>
                  </a:lnTo>
                  <a:lnTo>
                    <a:pt x="21" y="459"/>
                  </a:lnTo>
                  <a:lnTo>
                    <a:pt x="22" y="456"/>
                  </a:lnTo>
                  <a:lnTo>
                    <a:pt x="17" y="453"/>
                  </a:lnTo>
                  <a:lnTo>
                    <a:pt x="15" y="446"/>
                  </a:lnTo>
                  <a:lnTo>
                    <a:pt x="13" y="441"/>
                  </a:lnTo>
                  <a:lnTo>
                    <a:pt x="2" y="434"/>
                  </a:lnTo>
                  <a:lnTo>
                    <a:pt x="0" y="429"/>
                  </a:lnTo>
                  <a:lnTo>
                    <a:pt x="1" y="423"/>
                  </a:lnTo>
                  <a:lnTo>
                    <a:pt x="4" y="421"/>
                  </a:lnTo>
                  <a:lnTo>
                    <a:pt x="4" y="418"/>
                  </a:lnTo>
                  <a:lnTo>
                    <a:pt x="8" y="413"/>
                  </a:lnTo>
                  <a:lnTo>
                    <a:pt x="12" y="402"/>
                  </a:lnTo>
                  <a:lnTo>
                    <a:pt x="7" y="389"/>
                  </a:lnTo>
                  <a:lnTo>
                    <a:pt x="7" y="387"/>
                  </a:lnTo>
                  <a:lnTo>
                    <a:pt x="9" y="385"/>
                  </a:lnTo>
                  <a:lnTo>
                    <a:pt x="9" y="381"/>
                  </a:lnTo>
                  <a:lnTo>
                    <a:pt x="0" y="354"/>
                  </a:lnTo>
                  <a:lnTo>
                    <a:pt x="0" y="351"/>
                  </a:lnTo>
                  <a:lnTo>
                    <a:pt x="3" y="350"/>
                  </a:lnTo>
                  <a:lnTo>
                    <a:pt x="0" y="345"/>
                  </a:lnTo>
                  <a:lnTo>
                    <a:pt x="5" y="343"/>
                  </a:lnTo>
                  <a:lnTo>
                    <a:pt x="11" y="337"/>
                  </a:lnTo>
                  <a:lnTo>
                    <a:pt x="18" y="325"/>
                  </a:lnTo>
                  <a:lnTo>
                    <a:pt x="18" y="323"/>
                  </a:lnTo>
                  <a:lnTo>
                    <a:pt x="17" y="315"/>
                  </a:lnTo>
                  <a:lnTo>
                    <a:pt x="15" y="312"/>
                  </a:lnTo>
                  <a:lnTo>
                    <a:pt x="8" y="308"/>
                  </a:lnTo>
                  <a:lnTo>
                    <a:pt x="6" y="308"/>
                  </a:lnTo>
                  <a:lnTo>
                    <a:pt x="3" y="309"/>
                  </a:lnTo>
                  <a:lnTo>
                    <a:pt x="1" y="308"/>
                  </a:lnTo>
                  <a:lnTo>
                    <a:pt x="2" y="305"/>
                  </a:lnTo>
                  <a:lnTo>
                    <a:pt x="5" y="299"/>
                  </a:lnTo>
                  <a:lnTo>
                    <a:pt x="6" y="296"/>
                  </a:lnTo>
                  <a:lnTo>
                    <a:pt x="5" y="292"/>
                  </a:lnTo>
                  <a:lnTo>
                    <a:pt x="4" y="293"/>
                  </a:lnTo>
                  <a:lnTo>
                    <a:pt x="3" y="293"/>
                  </a:lnTo>
                  <a:lnTo>
                    <a:pt x="3" y="289"/>
                  </a:lnTo>
                  <a:lnTo>
                    <a:pt x="4" y="285"/>
                  </a:lnTo>
                  <a:lnTo>
                    <a:pt x="7" y="282"/>
                  </a:lnTo>
                  <a:lnTo>
                    <a:pt x="16" y="287"/>
                  </a:lnTo>
                  <a:lnTo>
                    <a:pt x="19" y="287"/>
                  </a:lnTo>
                  <a:lnTo>
                    <a:pt x="20" y="286"/>
                  </a:lnTo>
                  <a:lnTo>
                    <a:pt x="20" y="283"/>
                  </a:lnTo>
                  <a:lnTo>
                    <a:pt x="15" y="274"/>
                  </a:lnTo>
                  <a:lnTo>
                    <a:pt x="16" y="274"/>
                  </a:lnTo>
                  <a:lnTo>
                    <a:pt x="20" y="276"/>
                  </a:lnTo>
                  <a:lnTo>
                    <a:pt x="21" y="274"/>
                  </a:lnTo>
                  <a:lnTo>
                    <a:pt x="14" y="265"/>
                  </a:lnTo>
                  <a:lnTo>
                    <a:pt x="18" y="263"/>
                  </a:lnTo>
                  <a:lnTo>
                    <a:pt x="21" y="257"/>
                  </a:lnTo>
                  <a:lnTo>
                    <a:pt x="23" y="256"/>
                  </a:lnTo>
                  <a:lnTo>
                    <a:pt x="34" y="257"/>
                  </a:lnTo>
                  <a:lnTo>
                    <a:pt x="41" y="256"/>
                  </a:lnTo>
                  <a:lnTo>
                    <a:pt x="58" y="244"/>
                  </a:lnTo>
                  <a:lnTo>
                    <a:pt x="68" y="234"/>
                  </a:lnTo>
                  <a:lnTo>
                    <a:pt x="83" y="228"/>
                  </a:lnTo>
                  <a:lnTo>
                    <a:pt x="99" y="215"/>
                  </a:lnTo>
                  <a:lnTo>
                    <a:pt x="102" y="215"/>
                  </a:lnTo>
                  <a:lnTo>
                    <a:pt x="103" y="219"/>
                  </a:lnTo>
                  <a:lnTo>
                    <a:pt x="105" y="220"/>
                  </a:lnTo>
                  <a:lnTo>
                    <a:pt x="108" y="218"/>
                  </a:lnTo>
                  <a:lnTo>
                    <a:pt x="105" y="214"/>
                  </a:lnTo>
                  <a:lnTo>
                    <a:pt x="105" y="211"/>
                  </a:lnTo>
                  <a:lnTo>
                    <a:pt x="127" y="189"/>
                  </a:lnTo>
                  <a:lnTo>
                    <a:pt x="131" y="186"/>
                  </a:lnTo>
                  <a:lnTo>
                    <a:pt x="149" y="182"/>
                  </a:lnTo>
                  <a:lnTo>
                    <a:pt x="186" y="164"/>
                  </a:lnTo>
                  <a:lnTo>
                    <a:pt x="191" y="160"/>
                  </a:lnTo>
                  <a:lnTo>
                    <a:pt x="192" y="149"/>
                  </a:lnTo>
                  <a:lnTo>
                    <a:pt x="195" y="146"/>
                  </a:lnTo>
                  <a:lnTo>
                    <a:pt x="205" y="143"/>
                  </a:lnTo>
                  <a:lnTo>
                    <a:pt x="213" y="143"/>
                  </a:lnTo>
                  <a:lnTo>
                    <a:pt x="214" y="144"/>
                  </a:lnTo>
                  <a:lnTo>
                    <a:pt x="214" y="149"/>
                  </a:lnTo>
                  <a:lnTo>
                    <a:pt x="218" y="149"/>
                  </a:lnTo>
                  <a:lnTo>
                    <a:pt x="221" y="155"/>
                  </a:lnTo>
                  <a:lnTo>
                    <a:pt x="222" y="156"/>
                  </a:lnTo>
                  <a:lnTo>
                    <a:pt x="224" y="155"/>
                  </a:lnTo>
                  <a:lnTo>
                    <a:pt x="225" y="152"/>
                  </a:lnTo>
                  <a:lnTo>
                    <a:pt x="225" y="148"/>
                  </a:lnTo>
                  <a:lnTo>
                    <a:pt x="219" y="143"/>
                  </a:lnTo>
                  <a:lnTo>
                    <a:pt x="213" y="138"/>
                  </a:lnTo>
                  <a:lnTo>
                    <a:pt x="214" y="136"/>
                  </a:lnTo>
                  <a:lnTo>
                    <a:pt x="222" y="132"/>
                  </a:lnTo>
                  <a:lnTo>
                    <a:pt x="224" y="131"/>
                  </a:lnTo>
                  <a:lnTo>
                    <a:pt x="221" y="125"/>
                  </a:lnTo>
                  <a:lnTo>
                    <a:pt x="216" y="120"/>
                  </a:lnTo>
                  <a:lnTo>
                    <a:pt x="214" y="121"/>
                  </a:lnTo>
                  <a:lnTo>
                    <a:pt x="206" y="129"/>
                  </a:lnTo>
                  <a:lnTo>
                    <a:pt x="198" y="131"/>
                  </a:lnTo>
                  <a:lnTo>
                    <a:pt x="196" y="137"/>
                  </a:lnTo>
                  <a:lnTo>
                    <a:pt x="193" y="141"/>
                  </a:lnTo>
                  <a:lnTo>
                    <a:pt x="185" y="141"/>
                  </a:lnTo>
                  <a:lnTo>
                    <a:pt x="181" y="143"/>
                  </a:lnTo>
                  <a:lnTo>
                    <a:pt x="179" y="143"/>
                  </a:lnTo>
                  <a:lnTo>
                    <a:pt x="181" y="136"/>
                  </a:lnTo>
                  <a:lnTo>
                    <a:pt x="177" y="130"/>
                  </a:lnTo>
                  <a:lnTo>
                    <a:pt x="178" y="120"/>
                  </a:lnTo>
                  <a:lnTo>
                    <a:pt x="191" y="112"/>
                  </a:lnTo>
                  <a:lnTo>
                    <a:pt x="197" y="101"/>
                  </a:lnTo>
                  <a:lnTo>
                    <a:pt x="207" y="98"/>
                  </a:lnTo>
                  <a:lnTo>
                    <a:pt x="209" y="90"/>
                  </a:lnTo>
                  <a:lnTo>
                    <a:pt x="211" y="87"/>
                  </a:lnTo>
                  <a:lnTo>
                    <a:pt x="216" y="88"/>
                  </a:lnTo>
                  <a:lnTo>
                    <a:pt x="221" y="81"/>
                  </a:lnTo>
                  <a:lnTo>
                    <a:pt x="225" y="81"/>
                  </a:lnTo>
                  <a:lnTo>
                    <a:pt x="229" y="83"/>
                  </a:lnTo>
                  <a:lnTo>
                    <a:pt x="225" y="89"/>
                  </a:lnTo>
                  <a:lnTo>
                    <a:pt x="229" y="92"/>
                  </a:lnTo>
                  <a:lnTo>
                    <a:pt x="232" y="92"/>
                  </a:lnTo>
                  <a:lnTo>
                    <a:pt x="240" y="89"/>
                  </a:lnTo>
                  <a:lnTo>
                    <a:pt x="245" y="89"/>
                  </a:lnTo>
                  <a:lnTo>
                    <a:pt x="247" y="90"/>
                  </a:lnTo>
                  <a:lnTo>
                    <a:pt x="252" y="96"/>
                  </a:lnTo>
                  <a:lnTo>
                    <a:pt x="255" y="99"/>
                  </a:lnTo>
                  <a:lnTo>
                    <a:pt x="263" y="99"/>
                  </a:lnTo>
                  <a:lnTo>
                    <a:pt x="268" y="96"/>
                  </a:lnTo>
                  <a:lnTo>
                    <a:pt x="272" y="97"/>
                  </a:lnTo>
                  <a:lnTo>
                    <a:pt x="275" y="106"/>
                  </a:lnTo>
                  <a:lnTo>
                    <a:pt x="275" y="110"/>
                  </a:lnTo>
                  <a:lnTo>
                    <a:pt x="276" y="111"/>
                  </a:lnTo>
                  <a:lnTo>
                    <a:pt x="277" y="111"/>
                  </a:lnTo>
                  <a:lnTo>
                    <a:pt x="278" y="109"/>
                  </a:lnTo>
                  <a:lnTo>
                    <a:pt x="281" y="106"/>
                  </a:lnTo>
                  <a:lnTo>
                    <a:pt x="288" y="105"/>
                  </a:lnTo>
                  <a:lnTo>
                    <a:pt x="295" y="99"/>
                  </a:lnTo>
                  <a:lnTo>
                    <a:pt x="297" y="100"/>
                  </a:lnTo>
                  <a:lnTo>
                    <a:pt x="293" y="107"/>
                  </a:lnTo>
                  <a:lnTo>
                    <a:pt x="294" y="109"/>
                  </a:lnTo>
                  <a:lnTo>
                    <a:pt x="296" y="109"/>
                  </a:lnTo>
                  <a:lnTo>
                    <a:pt x="299" y="107"/>
                  </a:lnTo>
                  <a:lnTo>
                    <a:pt x="302" y="102"/>
                  </a:lnTo>
                  <a:lnTo>
                    <a:pt x="306" y="102"/>
                  </a:lnTo>
                  <a:lnTo>
                    <a:pt x="307" y="98"/>
                  </a:lnTo>
                  <a:lnTo>
                    <a:pt x="306" y="97"/>
                  </a:lnTo>
                  <a:lnTo>
                    <a:pt x="303" y="97"/>
                  </a:lnTo>
                  <a:lnTo>
                    <a:pt x="297" y="96"/>
                  </a:lnTo>
                  <a:lnTo>
                    <a:pt x="292" y="95"/>
                  </a:lnTo>
                  <a:lnTo>
                    <a:pt x="291" y="93"/>
                  </a:lnTo>
                  <a:lnTo>
                    <a:pt x="291" y="84"/>
                  </a:lnTo>
                  <a:lnTo>
                    <a:pt x="294" y="82"/>
                  </a:lnTo>
                  <a:lnTo>
                    <a:pt x="297" y="82"/>
                  </a:lnTo>
                  <a:lnTo>
                    <a:pt x="301" y="83"/>
                  </a:lnTo>
                  <a:lnTo>
                    <a:pt x="306" y="85"/>
                  </a:lnTo>
                  <a:lnTo>
                    <a:pt x="307" y="85"/>
                  </a:lnTo>
                  <a:lnTo>
                    <a:pt x="305" y="81"/>
                  </a:lnTo>
                  <a:lnTo>
                    <a:pt x="295" y="78"/>
                  </a:lnTo>
                  <a:lnTo>
                    <a:pt x="294" y="76"/>
                  </a:lnTo>
                  <a:lnTo>
                    <a:pt x="295" y="74"/>
                  </a:lnTo>
                  <a:lnTo>
                    <a:pt x="305" y="70"/>
                  </a:lnTo>
                  <a:lnTo>
                    <a:pt x="310" y="61"/>
                  </a:lnTo>
                  <a:lnTo>
                    <a:pt x="314" y="58"/>
                  </a:lnTo>
                  <a:lnTo>
                    <a:pt x="333" y="55"/>
                  </a:lnTo>
                  <a:lnTo>
                    <a:pt x="339" y="52"/>
                  </a:lnTo>
                  <a:lnTo>
                    <a:pt x="345" y="53"/>
                  </a:lnTo>
                  <a:lnTo>
                    <a:pt x="351" y="49"/>
                  </a:lnTo>
                  <a:lnTo>
                    <a:pt x="355" y="51"/>
                  </a:lnTo>
                  <a:lnTo>
                    <a:pt x="357" y="56"/>
                  </a:lnTo>
                  <a:lnTo>
                    <a:pt x="359" y="60"/>
                  </a:lnTo>
                  <a:lnTo>
                    <a:pt x="359" y="64"/>
                  </a:lnTo>
                  <a:lnTo>
                    <a:pt x="359" y="65"/>
                  </a:lnTo>
                  <a:lnTo>
                    <a:pt x="361" y="65"/>
                  </a:lnTo>
                  <a:lnTo>
                    <a:pt x="361" y="60"/>
                  </a:lnTo>
                  <a:lnTo>
                    <a:pt x="362" y="60"/>
                  </a:lnTo>
                  <a:lnTo>
                    <a:pt x="363" y="60"/>
                  </a:lnTo>
                  <a:lnTo>
                    <a:pt x="364" y="63"/>
                  </a:lnTo>
                  <a:lnTo>
                    <a:pt x="365" y="64"/>
                  </a:lnTo>
                  <a:lnTo>
                    <a:pt x="381" y="66"/>
                  </a:lnTo>
                  <a:lnTo>
                    <a:pt x="383" y="67"/>
                  </a:lnTo>
                  <a:lnTo>
                    <a:pt x="381" y="72"/>
                  </a:lnTo>
                  <a:lnTo>
                    <a:pt x="384" y="75"/>
                  </a:lnTo>
                  <a:lnTo>
                    <a:pt x="386" y="75"/>
                  </a:lnTo>
                  <a:lnTo>
                    <a:pt x="390" y="72"/>
                  </a:lnTo>
                  <a:lnTo>
                    <a:pt x="386" y="63"/>
                  </a:lnTo>
                  <a:lnTo>
                    <a:pt x="386" y="61"/>
                  </a:lnTo>
                  <a:lnTo>
                    <a:pt x="389" y="61"/>
                  </a:lnTo>
                  <a:lnTo>
                    <a:pt x="392" y="61"/>
                  </a:lnTo>
                  <a:lnTo>
                    <a:pt x="396" y="70"/>
                  </a:lnTo>
                  <a:lnTo>
                    <a:pt x="391" y="83"/>
                  </a:lnTo>
                  <a:lnTo>
                    <a:pt x="391" y="85"/>
                  </a:lnTo>
                  <a:lnTo>
                    <a:pt x="393" y="87"/>
                  </a:lnTo>
                  <a:lnTo>
                    <a:pt x="394" y="85"/>
                  </a:lnTo>
                  <a:lnTo>
                    <a:pt x="396" y="82"/>
                  </a:lnTo>
                  <a:lnTo>
                    <a:pt x="394" y="77"/>
                  </a:lnTo>
                  <a:lnTo>
                    <a:pt x="395" y="76"/>
                  </a:lnTo>
                  <a:lnTo>
                    <a:pt x="398" y="75"/>
                  </a:lnTo>
                  <a:lnTo>
                    <a:pt x="402" y="76"/>
                  </a:lnTo>
                  <a:lnTo>
                    <a:pt x="404" y="74"/>
                  </a:lnTo>
                  <a:lnTo>
                    <a:pt x="405" y="71"/>
                  </a:lnTo>
                  <a:lnTo>
                    <a:pt x="407" y="65"/>
                  </a:lnTo>
                  <a:lnTo>
                    <a:pt x="410" y="60"/>
                  </a:lnTo>
                  <a:lnTo>
                    <a:pt x="428" y="59"/>
                  </a:lnTo>
                  <a:lnTo>
                    <a:pt x="433" y="69"/>
                  </a:lnTo>
                  <a:lnTo>
                    <a:pt x="440" y="77"/>
                  </a:lnTo>
                  <a:lnTo>
                    <a:pt x="440" y="78"/>
                  </a:lnTo>
                  <a:lnTo>
                    <a:pt x="433" y="81"/>
                  </a:lnTo>
                  <a:lnTo>
                    <a:pt x="432" y="83"/>
                  </a:lnTo>
                  <a:lnTo>
                    <a:pt x="436" y="84"/>
                  </a:lnTo>
                  <a:lnTo>
                    <a:pt x="440" y="85"/>
                  </a:lnTo>
                  <a:lnTo>
                    <a:pt x="445" y="89"/>
                  </a:lnTo>
                  <a:lnTo>
                    <a:pt x="445" y="88"/>
                  </a:lnTo>
                  <a:lnTo>
                    <a:pt x="444" y="82"/>
                  </a:lnTo>
                  <a:lnTo>
                    <a:pt x="446" y="81"/>
                  </a:lnTo>
                  <a:lnTo>
                    <a:pt x="447" y="82"/>
                  </a:lnTo>
                  <a:lnTo>
                    <a:pt x="448" y="88"/>
                  </a:lnTo>
                  <a:lnTo>
                    <a:pt x="450" y="89"/>
                  </a:lnTo>
                  <a:lnTo>
                    <a:pt x="451" y="88"/>
                  </a:lnTo>
                  <a:lnTo>
                    <a:pt x="451" y="85"/>
                  </a:lnTo>
                  <a:lnTo>
                    <a:pt x="447" y="79"/>
                  </a:lnTo>
                  <a:lnTo>
                    <a:pt x="452" y="76"/>
                  </a:lnTo>
                  <a:lnTo>
                    <a:pt x="453" y="70"/>
                  </a:lnTo>
                  <a:lnTo>
                    <a:pt x="454" y="67"/>
                  </a:lnTo>
                  <a:lnTo>
                    <a:pt x="465" y="59"/>
                  </a:lnTo>
                  <a:lnTo>
                    <a:pt x="473" y="63"/>
                  </a:lnTo>
                  <a:lnTo>
                    <a:pt x="481" y="62"/>
                  </a:lnTo>
                  <a:lnTo>
                    <a:pt x="482" y="65"/>
                  </a:lnTo>
                  <a:lnTo>
                    <a:pt x="484" y="65"/>
                  </a:lnTo>
                  <a:lnTo>
                    <a:pt x="487" y="61"/>
                  </a:lnTo>
                  <a:lnTo>
                    <a:pt x="489" y="59"/>
                  </a:lnTo>
                  <a:lnTo>
                    <a:pt x="492" y="54"/>
                  </a:lnTo>
                  <a:lnTo>
                    <a:pt x="494" y="52"/>
                  </a:lnTo>
                  <a:lnTo>
                    <a:pt x="494" y="49"/>
                  </a:lnTo>
                  <a:lnTo>
                    <a:pt x="482" y="59"/>
                  </a:lnTo>
                  <a:lnTo>
                    <a:pt x="475" y="61"/>
                  </a:lnTo>
                  <a:lnTo>
                    <a:pt x="472" y="60"/>
                  </a:lnTo>
                  <a:lnTo>
                    <a:pt x="475" y="58"/>
                  </a:lnTo>
                  <a:lnTo>
                    <a:pt x="482" y="56"/>
                  </a:lnTo>
                  <a:lnTo>
                    <a:pt x="487" y="51"/>
                  </a:lnTo>
                  <a:lnTo>
                    <a:pt x="487" y="51"/>
                  </a:lnTo>
                  <a:lnTo>
                    <a:pt x="487" y="51"/>
                  </a:lnTo>
                  <a:lnTo>
                    <a:pt x="487" y="51"/>
                  </a:lnTo>
                  <a:lnTo>
                    <a:pt x="487" y="51"/>
                  </a:lnTo>
                  <a:close/>
                </a:path>
              </a:pathLst>
            </a:custGeom>
            <a:solidFill>
              <a:srgbClr val="FD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26" name="Freeform 670">
              <a:extLst>
                <a:ext uri="{FF2B5EF4-FFF2-40B4-BE49-F238E27FC236}">
                  <a16:creationId xmlns:a16="http://schemas.microsoft.com/office/drawing/2014/main" id="{8046BAB8-DA8D-477C-BF38-150F04275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0" y="6297613"/>
              <a:ext cx="0" cy="15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2 h 3"/>
                <a:gd name="T8" fmla="*/ 1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27" name="Freeform 671">
              <a:extLst>
                <a:ext uri="{FF2B5EF4-FFF2-40B4-BE49-F238E27FC236}">
                  <a16:creationId xmlns:a16="http://schemas.microsoft.com/office/drawing/2014/main" id="{8D1331E5-FD6D-4E9B-9D9B-24817C74D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6300788"/>
              <a:ext cx="1588" cy="15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2 h 3"/>
                <a:gd name="T4" fmla="*/ 1 w 3"/>
                <a:gd name="T5" fmla="*/ 3 h 3"/>
                <a:gd name="T6" fmla="*/ 0 w 3"/>
                <a:gd name="T7" fmla="*/ 1 h 3"/>
                <a:gd name="T8" fmla="*/ 1 w 3"/>
                <a:gd name="T9" fmla="*/ 0 h 3"/>
                <a:gd name="T10" fmla="*/ 1 w 3"/>
                <a:gd name="T11" fmla="*/ 0 h 3"/>
                <a:gd name="T12" fmla="*/ 1 w 3"/>
                <a:gd name="T13" fmla="*/ 0 h 3"/>
                <a:gd name="T14" fmla="*/ 1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28" name="Freeform 672">
              <a:extLst>
                <a:ext uri="{FF2B5EF4-FFF2-40B4-BE49-F238E27FC236}">
                  <a16:creationId xmlns:a16="http://schemas.microsoft.com/office/drawing/2014/main" id="{B198831A-E67E-4ED1-B0D4-99F46CC14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5" y="6302375"/>
              <a:ext cx="1588" cy="15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0 w 2"/>
                <a:gd name="T5" fmla="*/ 3 h 3"/>
                <a:gd name="T6" fmla="*/ 0 w 2"/>
                <a:gd name="T7" fmla="*/ 0 h 3"/>
                <a:gd name="T8" fmla="*/ 0 w 2"/>
                <a:gd name="T9" fmla="*/ 0 h 3"/>
                <a:gd name="T10" fmla="*/ 0 w 2"/>
                <a:gd name="T11" fmla="*/ 0 h 3"/>
                <a:gd name="T12" fmla="*/ 0 w 2"/>
                <a:gd name="T13" fmla="*/ 0 h 3"/>
                <a:gd name="T14" fmla="*/ 0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29" name="Freeform 673">
              <a:extLst>
                <a:ext uri="{FF2B5EF4-FFF2-40B4-BE49-F238E27FC236}">
                  <a16:creationId xmlns:a16="http://schemas.microsoft.com/office/drawing/2014/main" id="{3F6BB284-A551-4D52-9533-3B73199DE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6315075"/>
              <a:ext cx="0" cy="15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2 h 2"/>
                <a:gd name="T8" fmla="*/ 0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  <p:sp>
          <p:nvSpPr>
            <p:cNvPr id="230" name="Freeform 674">
              <a:extLst>
                <a:ext uri="{FF2B5EF4-FFF2-40B4-BE49-F238E27FC236}">
                  <a16:creationId xmlns:a16="http://schemas.microsoft.com/office/drawing/2014/main" id="{43DE3507-3790-45AB-866A-5A7C88B81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0775" y="6515100"/>
              <a:ext cx="7938" cy="7938"/>
            </a:xfrm>
            <a:custGeom>
              <a:avLst/>
              <a:gdLst>
                <a:gd name="T0" fmla="*/ 8 w 15"/>
                <a:gd name="T1" fmla="*/ 15 h 17"/>
                <a:gd name="T2" fmla="*/ 2 w 15"/>
                <a:gd name="T3" fmla="*/ 13 h 17"/>
                <a:gd name="T4" fmla="*/ 0 w 15"/>
                <a:gd name="T5" fmla="*/ 9 h 17"/>
                <a:gd name="T6" fmla="*/ 0 w 15"/>
                <a:gd name="T7" fmla="*/ 6 h 17"/>
                <a:gd name="T8" fmla="*/ 4 w 15"/>
                <a:gd name="T9" fmla="*/ 0 h 17"/>
                <a:gd name="T10" fmla="*/ 6 w 15"/>
                <a:gd name="T11" fmla="*/ 0 h 17"/>
                <a:gd name="T12" fmla="*/ 9 w 15"/>
                <a:gd name="T13" fmla="*/ 1 h 17"/>
                <a:gd name="T14" fmla="*/ 13 w 15"/>
                <a:gd name="T15" fmla="*/ 7 h 17"/>
                <a:gd name="T16" fmla="*/ 15 w 15"/>
                <a:gd name="T17" fmla="*/ 10 h 17"/>
                <a:gd name="T18" fmla="*/ 15 w 15"/>
                <a:gd name="T19" fmla="*/ 13 h 17"/>
                <a:gd name="T20" fmla="*/ 13 w 15"/>
                <a:gd name="T21" fmla="*/ 15 h 17"/>
                <a:gd name="T22" fmla="*/ 10 w 15"/>
                <a:gd name="T23" fmla="*/ 17 h 17"/>
                <a:gd name="T24" fmla="*/ 8 w 15"/>
                <a:gd name="T25" fmla="*/ 15 h 17"/>
                <a:gd name="T26" fmla="*/ 8 w 15"/>
                <a:gd name="T27" fmla="*/ 15 h 17"/>
                <a:gd name="T28" fmla="*/ 8 w 15"/>
                <a:gd name="T29" fmla="*/ 15 h 17"/>
                <a:gd name="T30" fmla="*/ 8 w 15"/>
                <a:gd name="T31" fmla="*/ 15 h 17"/>
                <a:gd name="T32" fmla="*/ 8 w 15"/>
                <a:gd name="T33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7">
                  <a:moveTo>
                    <a:pt x="8" y="15"/>
                  </a:moveTo>
                  <a:lnTo>
                    <a:pt x="2" y="13"/>
                  </a:lnTo>
                  <a:lnTo>
                    <a:pt x="0" y="9"/>
                  </a:lnTo>
                  <a:lnTo>
                    <a:pt x="0" y="6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3" y="7"/>
                  </a:lnTo>
                  <a:lnTo>
                    <a:pt x="15" y="10"/>
                  </a:lnTo>
                  <a:lnTo>
                    <a:pt x="15" y="13"/>
                  </a:lnTo>
                  <a:lnTo>
                    <a:pt x="13" y="15"/>
                  </a:lnTo>
                  <a:lnTo>
                    <a:pt x="10" y="17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</p:txBody>
        </p:sp>
      </p:grpSp>
      <p:sp>
        <p:nvSpPr>
          <p:cNvPr id="73" name="广州">
            <a:extLst>
              <a:ext uri="{FF2B5EF4-FFF2-40B4-BE49-F238E27FC236}">
                <a16:creationId xmlns:a16="http://schemas.microsoft.com/office/drawing/2014/main" id="{684AEA7C-C2F7-48D3-9EC1-0AA65320EB93}"/>
              </a:ext>
            </a:extLst>
          </p:cNvPr>
          <p:cNvSpPr>
            <a:spLocks/>
          </p:cNvSpPr>
          <p:nvPr/>
        </p:nvSpPr>
        <p:spPr bwMode="auto">
          <a:xfrm>
            <a:off x="5135893" y="4185997"/>
            <a:ext cx="25415" cy="18058"/>
          </a:xfrm>
          <a:custGeom>
            <a:avLst/>
            <a:gdLst>
              <a:gd name="T0" fmla="*/ 55 w 55"/>
              <a:gd name="T1" fmla="*/ 28 h 55"/>
              <a:gd name="T2" fmla="*/ 55 w 55"/>
              <a:gd name="T3" fmla="*/ 28 h 55"/>
              <a:gd name="T4" fmla="*/ 55 w 55"/>
              <a:gd name="T5" fmla="*/ 21 h 55"/>
              <a:gd name="T6" fmla="*/ 53 w 55"/>
              <a:gd name="T7" fmla="*/ 17 h 55"/>
              <a:gd name="T8" fmla="*/ 51 w 55"/>
              <a:gd name="T9" fmla="*/ 12 h 55"/>
              <a:gd name="T10" fmla="*/ 48 w 55"/>
              <a:gd name="T11" fmla="*/ 7 h 55"/>
              <a:gd name="T12" fmla="*/ 43 w 55"/>
              <a:gd name="T13" fmla="*/ 4 h 55"/>
              <a:gd name="T14" fmla="*/ 38 w 55"/>
              <a:gd name="T15" fmla="*/ 2 h 55"/>
              <a:gd name="T16" fmla="*/ 33 w 55"/>
              <a:gd name="T17" fmla="*/ 0 h 55"/>
              <a:gd name="T18" fmla="*/ 27 w 55"/>
              <a:gd name="T19" fmla="*/ 0 h 55"/>
              <a:gd name="T20" fmla="*/ 27 w 55"/>
              <a:gd name="T21" fmla="*/ 0 h 55"/>
              <a:gd name="T22" fmla="*/ 22 w 55"/>
              <a:gd name="T23" fmla="*/ 0 h 55"/>
              <a:gd name="T24" fmla="*/ 17 w 55"/>
              <a:gd name="T25" fmla="*/ 2 h 55"/>
              <a:gd name="T26" fmla="*/ 12 w 55"/>
              <a:gd name="T27" fmla="*/ 4 h 55"/>
              <a:gd name="T28" fmla="*/ 8 w 55"/>
              <a:gd name="T29" fmla="*/ 7 h 55"/>
              <a:gd name="T30" fmla="*/ 4 w 55"/>
              <a:gd name="T31" fmla="*/ 12 h 55"/>
              <a:gd name="T32" fmla="*/ 2 w 55"/>
              <a:gd name="T33" fmla="*/ 17 h 55"/>
              <a:gd name="T34" fmla="*/ 1 w 55"/>
              <a:gd name="T35" fmla="*/ 21 h 55"/>
              <a:gd name="T36" fmla="*/ 0 w 55"/>
              <a:gd name="T37" fmla="*/ 28 h 55"/>
              <a:gd name="T38" fmla="*/ 0 w 55"/>
              <a:gd name="T39" fmla="*/ 28 h 55"/>
              <a:gd name="T40" fmla="*/ 1 w 55"/>
              <a:gd name="T41" fmla="*/ 33 h 55"/>
              <a:gd name="T42" fmla="*/ 2 w 55"/>
              <a:gd name="T43" fmla="*/ 38 h 55"/>
              <a:gd name="T44" fmla="*/ 4 w 55"/>
              <a:gd name="T45" fmla="*/ 42 h 55"/>
              <a:gd name="T46" fmla="*/ 8 w 55"/>
              <a:gd name="T47" fmla="*/ 47 h 55"/>
              <a:gd name="T48" fmla="*/ 12 w 55"/>
              <a:gd name="T49" fmla="*/ 50 h 55"/>
              <a:gd name="T50" fmla="*/ 17 w 55"/>
              <a:gd name="T51" fmla="*/ 53 h 55"/>
              <a:gd name="T52" fmla="*/ 22 w 55"/>
              <a:gd name="T53" fmla="*/ 54 h 55"/>
              <a:gd name="T54" fmla="*/ 27 w 55"/>
              <a:gd name="T55" fmla="*/ 55 h 55"/>
              <a:gd name="T56" fmla="*/ 27 w 55"/>
              <a:gd name="T57" fmla="*/ 55 h 55"/>
              <a:gd name="T58" fmla="*/ 33 w 55"/>
              <a:gd name="T59" fmla="*/ 54 h 55"/>
              <a:gd name="T60" fmla="*/ 38 w 55"/>
              <a:gd name="T61" fmla="*/ 53 h 55"/>
              <a:gd name="T62" fmla="*/ 43 w 55"/>
              <a:gd name="T63" fmla="*/ 50 h 55"/>
              <a:gd name="T64" fmla="*/ 48 w 55"/>
              <a:gd name="T65" fmla="*/ 47 h 55"/>
              <a:gd name="T66" fmla="*/ 51 w 55"/>
              <a:gd name="T67" fmla="*/ 42 h 55"/>
              <a:gd name="T68" fmla="*/ 53 w 55"/>
              <a:gd name="T69" fmla="*/ 38 h 55"/>
              <a:gd name="T70" fmla="*/ 55 w 55"/>
              <a:gd name="T71" fmla="*/ 33 h 55"/>
              <a:gd name="T72" fmla="*/ 55 w 55"/>
              <a:gd name="T73" fmla="*/ 28 h 55"/>
              <a:gd name="T74" fmla="*/ 55 w 55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8"/>
                </a:moveTo>
                <a:lnTo>
                  <a:pt x="55" y="28"/>
                </a:lnTo>
                <a:lnTo>
                  <a:pt x="55" y="21"/>
                </a:lnTo>
                <a:lnTo>
                  <a:pt x="53" y="17"/>
                </a:lnTo>
                <a:lnTo>
                  <a:pt x="51" y="12"/>
                </a:lnTo>
                <a:lnTo>
                  <a:pt x="48" y="7"/>
                </a:lnTo>
                <a:lnTo>
                  <a:pt x="43" y="4"/>
                </a:lnTo>
                <a:lnTo>
                  <a:pt x="38" y="2"/>
                </a:lnTo>
                <a:lnTo>
                  <a:pt x="33" y="0"/>
                </a:lnTo>
                <a:lnTo>
                  <a:pt x="27" y="0"/>
                </a:lnTo>
                <a:lnTo>
                  <a:pt x="27" y="0"/>
                </a:lnTo>
                <a:lnTo>
                  <a:pt x="22" y="0"/>
                </a:lnTo>
                <a:lnTo>
                  <a:pt x="17" y="2"/>
                </a:lnTo>
                <a:lnTo>
                  <a:pt x="12" y="4"/>
                </a:lnTo>
                <a:lnTo>
                  <a:pt x="8" y="7"/>
                </a:lnTo>
                <a:lnTo>
                  <a:pt x="4" y="12"/>
                </a:lnTo>
                <a:lnTo>
                  <a:pt x="2" y="17"/>
                </a:lnTo>
                <a:lnTo>
                  <a:pt x="1" y="21"/>
                </a:lnTo>
                <a:lnTo>
                  <a:pt x="0" y="28"/>
                </a:lnTo>
                <a:lnTo>
                  <a:pt x="0" y="28"/>
                </a:lnTo>
                <a:lnTo>
                  <a:pt x="1" y="33"/>
                </a:lnTo>
                <a:lnTo>
                  <a:pt x="2" y="38"/>
                </a:lnTo>
                <a:lnTo>
                  <a:pt x="4" y="42"/>
                </a:lnTo>
                <a:lnTo>
                  <a:pt x="8" y="47"/>
                </a:lnTo>
                <a:lnTo>
                  <a:pt x="12" y="50"/>
                </a:lnTo>
                <a:lnTo>
                  <a:pt x="17" y="53"/>
                </a:lnTo>
                <a:lnTo>
                  <a:pt x="22" y="54"/>
                </a:lnTo>
                <a:lnTo>
                  <a:pt x="27" y="55"/>
                </a:lnTo>
                <a:lnTo>
                  <a:pt x="27" y="55"/>
                </a:lnTo>
                <a:lnTo>
                  <a:pt x="33" y="54"/>
                </a:lnTo>
                <a:lnTo>
                  <a:pt x="38" y="53"/>
                </a:lnTo>
                <a:lnTo>
                  <a:pt x="43" y="50"/>
                </a:lnTo>
                <a:lnTo>
                  <a:pt x="48" y="47"/>
                </a:lnTo>
                <a:lnTo>
                  <a:pt x="51" y="42"/>
                </a:lnTo>
                <a:lnTo>
                  <a:pt x="53" y="38"/>
                </a:lnTo>
                <a:lnTo>
                  <a:pt x="55" y="33"/>
                </a:lnTo>
                <a:lnTo>
                  <a:pt x="55" y="28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74" name="南宁">
            <a:extLst>
              <a:ext uri="{FF2B5EF4-FFF2-40B4-BE49-F238E27FC236}">
                <a16:creationId xmlns:a16="http://schemas.microsoft.com/office/drawing/2014/main" id="{7FB7FE6E-4DA2-4CFD-87A0-E93EB52835E4}"/>
              </a:ext>
            </a:extLst>
          </p:cNvPr>
          <p:cNvSpPr>
            <a:spLocks/>
          </p:cNvSpPr>
          <p:nvPr/>
        </p:nvSpPr>
        <p:spPr bwMode="auto">
          <a:xfrm>
            <a:off x="4453709" y="4226125"/>
            <a:ext cx="25415" cy="18058"/>
          </a:xfrm>
          <a:custGeom>
            <a:avLst/>
            <a:gdLst>
              <a:gd name="T0" fmla="*/ 55 w 55"/>
              <a:gd name="T1" fmla="*/ 27 h 55"/>
              <a:gd name="T2" fmla="*/ 55 w 55"/>
              <a:gd name="T3" fmla="*/ 27 h 55"/>
              <a:gd name="T4" fmla="*/ 55 w 55"/>
              <a:gd name="T5" fmla="*/ 22 h 55"/>
              <a:gd name="T6" fmla="*/ 53 w 55"/>
              <a:gd name="T7" fmla="*/ 17 h 55"/>
              <a:gd name="T8" fmla="*/ 51 w 55"/>
              <a:gd name="T9" fmla="*/ 11 h 55"/>
              <a:gd name="T10" fmla="*/ 48 w 55"/>
              <a:gd name="T11" fmla="*/ 8 h 55"/>
              <a:gd name="T12" fmla="*/ 43 w 55"/>
              <a:gd name="T13" fmla="*/ 4 h 55"/>
              <a:gd name="T14" fmla="*/ 38 w 55"/>
              <a:gd name="T15" fmla="*/ 2 h 55"/>
              <a:gd name="T16" fmla="*/ 34 w 55"/>
              <a:gd name="T17" fmla="*/ 0 h 55"/>
              <a:gd name="T18" fmla="*/ 28 w 55"/>
              <a:gd name="T19" fmla="*/ 0 h 55"/>
              <a:gd name="T20" fmla="*/ 28 w 55"/>
              <a:gd name="T21" fmla="*/ 0 h 55"/>
              <a:gd name="T22" fmla="*/ 22 w 55"/>
              <a:gd name="T23" fmla="*/ 0 h 55"/>
              <a:gd name="T24" fmla="*/ 17 w 55"/>
              <a:gd name="T25" fmla="*/ 2 h 55"/>
              <a:gd name="T26" fmla="*/ 13 w 55"/>
              <a:gd name="T27" fmla="*/ 4 h 55"/>
              <a:gd name="T28" fmla="*/ 9 w 55"/>
              <a:gd name="T29" fmla="*/ 8 h 55"/>
              <a:gd name="T30" fmla="*/ 5 w 55"/>
              <a:gd name="T31" fmla="*/ 11 h 55"/>
              <a:gd name="T32" fmla="*/ 2 w 55"/>
              <a:gd name="T33" fmla="*/ 17 h 55"/>
              <a:gd name="T34" fmla="*/ 1 w 55"/>
              <a:gd name="T35" fmla="*/ 22 h 55"/>
              <a:gd name="T36" fmla="*/ 0 w 55"/>
              <a:gd name="T37" fmla="*/ 27 h 55"/>
              <a:gd name="T38" fmla="*/ 0 w 55"/>
              <a:gd name="T39" fmla="*/ 27 h 55"/>
              <a:gd name="T40" fmla="*/ 1 w 55"/>
              <a:gd name="T41" fmla="*/ 32 h 55"/>
              <a:gd name="T42" fmla="*/ 2 w 55"/>
              <a:gd name="T43" fmla="*/ 38 h 55"/>
              <a:gd name="T44" fmla="*/ 5 w 55"/>
              <a:gd name="T45" fmla="*/ 43 h 55"/>
              <a:gd name="T46" fmla="*/ 9 w 55"/>
              <a:gd name="T47" fmla="*/ 46 h 55"/>
              <a:gd name="T48" fmla="*/ 13 w 55"/>
              <a:gd name="T49" fmla="*/ 50 h 55"/>
              <a:gd name="T50" fmla="*/ 17 w 55"/>
              <a:gd name="T51" fmla="*/ 53 h 55"/>
              <a:gd name="T52" fmla="*/ 22 w 55"/>
              <a:gd name="T53" fmla="*/ 55 h 55"/>
              <a:gd name="T54" fmla="*/ 28 w 55"/>
              <a:gd name="T55" fmla="*/ 55 h 55"/>
              <a:gd name="T56" fmla="*/ 28 w 55"/>
              <a:gd name="T57" fmla="*/ 55 h 55"/>
              <a:gd name="T58" fmla="*/ 34 w 55"/>
              <a:gd name="T59" fmla="*/ 55 h 55"/>
              <a:gd name="T60" fmla="*/ 38 w 55"/>
              <a:gd name="T61" fmla="*/ 53 h 55"/>
              <a:gd name="T62" fmla="*/ 43 w 55"/>
              <a:gd name="T63" fmla="*/ 50 h 55"/>
              <a:gd name="T64" fmla="*/ 48 w 55"/>
              <a:gd name="T65" fmla="*/ 46 h 55"/>
              <a:gd name="T66" fmla="*/ 51 w 55"/>
              <a:gd name="T67" fmla="*/ 43 h 55"/>
              <a:gd name="T68" fmla="*/ 53 w 55"/>
              <a:gd name="T69" fmla="*/ 38 h 55"/>
              <a:gd name="T70" fmla="*/ 55 w 55"/>
              <a:gd name="T71" fmla="*/ 32 h 55"/>
              <a:gd name="T72" fmla="*/ 55 w 55"/>
              <a:gd name="T73" fmla="*/ 27 h 55"/>
              <a:gd name="T74" fmla="*/ 55 w 55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7"/>
                </a:moveTo>
                <a:lnTo>
                  <a:pt x="55" y="27"/>
                </a:lnTo>
                <a:lnTo>
                  <a:pt x="55" y="22"/>
                </a:lnTo>
                <a:lnTo>
                  <a:pt x="53" y="17"/>
                </a:lnTo>
                <a:lnTo>
                  <a:pt x="51" y="11"/>
                </a:lnTo>
                <a:lnTo>
                  <a:pt x="48" y="8"/>
                </a:lnTo>
                <a:lnTo>
                  <a:pt x="43" y="4"/>
                </a:lnTo>
                <a:lnTo>
                  <a:pt x="38" y="2"/>
                </a:lnTo>
                <a:lnTo>
                  <a:pt x="34" y="0"/>
                </a:lnTo>
                <a:lnTo>
                  <a:pt x="28" y="0"/>
                </a:lnTo>
                <a:lnTo>
                  <a:pt x="28" y="0"/>
                </a:lnTo>
                <a:lnTo>
                  <a:pt x="22" y="0"/>
                </a:lnTo>
                <a:lnTo>
                  <a:pt x="17" y="2"/>
                </a:lnTo>
                <a:lnTo>
                  <a:pt x="13" y="4"/>
                </a:lnTo>
                <a:lnTo>
                  <a:pt x="9" y="8"/>
                </a:lnTo>
                <a:lnTo>
                  <a:pt x="5" y="11"/>
                </a:lnTo>
                <a:lnTo>
                  <a:pt x="2" y="17"/>
                </a:lnTo>
                <a:lnTo>
                  <a:pt x="1" y="22"/>
                </a:lnTo>
                <a:lnTo>
                  <a:pt x="0" y="27"/>
                </a:lnTo>
                <a:lnTo>
                  <a:pt x="0" y="27"/>
                </a:lnTo>
                <a:lnTo>
                  <a:pt x="1" y="32"/>
                </a:lnTo>
                <a:lnTo>
                  <a:pt x="2" y="38"/>
                </a:lnTo>
                <a:lnTo>
                  <a:pt x="5" y="43"/>
                </a:lnTo>
                <a:lnTo>
                  <a:pt x="9" y="46"/>
                </a:lnTo>
                <a:lnTo>
                  <a:pt x="13" y="50"/>
                </a:lnTo>
                <a:lnTo>
                  <a:pt x="17" y="53"/>
                </a:lnTo>
                <a:lnTo>
                  <a:pt x="22" y="55"/>
                </a:lnTo>
                <a:lnTo>
                  <a:pt x="28" y="55"/>
                </a:lnTo>
                <a:lnTo>
                  <a:pt x="28" y="55"/>
                </a:lnTo>
                <a:lnTo>
                  <a:pt x="34" y="55"/>
                </a:lnTo>
                <a:lnTo>
                  <a:pt x="38" y="53"/>
                </a:lnTo>
                <a:lnTo>
                  <a:pt x="43" y="50"/>
                </a:lnTo>
                <a:lnTo>
                  <a:pt x="48" y="46"/>
                </a:lnTo>
                <a:lnTo>
                  <a:pt x="51" y="43"/>
                </a:lnTo>
                <a:lnTo>
                  <a:pt x="53" y="38"/>
                </a:lnTo>
                <a:lnTo>
                  <a:pt x="55" y="32"/>
                </a:lnTo>
                <a:lnTo>
                  <a:pt x="55" y="27"/>
                </a:lnTo>
                <a:lnTo>
                  <a:pt x="55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75" name="海口">
            <a:extLst>
              <a:ext uri="{FF2B5EF4-FFF2-40B4-BE49-F238E27FC236}">
                <a16:creationId xmlns:a16="http://schemas.microsoft.com/office/drawing/2014/main" id="{A0B7B137-69A1-456A-A1A1-CE7208FC1ADD}"/>
              </a:ext>
            </a:extLst>
          </p:cNvPr>
          <p:cNvSpPr>
            <a:spLocks/>
          </p:cNvSpPr>
          <p:nvPr/>
        </p:nvSpPr>
        <p:spPr bwMode="auto">
          <a:xfrm>
            <a:off x="4737284" y="4529095"/>
            <a:ext cx="24077" cy="19061"/>
          </a:xfrm>
          <a:custGeom>
            <a:avLst/>
            <a:gdLst>
              <a:gd name="T0" fmla="*/ 55 w 55"/>
              <a:gd name="T1" fmla="*/ 28 h 55"/>
              <a:gd name="T2" fmla="*/ 55 w 55"/>
              <a:gd name="T3" fmla="*/ 28 h 55"/>
              <a:gd name="T4" fmla="*/ 55 w 55"/>
              <a:gd name="T5" fmla="*/ 22 h 55"/>
              <a:gd name="T6" fmla="*/ 53 w 55"/>
              <a:gd name="T7" fmla="*/ 17 h 55"/>
              <a:gd name="T8" fmla="*/ 51 w 55"/>
              <a:gd name="T9" fmla="*/ 13 h 55"/>
              <a:gd name="T10" fmla="*/ 48 w 55"/>
              <a:gd name="T11" fmla="*/ 9 h 55"/>
              <a:gd name="T12" fmla="*/ 44 w 55"/>
              <a:gd name="T13" fmla="*/ 5 h 55"/>
              <a:gd name="T14" fmla="*/ 38 w 55"/>
              <a:gd name="T15" fmla="*/ 2 h 55"/>
              <a:gd name="T16" fmla="*/ 34 w 55"/>
              <a:gd name="T17" fmla="*/ 1 h 55"/>
              <a:gd name="T18" fmla="*/ 28 w 55"/>
              <a:gd name="T19" fmla="*/ 0 h 55"/>
              <a:gd name="T20" fmla="*/ 28 w 55"/>
              <a:gd name="T21" fmla="*/ 0 h 55"/>
              <a:gd name="T22" fmla="*/ 22 w 55"/>
              <a:gd name="T23" fmla="*/ 1 h 55"/>
              <a:gd name="T24" fmla="*/ 17 w 55"/>
              <a:gd name="T25" fmla="*/ 2 h 55"/>
              <a:gd name="T26" fmla="*/ 13 w 55"/>
              <a:gd name="T27" fmla="*/ 5 h 55"/>
              <a:gd name="T28" fmla="*/ 9 w 55"/>
              <a:gd name="T29" fmla="*/ 9 h 55"/>
              <a:gd name="T30" fmla="*/ 6 w 55"/>
              <a:gd name="T31" fmla="*/ 13 h 55"/>
              <a:gd name="T32" fmla="*/ 2 w 55"/>
              <a:gd name="T33" fmla="*/ 17 h 55"/>
              <a:gd name="T34" fmla="*/ 1 w 55"/>
              <a:gd name="T35" fmla="*/ 22 h 55"/>
              <a:gd name="T36" fmla="*/ 0 w 55"/>
              <a:gd name="T37" fmla="*/ 28 h 55"/>
              <a:gd name="T38" fmla="*/ 0 w 55"/>
              <a:gd name="T39" fmla="*/ 28 h 55"/>
              <a:gd name="T40" fmla="*/ 1 w 55"/>
              <a:gd name="T41" fmla="*/ 34 h 55"/>
              <a:gd name="T42" fmla="*/ 2 w 55"/>
              <a:gd name="T43" fmla="*/ 38 h 55"/>
              <a:gd name="T44" fmla="*/ 6 w 55"/>
              <a:gd name="T45" fmla="*/ 44 h 55"/>
              <a:gd name="T46" fmla="*/ 9 w 55"/>
              <a:gd name="T47" fmla="*/ 48 h 55"/>
              <a:gd name="T48" fmla="*/ 13 w 55"/>
              <a:gd name="T49" fmla="*/ 51 h 55"/>
              <a:gd name="T50" fmla="*/ 17 w 55"/>
              <a:gd name="T51" fmla="*/ 53 h 55"/>
              <a:gd name="T52" fmla="*/ 22 w 55"/>
              <a:gd name="T53" fmla="*/ 55 h 55"/>
              <a:gd name="T54" fmla="*/ 28 w 55"/>
              <a:gd name="T55" fmla="*/ 55 h 55"/>
              <a:gd name="T56" fmla="*/ 28 w 55"/>
              <a:gd name="T57" fmla="*/ 55 h 55"/>
              <a:gd name="T58" fmla="*/ 34 w 55"/>
              <a:gd name="T59" fmla="*/ 55 h 55"/>
              <a:gd name="T60" fmla="*/ 38 w 55"/>
              <a:gd name="T61" fmla="*/ 53 h 55"/>
              <a:gd name="T62" fmla="*/ 44 w 55"/>
              <a:gd name="T63" fmla="*/ 51 h 55"/>
              <a:gd name="T64" fmla="*/ 48 w 55"/>
              <a:gd name="T65" fmla="*/ 48 h 55"/>
              <a:gd name="T66" fmla="*/ 51 w 55"/>
              <a:gd name="T67" fmla="*/ 44 h 55"/>
              <a:gd name="T68" fmla="*/ 53 w 55"/>
              <a:gd name="T69" fmla="*/ 38 h 55"/>
              <a:gd name="T70" fmla="*/ 55 w 55"/>
              <a:gd name="T71" fmla="*/ 34 h 55"/>
              <a:gd name="T72" fmla="*/ 55 w 55"/>
              <a:gd name="T73" fmla="*/ 28 h 55"/>
              <a:gd name="T74" fmla="*/ 55 w 55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8"/>
                </a:moveTo>
                <a:lnTo>
                  <a:pt x="55" y="28"/>
                </a:lnTo>
                <a:lnTo>
                  <a:pt x="55" y="22"/>
                </a:lnTo>
                <a:lnTo>
                  <a:pt x="53" y="17"/>
                </a:lnTo>
                <a:lnTo>
                  <a:pt x="51" y="13"/>
                </a:lnTo>
                <a:lnTo>
                  <a:pt x="48" y="9"/>
                </a:lnTo>
                <a:lnTo>
                  <a:pt x="44" y="5"/>
                </a:lnTo>
                <a:lnTo>
                  <a:pt x="38" y="2"/>
                </a:lnTo>
                <a:lnTo>
                  <a:pt x="34" y="1"/>
                </a:lnTo>
                <a:lnTo>
                  <a:pt x="28" y="0"/>
                </a:lnTo>
                <a:lnTo>
                  <a:pt x="28" y="0"/>
                </a:lnTo>
                <a:lnTo>
                  <a:pt x="22" y="1"/>
                </a:lnTo>
                <a:lnTo>
                  <a:pt x="17" y="2"/>
                </a:lnTo>
                <a:lnTo>
                  <a:pt x="13" y="5"/>
                </a:lnTo>
                <a:lnTo>
                  <a:pt x="9" y="9"/>
                </a:lnTo>
                <a:lnTo>
                  <a:pt x="6" y="13"/>
                </a:lnTo>
                <a:lnTo>
                  <a:pt x="2" y="17"/>
                </a:lnTo>
                <a:lnTo>
                  <a:pt x="1" y="22"/>
                </a:lnTo>
                <a:lnTo>
                  <a:pt x="0" y="28"/>
                </a:lnTo>
                <a:lnTo>
                  <a:pt x="0" y="28"/>
                </a:lnTo>
                <a:lnTo>
                  <a:pt x="1" y="34"/>
                </a:lnTo>
                <a:lnTo>
                  <a:pt x="2" y="38"/>
                </a:lnTo>
                <a:lnTo>
                  <a:pt x="6" y="44"/>
                </a:lnTo>
                <a:lnTo>
                  <a:pt x="9" y="48"/>
                </a:lnTo>
                <a:lnTo>
                  <a:pt x="13" y="51"/>
                </a:lnTo>
                <a:lnTo>
                  <a:pt x="17" y="53"/>
                </a:lnTo>
                <a:lnTo>
                  <a:pt x="22" y="55"/>
                </a:lnTo>
                <a:lnTo>
                  <a:pt x="28" y="55"/>
                </a:lnTo>
                <a:lnTo>
                  <a:pt x="28" y="55"/>
                </a:lnTo>
                <a:lnTo>
                  <a:pt x="34" y="55"/>
                </a:lnTo>
                <a:lnTo>
                  <a:pt x="38" y="53"/>
                </a:lnTo>
                <a:lnTo>
                  <a:pt x="44" y="51"/>
                </a:lnTo>
                <a:lnTo>
                  <a:pt x="48" y="48"/>
                </a:lnTo>
                <a:lnTo>
                  <a:pt x="51" y="44"/>
                </a:lnTo>
                <a:lnTo>
                  <a:pt x="53" y="38"/>
                </a:lnTo>
                <a:lnTo>
                  <a:pt x="55" y="34"/>
                </a:lnTo>
                <a:lnTo>
                  <a:pt x="55" y="28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76" name="贵阳">
            <a:extLst>
              <a:ext uri="{FF2B5EF4-FFF2-40B4-BE49-F238E27FC236}">
                <a16:creationId xmlns:a16="http://schemas.microsoft.com/office/drawing/2014/main" id="{AACDB4F5-0923-40E4-841E-8B52C9CFD043}"/>
              </a:ext>
            </a:extLst>
          </p:cNvPr>
          <p:cNvSpPr>
            <a:spLocks/>
          </p:cNvSpPr>
          <p:nvPr/>
        </p:nvSpPr>
        <p:spPr bwMode="auto">
          <a:xfrm>
            <a:off x="4250392" y="3802770"/>
            <a:ext cx="25415" cy="18058"/>
          </a:xfrm>
          <a:custGeom>
            <a:avLst/>
            <a:gdLst>
              <a:gd name="T0" fmla="*/ 55 w 55"/>
              <a:gd name="T1" fmla="*/ 28 h 55"/>
              <a:gd name="T2" fmla="*/ 55 w 55"/>
              <a:gd name="T3" fmla="*/ 28 h 55"/>
              <a:gd name="T4" fmla="*/ 55 w 55"/>
              <a:gd name="T5" fmla="*/ 22 h 55"/>
              <a:gd name="T6" fmla="*/ 53 w 55"/>
              <a:gd name="T7" fmla="*/ 17 h 55"/>
              <a:gd name="T8" fmla="*/ 51 w 55"/>
              <a:gd name="T9" fmla="*/ 12 h 55"/>
              <a:gd name="T10" fmla="*/ 47 w 55"/>
              <a:gd name="T11" fmla="*/ 8 h 55"/>
              <a:gd name="T12" fmla="*/ 43 w 55"/>
              <a:gd name="T13" fmla="*/ 4 h 55"/>
              <a:gd name="T14" fmla="*/ 38 w 55"/>
              <a:gd name="T15" fmla="*/ 2 h 55"/>
              <a:gd name="T16" fmla="*/ 33 w 55"/>
              <a:gd name="T17" fmla="*/ 0 h 55"/>
              <a:gd name="T18" fmla="*/ 27 w 55"/>
              <a:gd name="T19" fmla="*/ 0 h 55"/>
              <a:gd name="T20" fmla="*/ 27 w 55"/>
              <a:gd name="T21" fmla="*/ 0 h 55"/>
              <a:gd name="T22" fmla="*/ 22 w 55"/>
              <a:gd name="T23" fmla="*/ 0 h 55"/>
              <a:gd name="T24" fmla="*/ 17 w 55"/>
              <a:gd name="T25" fmla="*/ 2 h 55"/>
              <a:gd name="T26" fmla="*/ 12 w 55"/>
              <a:gd name="T27" fmla="*/ 4 h 55"/>
              <a:gd name="T28" fmla="*/ 8 w 55"/>
              <a:gd name="T29" fmla="*/ 8 h 55"/>
              <a:gd name="T30" fmla="*/ 5 w 55"/>
              <a:gd name="T31" fmla="*/ 12 h 55"/>
              <a:gd name="T32" fmla="*/ 2 w 55"/>
              <a:gd name="T33" fmla="*/ 17 h 55"/>
              <a:gd name="T34" fmla="*/ 1 w 55"/>
              <a:gd name="T35" fmla="*/ 22 h 55"/>
              <a:gd name="T36" fmla="*/ 0 w 55"/>
              <a:gd name="T37" fmla="*/ 28 h 55"/>
              <a:gd name="T38" fmla="*/ 0 w 55"/>
              <a:gd name="T39" fmla="*/ 28 h 55"/>
              <a:gd name="T40" fmla="*/ 1 w 55"/>
              <a:gd name="T41" fmla="*/ 33 h 55"/>
              <a:gd name="T42" fmla="*/ 2 w 55"/>
              <a:gd name="T43" fmla="*/ 38 h 55"/>
              <a:gd name="T44" fmla="*/ 5 w 55"/>
              <a:gd name="T45" fmla="*/ 43 h 55"/>
              <a:gd name="T46" fmla="*/ 8 w 55"/>
              <a:gd name="T47" fmla="*/ 47 h 55"/>
              <a:gd name="T48" fmla="*/ 12 w 55"/>
              <a:gd name="T49" fmla="*/ 50 h 55"/>
              <a:gd name="T50" fmla="*/ 17 w 55"/>
              <a:gd name="T51" fmla="*/ 53 h 55"/>
              <a:gd name="T52" fmla="*/ 22 w 55"/>
              <a:gd name="T53" fmla="*/ 54 h 55"/>
              <a:gd name="T54" fmla="*/ 27 w 55"/>
              <a:gd name="T55" fmla="*/ 55 h 55"/>
              <a:gd name="T56" fmla="*/ 27 w 55"/>
              <a:gd name="T57" fmla="*/ 55 h 55"/>
              <a:gd name="T58" fmla="*/ 33 w 55"/>
              <a:gd name="T59" fmla="*/ 54 h 55"/>
              <a:gd name="T60" fmla="*/ 38 w 55"/>
              <a:gd name="T61" fmla="*/ 53 h 55"/>
              <a:gd name="T62" fmla="*/ 43 w 55"/>
              <a:gd name="T63" fmla="*/ 50 h 55"/>
              <a:gd name="T64" fmla="*/ 47 w 55"/>
              <a:gd name="T65" fmla="*/ 47 h 55"/>
              <a:gd name="T66" fmla="*/ 51 w 55"/>
              <a:gd name="T67" fmla="*/ 43 h 55"/>
              <a:gd name="T68" fmla="*/ 53 w 55"/>
              <a:gd name="T69" fmla="*/ 38 h 55"/>
              <a:gd name="T70" fmla="*/ 55 w 55"/>
              <a:gd name="T71" fmla="*/ 33 h 55"/>
              <a:gd name="T72" fmla="*/ 55 w 55"/>
              <a:gd name="T73" fmla="*/ 28 h 55"/>
              <a:gd name="T74" fmla="*/ 55 w 55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8"/>
                </a:moveTo>
                <a:lnTo>
                  <a:pt x="55" y="28"/>
                </a:lnTo>
                <a:lnTo>
                  <a:pt x="55" y="22"/>
                </a:lnTo>
                <a:lnTo>
                  <a:pt x="53" y="17"/>
                </a:lnTo>
                <a:lnTo>
                  <a:pt x="51" y="12"/>
                </a:lnTo>
                <a:lnTo>
                  <a:pt x="47" y="8"/>
                </a:lnTo>
                <a:lnTo>
                  <a:pt x="43" y="4"/>
                </a:lnTo>
                <a:lnTo>
                  <a:pt x="38" y="2"/>
                </a:lnTo>
                <a:lnTo>
                  <a:pt x="33" y="0"/>
                </a:lnTo>
                <a:lnTo>
                  <a:pt x="27" y="0"/>
                </a:lnTo>
                <a:lnTo>
                  <a:pt x="27" y="0"/>
                </a:lnTo>
                <a:lnTo>
                  <a:pt x="22" y="0"/>
                </a:lnTo>
                <a:lnTo>
                  <a:pt x="17" y="2"/>
                </a:lnTo>
                <a:lnTo>
                  <a:pt x="12" y="4"/>
                </a:lnTo>
                <a:lnTo>
                  <a:pt x="8" y="8"/>
                </a:lnTo>
                <a:lnTo>
                  <a:pt x="5" y="12"/>
                </a:lnTo>
                <a:lnTo>
                  <a:pt x="2" y="17"/>
                </a:lnTo>
                <a:lnTo>
                  <a:pt x="1" y="22"/>
                </a:lnTo>
                <a:lnTo>
                  <a:pt x="0" y="28"/>
                </a:lnTo>
                <a:lnTo>
                  <a:pt x="0" y="28"/>
                </a:lnTo>
                <a:lnTo>
                  <a:pt x="1" y="33"/>
                </a:lnTo>
                <a:lnTo>
                  <a:pt x="2" y="38"/>
                </a:lnTo>
                <a:lnTo>
                  <a:pt x="5" y="43"/>
                </a:lnTo>
                <a:lnTo>
                  <a:pt x="8" y="47"/>
                </a:lnTo>
                <a:lnTo>
                  <a:pt x="12" y="50"/>
                </a:lnTo>
                <a:lnTo>
                  <a:pt x="17" y="53"/>
                </a:lnTo>
                <a:lnTo>
                  <a:pt x="22" y="54"/>
                </a:lnTo>
                <a:lnTo>
                  <a:pt x="27" y="55"/>
                </a:lnTo>
                <a:lnTo>
                  <a:pt x="27" y="55"/>
                </a:lnTo>
                <a:lnTo>
                  <a:pt x="33" y="54"/>
                </a:lnTo>
                <a:lnTo>
                  <a:pt x="38" y="53"/>
                </a:lnTo>
                <a:lnTo>
                  <a:pt x="43" y="50"/>
                </a:lnTo>
                <a:lnTo>
                  <a:pt x="47" y="47"/>
                </a:lnTo>
                <a:lnTo>
                  <a:pt x="51" y="43"/>
                </a:lnTo>
                <a:lnTo>
                  <a:pt x="53" y="38"/>
                </a:lnTo>
                <a:lnTo>
                  <a:pt x="55" y="33"/>
                </a:lnTo>
                <a:lnTo>
                  <a:pt x="55" y="28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77" name="昆明">
            <a:extLst>
              <a:ext uri="{FF2B5EF4-FFF2-40B4-BE49-F238E27FC236}">
                <a16:creationId xmlns:a16="http://schemas.microsoft.com/office/drawing/2014/main" id="{007F052B-1A83-4BF6-A646-E6D74EA77CB5}"/>
              </a:ext>
            </a:extLst>
          </p:cNvPr>
          <p:cNvSpPr>
            <a:spLocks/>
          </p:cNvSpPr>
          <p:nvPr/>
        </p:nvSpPr>
        <p:spPr bwMode="auto">
          <a:xfrm>
            <a:off x="3704645" y="3952248"/>
            <a:ext cx="24077" cy="18058"/>
          </a:xfrm>
          <a:custGeom>
            <a:avLst/>
            <a:gdLst>
              <a:gd name="T0" fmla="*/ 56 w 56"/>
              <a:gd name="T1" fmla="*/ 28 h 55"/>
              <a:gd name="T2" fmla="*/ 56 w 56"/>
              <a:gd name="T3" fmla="*/ 28 h 55"/>
              <a:gd name="T4" fmla="*/ 55 w 56"/>
              <a:gd name="T5" fmla="*/ 22 h 55"/>
              <a:gd name="T6" fmla="*/ 53 w 56"/>
              <a:gd name="T7" fmla="*/ 17 h 55"/>
              <a:gd name="T8" fmla="*/ 51 w 56"/>
              <a:gd name="T9" fmla="*/ 13 h 55"/>
              <a:gd name="T10" fmla="*/ 47 w 56"/>
              <a:gd name="T11" fmla="*/ 9 h 55"/>
              <a:gd name="T12" fmla="*/ 43 w 56"/>
              <a:gd name="T13" fmla="*/ 5 h 55"/>
              <a:gd name="T14" fmla="*/ 39 w 56"/>
              <a:gd name="T15" fmla="*/ 2 h 55"/>
              <a:gd name="T16" fmla="*/ 34 w 56"/>
              <a:gd name="T17" fmla="*/ 1 h 55"/>
              <a:gd name="T18" fmla="*/ 27 w 56"/>
              <a:gd name="T19" fmla="*/ 0 h 55"/>
              <a:gd name="T20" fmla="*/ 27 w 56"/>
              <a:gd name="T21" fmla="*/ 0 h 55"/>
              <a:gd name="T22" fmla="*/ 22 w 56"/>
              <a:gd name="T23" fmla="*/ 1 h 55"/>
              <a:gd name="T24" fmla="*/ 17 w 56"/>
              <a:gd name="T25" fmla="*/ 2 h 55"/>
              <a:gd name="T26" fmla="*/ 12 w 56"/>
              <a:gd name="T27" fmla="*/ 5 h 55"/>
              <a:gd name="T28" fmla="*/ 8 w 56"/>
              <a:gd name="T29" fmla="*/ 9 h 55"/>
              <a:gd name="T30" fmla="*/ 5 w 56"/>
              <a:gd name="T31" fmla="*/ 13 h 55"/>
              <a:gd name="T32" fmla="*/ 2 w 56"/>
              <a:gd name="T33" fmla="*/ 17 h 55"/>
              <a:gd name="T34" fmla="*/ 1 w 56"/>
              <a:gd name="T35" fmla="*/ 22 h 55"/>
              <a:gd name="T36" fmla="*/ 0 w 56"/>
              <a:gd name="T37" fmla="*/ 28 h 55"/>
              <a:gd name="T38" fmla="*/ 0 w 56"/>
              <a:gd name="T39" fmla="*/ 28 h 55"/>
              <a:gd name="T40" fmla="*/ 1 w 56"/>
              <a:gd name="T41" fmla="*/ 33 h 55"/>
              <a:gd name="T42" fmla="*/ 2 w 56"/>
              <a:gd name="T43" fmla="*/ 38 h 55"/>
              <a:gd name="T44" fmla="*/ 5 w 56"/>
              <a:gd name="T45" fmla="*/ 43 h 55"/>
              <a:gd name="T46" fmla="*/ 8 w 56"/>
              <a:gd name="T47" fmla="*/ 48 h 55"/>
              <a:gd name="T48" fmla="*/ 12 w 56"/>
              <a:gd name="T49" fmla="*/ 51 h 55"/>
              <a:gd name="T50" fmla="*/ 17 w 56"/>
              <a:gd name="T51" fmla="*/ 53 h 55"/>
              <a:gd name="T52" fmla="*/ 22 w 56"/>
              <a:gd name="T53" fmla="*/ 55 h 55"/>
              <a:gd name="T54" fmla="*/ 27 w 56"/>
              <a:gd name="T55" fmla="*/ 55 h 55"/>
              <a:gd name="T56" fmla="*/ 27 w 56"/>
              <a:gd name="T57" fmla="*/ 55 h 55"/>
              <a:gd name="T58" fmla="*/ 34 w 56"/>
              <a:gd name="T59" fmla="*/ 55 h 55"/>
              <a:gd name="T60" fmla="*/ 39 w 56"/>
              <a:gd name="T61" fmla="*/ 53 h 55"/>
              <a:gd name="T62" fmla="*/ 43 w 56"/>
              <a:gd name="T63" fmla="*/ 51 h 55"/>
              <a:gd name="T64" fmla="*/ 47 w 56"/>
              <a:gd name="T65" fmla="*/ 48 h 55"/>
              <a:gd name="T66" fmla="*/ 51 w 56"/>
              <a:gd name="T67" fmla="*/ 43 h 55"/>
              <a:gd name="T68" fmla="*/ 53 w 56"/>
              <a:gd name="T69" fmla="*/ 38 h 55"/>
              <a:gd name="T70" fmla="*/ 55 w 56"/>
              <a:gd name="T71" fmla="*/ 33 h 55"/>
              <a:gd name="T72" fmla="*/ 56 w 56"/>
              <a:gd name="T73" fmla="*/ 28 h 55"/>
              <a:gd name="T74" fmla="*/ 56 w 56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" h="55">
                <a:moveTo>
                  <a:pt x="56" y="28"/>
                </a:moveTo>
                <a:lnTo>
                  <a:pt x="56" y="28"/>
                </a:lnTo>
                <a:lnTo>
                  <a:pt x="55" y="22"/>
                </a:lnTo>
                <a:lnTo>
                  <a:pt x="53" y="17"/>
                </a:lnTo>
                <a:lnTo>
                  <a:pt x="51" y="13"/>
                </a:lnTo>
                <a:lnTo>
                  <a:pt x="47" y="9"/>
                </a:lnTo>
                <a:lnTo>
                  <a:pt x="43" y="5"/>
                </a:lnTo>
                <a:lnTo>
                  <a:pt x="39" y="2"/>
                </a:lnTo>
                <a:lnTo>
                  <a:pt x="34" y="1"/>
                </a:lnTo>
                <a:lnTo>
                  <a:pt x="27" y="0"/>
                </a:lnTo>
                <a:lnTo>
                  <a:pt x="27" y="0"/>
                </a:lnTo>
                <a:lnTo>
                  <a:pt x="22" y="1"/>
                </a:lnTo>
                <a:lnTo>
                  <a:pt x="17" y="2"/>
                </a:lnTo>
                <a:lnTo>
                  <a:pt x="12" y="5"/>
                </a:lnTo>
                <a:lnTo>
                  <a:pt x="8" y="9"/>
                </a:lnTo>
                <a:lnTo>
                  <a:pt x="5" y="13"/>
                </a:lnTo>
                <a:lnTo>
                  <a:pt x="2" y="17"/>
                </a:lnTo>
                <a:lnTo>
                  <a:pt x="1" y="22"/>
                </a:lnTo>
                <a:lnTo>
                  <a:pt x="0" y="28"/>
                </a:lnTo>
                <a:lnTo>
                  <a:pt x="0" y="28"/>
                </a:lnTo>
                <a:lnTo>
                  <a:pt x="1" y="33"/>
                </a:lnTo>
                <a:lnTo>
                  <a:pt x="2" y="38"/>
                </a:lnTo>
                <a:lnTo>
                  <a:pt x="5" y="43"/>
                </a:lnTo>
                <a:lnTo>
                  <a:pt x="8" y="48"/>
                </a:lnTo>
                <a:lnTo>
                  <a:pt x="12" y="51"/>
                </a:lnTo>
                <a:lnTo>
                  <a:pt x="17" y="53"/>
                </a:lnTo>
                <a:lnTo>
                  <a:pt x="22" y="55"/>
                </a:lnTo>
                <a:lnTo>
                  <a:pt x="27" y="55"/>
                </a:lnTo>
                <a:lnTo>
                  <a:pt x="27" y="55"/>
                </a:lnTo>
                <a:lnTo>
                  <a:pt x="34" y="55"/>
                </a:lnTo>
                <a:lnTo>
                  <a:pt x="39" y="53"/>
                </a:lnTo>
                <a:lnTo>
                  <a:pt x="43" y="51"/>
                </a:lnTo>
                <a:lnTo>
                  <a:pt x="47" y="48"/>
                </a:lnTo>
                <a:lnTo>
                  <a:pt x="51" y="43"/>
                </a:lnTo>
                <a:lnTo>
                  <a:pt x="53" y="38"/>
                </a:lnTo>
                <a:lnTo>
                  <a:pt x="55" y="33"/>
                </a:lnTo>
                <a:lnTo>
                  <a:pt x="56" y="28"/>
                </a:lnTo>
                <a:lnTo>
                  <a:pt x="56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78" name="台北">
            <a:extLst>
              <a:ext uri="{FF2B5EF4-FFF2-40B4-BE49-F238E27FC236}">
                <a16:creationId xmlns:a16="http://schemas.microsoft.com/office/drawing/2014/main" id="{009865BC-D9C5-4FB7-B550-97E27E9E366F}"/>
              </a:ext>
            </a:extLst>
          </p:cNvPr>
          <p:cNvSpPr>
            <a:spLocks/>
          </p:cNvSpPr>
          <p:nvPr/>
        </p:nvSpPr>
        <p:spPr bwMode="auto">
          <a:xfrm>
            <a:off x="6242100" y="3910113"/>
            <a:ext cx="25415" cy="19061"/>
          </a:xfrm>
          <a:custGeom>
            <a:avLst/>
            <a:gdLst>
              <a:gd name="T0" fmla="*/ 56 w 56"/>
              <a:gd name="T1" fmla="*/ 28 h 55"/>
              <a:gd name="T2" fmla="*/ 56 w 56"/>
              <a:gd name="T3" fmla="*/ 28 h 55"/>
              <a:gd name="T4" fmla="*/ 55 w 56"/>
              <a:gd name="T5" fmla="*/ 22 h 55"/>
              <a:gd name="T6" fmla="*/ 54 w 56"/>
              <a:gd name="T7" fmla="*/ 17 h 55"/>
              <a:gd name="T8" fmla="*/ 50 w 56"/>
              <a:gd name="T9" fmla="*/ 13 h 55"/>
              <a:gd name="T10" fmla="*/ 47 w 56"/>
              <a:gd name="T11" fmla="*/ 9 h 55"/>
              <a:gd name="T12" fmla="*/ 43 w 56"/>
              <a:gd name="T13" fmla="*/ 4 h 55"/>
              <a:gd name="T14" fmla="*/ 39 w 56"/>
              <a:gd name="T15" fmla="*/ 2 h 55"/>
              <a:gd name="T16" fmla="*/ 33 w 56"/>
              <a:gd name="T17" fmla="*/ 1 h 55"/>
              <a:gd name="T18" fmla="*/ 27 w 56"/>
              <a:gd name="T19" fmla="*/ 0 h 55"/>
              <a:gd name="T20" fmla="*/ 27 w 56"/>
              <a:gd name="T21" fmla="*/ 0 h 55"/>
              <a:gd name="T22" fmla="*/ 22 w 56"/>
              <a:gd name="T23" fmla="*/ 1 h 55"/>
              <a:gd name="T24" fmla="*/ 17 w 56"/>
              <a:gd name="T25" fmla="*/ 2 h 55"/>
              <a:gd name="T26" fmla="*/ 12 w 56"/>
              <a:gd name="T27" fmla="*/ 4 h 55"/>
              <a:gd name="T28" fmla="*/ 8 w 56"/>
              <a:gd name="T29" fmla="*/ 9 h 55"/>
              <a:gd name="T30" fmla="*/ 5 w 56"/>
              <a:gd name="T31" fmla="*/ 13 h 55"/>
              <a:gd name="T32" fmla="*/ 2 w 56"/>
              <a:gd name="T33" fmla="*/ 17 h 55"/>
              <a:gd name="T34" fmla="*/ 1 w 56"/>
              <a:gd name="T35" fmla="*/ 22 h 55"/>
              <a:gd name="T36" fmla="*/ 0 w 56"/>
              <a:gd name="T37" fmla="*/ 28 h 55"/>
              <a:gd name="T38" fmla="*/ 0 w 56"/>
              <a:gd name="T39" fmla="*/ 28 h 55"/>
              <a:gd name="T40" fmla="*/ 1 w 56"/>
              <a:gd name="T41" fmla="*/ 33 h 55"/>
              <a:gd name="T42" fmla="*/ 2 w 56"/>
              <a:gd name="T43" fmla="*/ 38 h 55"/>
              <a:gd name="T44" fmla="*/ 5 w 56"/>
              <a:gd name="T45" fmla="*/ 44 h 55"/>
              <a:gd name="T46" fmla="*/ 8 w 56"/>
              <a:gd name="T47" fmla="*/ 48 h 55"/>
              <a:gd name="T48" fmla="*/ 12 w 56"/>
              <a:gd name="T49" fmla="*/ 51 h 55"/>
              <a:gd name="T50" fmla="*/ 17 w 56"/>
              <a:gd name="T51" fmla="*/ 53 h 55"/>
              <a:gd name="T52" fmla="*/ 22 w 56"/>
              <a:gd name="T53" fmla="*/ 55 h 55"/>
              <a:gd name="T54" fmla="*/ 27 w 56"/>
              <a:gd name="T55" fmla="*/ 55 h 55"/>
              <a:gd name="T56" fmla="*/ 27 w 56"/>
              <a:gd name="T57" fmla="*/ 55 h 55"/>
              <a:gd name="T58" fmla="*/ 33 w 56"/>
              <a:gd name="T59" fmla="*/ 55 h 55"/>
              <a:gd name="T60" fmla="*/ 39 w 56"/>
              <a:gd name="T61" fmla="*/ 53 h 55"/>
              <a:gd name="T62" fmla="*/ 43 w 56"/>
              <a:gd name="T63" fmla="*/ 51 h 55"/>
              <a:gd name="T64" fmla="*/ 47 w 56"/>
              <a:gd name="T65" fmla="*/ 48 h 55"/>
              <a:gd name="T66" fmla="*/ 50 w 56"/>
              <a:gd name="T67" fmla="*/ 44 h 55"/>
              <a:gd name="T68" fmla="*/ 54 w 56"/>
              <a:gd name="T69" fmla="*/ 38 h 55"/>
              <a:gd name="T70" fmla="*/ 55 w 56"/>
              <a:gd name="T71" fmla="*/ 33 h 55"/>
              <a:gd name="T72" fmla="*/ 56 w 56"/>
              <a:gd name="T73" fmla="*/ 28 h 55"/>
              <a:gd name="T74" fmla="*/ 56 w 56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" h="55">
                <a:moveTo>
                  <a:pt x="56" y="28"/>
                </a:moveTo>
                <a:lnTo>
                  <a:pt x="56" y="28"/>
                </a:lnTo>
                <a:lnTo>
                  <a:pt x="55" y="22"/>
                </a:lnTo>
                <a:lnTo>
                  <a:pt x="54" y="17"/>
                </a:lnTo>
                <a:lnTo>
                  <a:pt x="50" y="13"/>
                </a:lnTo>
                <a:lnTo>
                  <a:pt x="47" y="9"/>
                </a:lnTo>
                <a:lnTo>
                  <a:pt x="43" y="4"/>
                </a:lnTo>
                <a:lnTo>
                  <a:pt x="39" y="2"/>
                </a:lnTo>
                <a:lnTo>
                  <a:pt x="33" y="1"/>
                </a:lnTo>
                <a:lnTo>
                  <a:pt x="27" y="0"/>
                </a:lnTo>
                <a:lnTo>
                  <a:pt x="27" y="0"/>
                </a:lnTo>
                <a:lnTo>
                  <a:pt x="22" y="1"/>
                </a:lnTo>
                <a:lnTo>
                  <a:pt x="17" y="2"/>
                </a:lnTo>
                <a:lnTo>
                  <a:pt x="12" y="4"/>
                </a:lnTo>
                <a:lnTo>
                  <a:pt x="8" y="9"/>
                </a:lnTo>
                <a:lnTo>
                  <a:pt x="5" y="13"/>
                </a:lnTo>
                <a:lnTo>
                  <a:pt x="2" y="17"/>
                </a:lnTo>
                <a:lnTo>
                  <a:pt x="1" y="22"/>
                </a:lnTo>
                <a:lnTo>
                  <a:pt x="0" y="28"/>
                </a:lnTo>
                <a:lnTo>
                  <a:pt x="0" y="28"/>
                </a:lnTo>
                <a:lnTo>
                  <a:pt x="1" y="33"/>
                </a:lnTo>
                <a:lnTo>
                  <a:pt x="2" y="38"/>
                </a:lnTo>
                <a:lnTo>
                  <a:pt x="5" y="44"/>
                </a:lnTo>
                <a:lnTo>
                  <a:pt x="8" y="48"/>
                </a:lnTo>
                <a:lnTo>
                  <a:pt x="12" y="51"/>
                </a:lnTo>
                <a:lnTo>
                  <a:pt x="17" y="53"/>
                </a:lnTo>
                <a:lnTo>
                  <a:pt x="22" y="55"/>
                </a:lnTo>
                <a:lnTo>
                  <a:pt x="27" y="55"/>
                </a:lnTo>
                <a:lnTo>
                  <a:pt x="27" y="55"/>
                </a:lnTo>
                <a:lnTo>
                  <a:pt x="33" y="55"/>
                </a:lnTo>
                <a:lnTo>
                  <a:pt x="39" y="53"/>
                </a:lnTo>
                <a:lnTo>
                  <a:pt x="43" y="51"/>
                </a:lnTo>
                <a:lnTo>
                  <a:pt x="47" y="48"/>
                </a:lnTo>
                <a:lnTo>
                  <a:pt x="50" y="44"/>
                </a:lnTo>
                <a:lnTo>
                  <a:pt x="54" y="38"/>
                </a:lnTo>
                <a:lnTo>
                  <a:pt x="55" y="33"/>
                </a:lnTo>
                <a:lnTo>
                  <a:pt x="56" y="28"/>
                </a:lnTo>
                <a:lnTo>
                  <a:pt x="56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79" name="拉萨">
            <a:extLst>
              <a:ext uri="{FF2B5EF4-FFF2-40B4-BE49-F238E27FC236}">
                <a16:creationId xmlns:a16="http://schemas.microsoft.com/office/drawing/2014/main" id="{D0F5FA94-3BD2-438D-B076-D231774BA27B}"/>
              </a:ext>
            </a:extLst>
          </p:cNvPr>
          <p:cNvSpPr>
            <a:spLocks/>
          </p:cNvSpPr>
          <p:nvPr/>
        </p:nvSpPr>
        <p:spPr bwMode="auto">
          <a:xfrm>
            <a:off x="2285435" y="3289126"/>
            <a:ext cx="24077" cy="18058"/>
          </a:xfrm>
          <a:custGeom>
            <a:avLst/>
            <a:gdLst>
              <a:gd name="T0" fmla="*/ 55 w 55"/>
              <a:gd name="T1" fmla="*/ 27 h 55"/>
              <a:gd name="T2" fmla="*/ 55 w 55"/>
              <a:gd name="T3" fmla="*/ 27 h 55"/>
              <a:gd name="T4" fmla="*/ 54 w 55"/>
              <a:gd name="T5" fmla="*/ 22 h 55"/>
              <a:gd name="T6" fmla="*/ 53 w 55"/>
              <a:gd name="T7" fmla="*/ 17 h 55"/>
              <a:gd name="T8" fmla="*/ 50 w 55"/>
              <a:gd name="T9" fmla="*/ 12 h 55"/>
              <a:gd name="T10" fmla="*/ 47 w 55"/>
              <a:gd name="T11" fmla="*/ 8 h 55"/>
              <a:gd name="T12" fmla="*/ 42 w 55"/>
              <a:gd name="T13" fmla="*/ 5 h 55"/>
              <a:gd name="T14" fmla="*/ 38 w 55"/>
              <a:gd name="T15" fmla="*/ 2 h 55"/>
              <a:gd name="T16" fmla="*/ 33 w 55"/>
              <a:gd name="T17" fmla="*/ 1 h 55"/>
              <a:gd name="T18" fmla="*/ 28 w 55"/>
              <a:gd name="T19" fmla="*/ 0 h 55"/>
              <a:gd name="T20" fmla="*/ 28 w 55"/>
              <a:gd name="T21" fmla="*/ 0 h 55"/>
              <a:gd name="T22" fmla="*/ 21 w 55"/>
              <a:gd name="T23" fmla="*/ 1 h 55"/>
              <a:gd name="T24" fmla="*/ 17 w 55"/>
              <a:gd name="T25" fmla="*/ 2 h 55"/>
              <a:gd name="T26" fmla="*/ 12 w 55"/>
              <a:gd name="T27" fmla="*/ 5 h 55"/>
              <a:gd name="T28" fmla="*/ 7 w 55"/>
              <a:gd name="T29" fmla="*/ 8 h 55"/>
              <a:gd name="T30" fmla="*/ 4 w 55"/>
              <a:gd name="T31" fmla="*/ 12 h 55"/>
              <a:gd name="T32" fmla="*/ 2 w 55"/>
              <a:gd name="T33" fmla="*/ 17 h 55"/>
              <a:gd name="T34" fmla="*/ 0 w 55"/>
              <a:gd name="T35" fmla="*/ 22 h 55"/>
              <a:gd name="T36" fmla="*/ 0 w 55"/>
              <a:gd name="T37" fmla="*/ 27 h 55"/>
              <a:gd name="T38" fmla="*/ 0 w 55"/>
              <a:gd name="T39" fmla="*/ 27 h 55"/>
              <a:gd name="T40" fmla="*/ 0 w 55"/>
              <a:gd name="T41" fmla="*/ 33 h 55"/>
              <a:gd name="T42" fmla="*/ 2 w 55"/>
              <a:gd name="T43" fmla="*/ 38 h 55"/>
              <a:gd name="T44" fmla="*/ 4 w 55"/>
              <a:gd name="T45" fmla="*/ 43 h 55"/>
              <a:gd name="T46" fmla="*/ 7 w 55"/>
              <a:gd name="T47" fmla="*/ 47 h 55"/>
              <a:gd name="T48" fmla="*/ 12 w 55"/>
              <a:gd name="T49" fmla="*/ 50 h 55"/>
              <a:gd name="T50" fmla="*/ 17 w 55"/>
              <a:gd name="T51" fmla="*/ 53 h 55"/>
              <a:gd name="T52" fmla="*/ 21 w 55"/>
              <a:gd name="T53" fmla="*/ 55 h 55"/>
              <a:gd name="T54" fmla="*/ 28 w 55"/>
              <a:gd name="T55" fmla="*/ 55 h 55"/>
              <a:gd name="T56" fmla="*/ 28 w 55"/>
              <a:gd name="T57" fmla="*/ 55 h 55"/>
              <a:gd name="T58" fmla="*/ 33 w 55"/>
              <a:gd name="T59" fmla="*/ 55 h 55"/>
              <a:gd name="T60" fmla="*/ 38 w 55"/>
              <a:gd name="T61" fmla="*/ 53 h 55"/>
              <a:gd name="T62" fmla="*/ 42 w 55"/>
              <a:gd name="T63" fmla="*/ 50 h 55"/>
              <a:gd name="T64" fmla="*/ 47 w 55"/>
              <a:gd name="T65" fmla="*/ 47 h 55"/>
              <a:gd name="T66" fmla="*/ 50 w 55"/>
              <a:gd name="T67" fmla="*/ 43 h 55"/>
              <a:gd name="T68" fmla="*/ 53 w 55"/>
              <a:gd name="T69" fmla="*/ 38 h 55"/>
              <a:gd name="T70" fmla="*/ 54 w 55"/>
              <a:gd name="T71" fmla="*/ 33 h 55"/>
              <a:gd name="T72" fmla="*/ 55 w 55"/>
              <a:gd name="T73" fmla="*/ 27 h 55"/>
              <a:gd name="T74" fmla="*/ 55 w 55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7"/>
                </a:moveTo>
                <a:lnTo>
                  <a:pt x="55" y="27"/>
                </a:lnTo>
                <a:lnTo>
                  <a:pt x="54" y="22"/>
                </a:lnTo>
                <a:lnTo>
                  <a:pt x="53" y="17"/>
                </a:lnTo>
                <a:lnTo>
                  <a:pt x="50" y="12"/>
                </a:lnTo>
                <a:lnTo>
                  <a:pt x="47" y="8"/>
                </a:lnTo>
                <a:lnTo>
                  <a:pt x="42" y="5"/>
                </a:lnTo>
                <a:lnTo>
                  <a:pt x="38" y="2"/>
                </a:lnTo>
                <a:lnTo>
                  <a:pt x="33" y="1"/>
                </a:lnTo>
                <a:lnTo>
                  <a:pt x="28" y="0"/>
                </a:lnTo>
                <a:lnTo>
                  <a:pt x="28" y="0"/>
                </a:lnTo>
                <a:lnTo>
                  <a:pt x="21" y="1"/>
                </a:lnTo>
                <a:lnTo>
                  <a:pt x="17" y="2"/>
                </a:lnTo>
                <a:lnTo>
                  <a:pt x="12" y="5"/>
                </a:lnTo>
                <a:lnTo>
                  <a:pt x="7" y="8"/>
                </a:lnTo>
                <a:lnTo>
                  <a:pt x="4" y="12"/>
                </a:lnTo>
                <a:lnTo>
                  <a:pt x="2" y="17"/>
                </a:lnTo>
                <a:lnTo>
                  <a:pt x="0" y="22"/>
                </a:lnTo>
                <a:lnTo>
                  <a:pt x="0" y="27"/>
                </a:lnTo>
                <a:lnTo>
                  <a:pt x="0" y="27"/>
                </a:lnTo>
                <a:lnTo>
                  <a:pt x="0" y="33"/>
                </a:lnTo>
                <a:lnTo>
                  <a:pt x="2" y="38"/>
                </a:lnTo>
                <a:lnTo>
                  <a:pt x="4" y="43"/>
                </a:lnTo>
                <a:lnTo>
                  <a:pt x="7" y="47"/>
                </a:lnTo>
                <a:lnTo>
                  <a:pt x="12" y="50"/>
                </a:lnTo>
                <a:lnTo>
                  <a:pt x="17" y="53"/>
                </a:lnTo>
                <a:lnTo>
                  <a:pt x="21" y="55"/>
                </a:lnTo>
                <a:lnTo>
                  <a:pt x="28" y="55"/>
                </a:lnTo>
                <a:lnTo>
                  <a:pt x="28" y="55"/>
                </a:lnTo>
                <a:lnTo>
                  <a:pt x="33" y="55"/>
                </a:lnTo>
                <a:lnTo>
                  <a:pt x="38" y="53"/>
                </a:lnTo>
                <a:lnTo>
                  <a:pt x="42" y="50"/>
                </a:lnTo>
                <a:lnTo>
                  <a:pt x="47" y="47"/>
                </a:lnTo>
                <a:lnTo>
                  <a:pt x="50" y="43"/>
                </a:lnTo>
                <a:lnTo>
                  <a:pt x="53" y="38"/>
                </a:lnTo>
                <a:lnTo>
                  <a:pt x="54" y="33"/>
                </a:lnTo>
                <a:lnTo>
                  <a:pt x="55" y="27"/>
                </a:lnTo>
                <a:lnTo>
                  <a:pt x="55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0" name="成都">
            <a:extLst>
              <a:ext uri="{FF2B5EF4-FFF2-40B4-BE49-F238E27FC236}">
                <a16:creationId xmlns:a16="http://schemas.microsoft.com/office/drawing/2014/main" id="{BE0C322B-9348-4A42-B0C7-745C032F59F4}"/>
              </a:ext>
            </a:extLst>
          </p:cNvPr>
          <p:cNvSpPr>
            <a:spLocks/>
          </p:cNvSpPr>
          <p:nvPr/>
        </p:nvSpPr>
        <p:spPr bwMode="auto">
          <a:xfrm>
            <a:off x="3938727" y="3334270"/>
            <a:ext cx="24077" cy="19061"/>
          </a:xfrm>
          <a:custGeom>
            <a:avLst/>
            <a:gdLst>
              <a:gd name="T0" fmla="*/ 55 w 55"/>
              <a:gd name="T1" fmla="*/ 28 h 55"/>
              <a:gd name="T2" fmla="*/ 55 w 55"/>
              <a:gd name="T3" fmla="*/ 28 h 55"/>
              <a:gd name="T4" fmla="*/ 54 w 55"/>
              <a:gd name="T5" fmla="*/ 23 h 55"/>
              <a:gd name="T6" fmla="*/ 53 w 55"/>
              <a:gd name="T7" fmla="*/ 17 h 55"/>
              <a:gd name="T8" fmla="*/ 50 w 55"/>
              <a:gd name="T9" fmla="*/ 12 h 55"/>
              <a:gd name="T10" fmla="*/ 46 w 55"/>
              <a:gd name="T11" fmla="*/ 8 h 55"/>
              <a:gd name="T12" fmla="*/ 42 w 55"/>
              <a:gd name="T13" fmla="*/ 5 h 55"/>
              <a:gd name="T14" fmla="*/ 38 w 55"/>
              <a:gd name="T15" fmla="*/ 2 h 55"/>
              <a:gd name="T16" fmla="*/ 33 w 55"/>
              <a:gd name="T17" fmla="*/ 0 h 55"/>
              <a:gd name="T18" fmla="*/ 27 w 55"/>
              <a:gd name="T19" fmla="*/ 0 h 55"/>
              <a:gd name="T20" fmla="*/ 27 w 55"/>
              <a:gd name="T21" fmla="*/ 0 h 55"/>
              <a:gd name="T22" fmla="*/ 22 w 55"/>
              <a:gd name="T23" fmla="*/ 0 h 55"/>
              <a:gd name="T24" fmla="*/ 17 w 55"/>
              <a:gd name="T25" fmla="*/ 2 h 55"/>
              <a:gd name="T26" fmla="*/ 12 w 55"/>
              <a:gd name="T27" fmla="*/ 5 h 55"/>
              <a:gd name="T28" fmla="*/ 7 w 55"/>
              <a:gd name="T29" fmla="*/ 8 h 55"/>
              <a:gd name="T30" fmla="*/ 4 w 55"/>
              <a:gd name="T31" fmla="*/ 12 h 55"/>
              <a:gd name="T32" fmla="*/ 2 w 55"/>
              <a:gd name="T33" fmla="*/ 17 h 55"/>
              <a:gd name="T34" fmla="*/ 0 w 55"/>
              <a:gd name="T35" fmla="*/ 23 h 55"/>
              <a:gd name="T36" fmla="*/ 0 w 55"/>
              <a:gd name="T37" fmla="*/ 28 h 55"/>
              <a:gd name="T38" fmla="*/ 0 w 55"/>
              <a:gd name="T39" fmla="*/ 28 h 55"/>
              <a:gd name="T40" fmla="*/ 0 w 55"/>
              <a:gd name="T41" fmla="*/ 33 h 55"/>
              <a:gd name="T42" fmla="*/ 2 w 55"/>
              <a:gd name="T43" fmla="*/ 38 h 55"/>
              <a:gd name="T44" fmla="*/ 4 w 55"/>
              <a:gd name="T45" fmla="*/ 43 h 55"/>
              <a:gd name="T46" fmla="*/ 7 w 55"/>
              <a:gd name="T47" fmla="*/ 47 h 55"/>
              <a:gd name="T48" fmla="*/ 12 w 55"/>
              <a:gd name="T49" fmla="*/ 50 h 55"/>
              <a:gd name="T50" fmla="*/ 17 w 55"/>
              <a:gd name="T51" fmla="*/ 53 h 55"/>
              <a:gd name="T52" fmla="*/ 22 w 55"/>
              <a:gd name="T53" fmla="*/ 54 h 55"/>
              <a:gd name="T54" fmla="*/ 27 w 55"/>
              <a:gd name="T55" fmla="*/ 55 h 55"/>
              <a:gd name="T56" fmla="*/ 27 w 55"/>
              <a:gd name="T57" fmla="*/ 55 h 55"/>
              <a:gd name="T58" fmla="*/ 33 w 55"/>
              <a:gd name="T59" fmla="*/ 54 h 55"/>
              <a:gd name="T60" fmla="*/ 38 w 55"/>
              <a:gd name="T61" fmla="*/ 53 h 55"/>
              <a:gd name="T62" fmla="*/ 42 w 55"/>
              <a:gd name="T63" fmla="*/ 50 h 55"/>
              <a:gd name="T64" fmla="*/ 46 w 55"/>
              <a:gd name="T65" fmla="*/ 47 h 55"/>
              <a:gd name="T66" fmla="*/ 50 w 55"/>
              <a:gd name="T67" fmla="*/ 43 h 55"/>
              <a:gd name="T68" fmla="*/ 53 w 55"/>
              <a:gd name="T69" fmla="*/ 38 h 55"/>
              <a:gd name="T70" fmla="*/ 54 w 55"/>
              <a:gd name="T71" fmla="*/ 33 h 55"/>
              <a:gd name="T72" fmla="*/ 55 w 55"/>
              <a:gd name="T73" fmla="*/ 28 h 55"/>
              <a:gd name="T74" fmla="*/ 55 w 55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8"/>
                </a:moveTo>
                <a:lnTo>
                  <a:pt x="55" y="28"/>
                </a:lnTo>
                <a:lnTo>
                  <a:pt x="54" y="23"/>
                </a:lnTo>
                <a:lnTo>
                  <a:pt x="53" y="17"/>
                </a:lnTo>
                <a:lnTo>
                  <a:pt x="50" y="12"/>
                </a:lnTo>
                <a:lnTo>
                  <a:pt x="46" y="8"/>
                </a:lnTo>
                <a:lnTo>
                  <a:pt x="42" y="5"/>
                </a:lnTo>
                <a:lnTo>
                  <a:pt x="38" y="2"/>
                </a:lnTo>
                <a:lnTo>
                  <a:pt x="33" y="0"/>
                </a:lnTo>
                <a:lnTo>
                  <a:pt x="27" y="0"/>
                </a:lnTo>
                <a:lnTo>
                  <a:pt x="27" y="0"/>
                </a:lnTo>
                <a:lnTo>
                  <a:pt x="22" y="0"/>
                </a:lnTo>
                <a:lnTo>
                  <a:pt x="17" y="2"/>
                </a:lnTo>
                <a:lnTo>
                  <a:pt x="12" y="5"/>
                </a:lnTo>
                <a:lnTo>
                  <a:pt x="7" y="8"/>
                </a:lnTo>
                <a:lnTo>
                  <a:pt x="4" y="12"/>
                </a:lnTo>
                <a:lnTo>
                  <a:pt x="2" y="17"/>
                </a:lnTo>
                <a:lnTo>
                  <a:pt x="0" y="23"/>
                </a:lnTo>
                <a:lnTo>
                  <a:pt x="0" y="28"/>
                </a:lnTo>
                <a:lnTo>
                  <a:pt x="0" y="28"/>
                </a:lnTo>
                <a:lnTo>
                  <a:pt x="0" y="33"/>
                </a:lnTo>
                <a:lnTo>
                  <a:pt x="2" y="38"/>
                </a:lnTo>
                <a:lnTo>
                  <a:pt x="4" y="43"/>
                </a:lnTo>
                <a:lnTo>
                  <a:pt x="7" y="47"/>
                </a:lnTo>
                <a:lnTo>
                  <a:pt x="12" y="50"/>
                </a:lnTo>
                <a:lnTo>
                  <a:pt x="17" y="53"/>
                </a:lnTo>
                <a:lnTo>
                  <a:pt x="22" y="54"/>
                </a:lnTo>
                <a:lnTo>
                  <a:pt x="27" y="55"/>
                </a:lnTo>
                <a:lnTo>
                  <a:pt x="27" y="55"/>
                </a:lnTo>
                <a:lnTo>
                  <a:pt x="33" y="54"/>
                </a:lnTo>
                <a:lnTo>
                  <a:pt x="38" y="53"/>
                </a:lnTo>
                <a:lnTo>
                  <a:pt x="42" y="50"/>
                </a:lnTo>
                <a:lnTo>
                  <a:pt x="46" y="47"/>
                </a:lnTo>
                <a:lnTo>
                  <a:pt x="50" y="43"/>
                </a:lnTo>
                <a:lnTo>
                  <a:pt x="53" y="38"/>
                </a:lnTo>
                <a:lnTo>
                  <a:pt x="54" y="33"/>
                </a:lnTo>
                <a:lnTo>
                  <a:pt x="55" y="28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1" name="合肥">
            <a:extLst>
              <a:ext uri="{FF2B5EF4-FFF2-40B4-BE49-F238E27FC236}">
                <a16:creationId xmlns:a16="http://schemas.microsoft.com/office/drawing/2014/main" id="{FD23DAB6-9C7D-4815-8B3E-0185D55C5EBA}"/>
              </a:ext>
            </a:extLst>
          </p:cNvPr>
          <p:cNvSpPr>
            <a:spLocks/>
          </p:cNvSpPr>
          <p:nvPr/>
        </p:nvSpPr>
        <p:spPr bwMode="auto">
          <a:xfrm>
            <a:off x="5594694" y="3189808"/>
            <a:ext cx="24077" cy="18058"/>
          </a:xfrm>
          <a:custGeom>
            <a:avLst/>
            <a:gdLst>
              <a:gd name="T0" fmla="*/ 55 w 55"/>
              <a:gd name="T1" fmla="*/ 28 h 55"/>
              <a:gd name="T2" fmla="*/ 55 w 55"/>
              <a:gd name="T3" fmla="*/ 28 h 55"/>
              <a:gd name="T4" fmla="*/ 54 w 55"/>
              <a:gd name="T5" fmla="*/ 22 h 55"/>
              <a:gd name="T6" fmla="*/ 53 w 55"/>
              <a:gd name="T7" fmla="*/ 17 h 55"/>
              <a:gd name="T8" fmla="*/ 50 w 55"/>
              <a:gd name="T9" fmla="*/ 12 h 55"/>
              <a:gd name="T10" fmla="*/ 47 w 55"/>
              <a:gd name="T11" fmla="*/ 9 h 55"/>
              <a:gd name="T12" fmla="*/ 42 w 55"/>
              <a:gd name="T13" fmla="*/ 4 h 55"/>
              <a:gd name="T14" fmla="*/ 38 w 55"/>
              <a:gd name="T15" fmla="*/ 2 h 55"/>
              <a:gd name="T16" fmla="*/ 33 w 55"/>
              <a:gd name="T17" fmla="*/ 0 h 55"/>
              <a:gd name="T18" fmla="*/ 28 w 55"/>
              <a:gd name="T19" fmla="*/ 0 h 55"/>
              <a:gd name="T20" fmla="*/ 28 w 55"/>
              <a:gd name="T21" fmla="*/ 0 h 55"/>
              <a:gd name="T22" fmla="*/ 21 w 55"/>
              <a:gd name="T23" fmla="*/ 0 h 55"/>
              <a:gd name="T24" fmla="*/ 16 w 55"/>
              <a:gd name="T25" fmla="*/ 2 h 55"/>
              <a:gd name="T26" fmla="*/ 12 w 55"/>
              <a:gd name="T27" fmla="*/ 4 h 55"/>
              <a:gd name="T28" fmla="*/ 7 w 55"/>
              <a:gd name="T29" fmla="*/ 9 h 55"/>
              <a:gd name="T30" fmla="*/ 4 w 55"/>
              <a:gd name="T31" fmla="*/ 12 h 55"/>
              <a:gd name="T32" fmla="*/ 2 w 55"/>
              <a:gd name="T33" fmla="*/ 17 h 55"/>
              <a:gd name="T34" fmla="*/ 0 w 55"/>
              <a:gd name="T35" fmla="*/ 22 h 55"/>
              <a:gd name="T36" fmla="*/ 0 w 55"/>
              <a:gd name="T37" fmla="*/ 28 h 55"/>
              <a:gd name="T38" fmla="*/ 0 w 55"/>
              <a:gd name="T39" fmla="*/ 28 h 55"/>
              <a:gd name="T40" fmla="*/ 0 w 55"/>
              <a:gd name="T41" fmla="*/ 33 h 55"/>
              <a:gd name="T42" fmla="*/ 2 w 55"/>
              <a:gd name="T43" fmla="*/ 38 h 55"/>
              <a:gd name="T44" fmla="*/ 4 w 55"/>
              <a:gd name="T45" fmla="*/ 44 h 55"/>
              <a:gd name="T46" fmla="*/ 7 w 55"/>
              <a:gd name="T47" fmla="*/ 47 h 55"/>
              <a:gd name="T48" fmla="*/ 12 w 55"/>
              <a:gd name="T49" fmla="*/ 51 h 55"/>
              <a:gd name="T50" fmla="*/ 16 w 55"/>
              <a:gd name="T51" fmla="*/ 53 h 55"/>
              <a:gd name="T52" fmla="*/ 21 w 55"/>
              <a:gd name="T53" fmla="*/ 54 h 55"/>
              <a:gd name="T54" fmla="*/ 28 w 55"/>
              <a:gd name="T55" fmla="*/ 55 h 55"/>
              <a:gd name="T56" fmla="*/ 28 w 55"/>
              <a:gd name="T57" fmla="*/ 55 h 55"/>
              <a:gd name="T58" fmla="*/ 33 w 55"/>
              <a:gd name="T59" fmla="*/ 54 h 55"/>
              <a:gd name="T60" fmla="*/ 38 w 55"/>
              <a:gd name="T61" fmla="*/ 53 h 55"/>
              <a:gd name="T62" fmla="*/ 42 w 55"/>
              <a:gd name="T63" fmla="*/ 51 h 55"/>
              <a:gd name="T64" fmla="*/ 47 w 55"/>
              <a:gd name="T65" fmla="*/ 47 h 55"/>
              <a:gd name="T66" fmla="*/ 50 w 55"/>
              <a:gd name="T67" fmla="*/ 44 h 55"/>
              <a:gd name="T68" fmla="*/ 53 w 55"/>
              <a:gd name="T69" fmla="*/ 38 h 55"/>
              <a:gd name="T70" fmla="*/ 54 w 55"/>
              <a:gd name="T71" fmla="*/ 33 h 55"/>
              <a:gd name="T72" fmla="*/ 55 w 55"/>
              <a:gd name="T73" fmla="*/ 28 h 55"/>
              <a:gd name="T74" fmla="*/ 55 w 55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8"/>
                </a:moveTo>
                <a:lnTo>
                  <a:pt x="55" y="28"/>
                </a:lnTo>
                <a:lnTo>
                  <a:pt x="54" y="22"/>
                </a:lnTo>
                <a:lnTo>
                  <a:pt x="53" y="17"/>
                </a:lnTo>
                <a:lnTo>
                  <a:pt x="50" y="12"/>
                </a:lnTo>
                <a:lnTo>
                  <a:pt x="47" y="9"/>
                </a:lnTo>
                <a:lnTo>
                  <a:pt x="42" y="4"/>
                </a:lnTo>
                <a:lnTo>
                  <a:pt x="38" y="2"/>
                </a:lnTo>
                <a:lnTo>
                  <a:pt x="33" y="0"/>
                </a:lnTo>
                <a:lnTo>
                  <a:pt x="28" y="0"/>
                </a:lnTo>
                <a:lnTo>
                  <a:pt x="28" y="0"/>
                </a:lnTo>
                <a:lnTo>
                  <a:pt x="21" y="0"/>
                </a:lnTo>
                <a:lnTo>
                  <a:pt x="16" y="2"/>
                </a:lnTo>
                <a:lnTo>
                  <a:pt x="12" y="4"/>
                </a:lnTo>
                <a:lnTo>
                  <a:pt x="7" y="9"/>
                </a:lnTo>
                <a:lnTo>
                  <a:pt x="4" y="12"/>
                </a:lnTo>
                <a:lnTo>
                  <a:pt x="2" y="17"/>
                </a:lnTo>
                <a:lnTo>
                  <a:pt x="0" y="22"/>
                </a:lnTo>
                <a:lnTo>
                  <a:pt x="0" y="28"/>
                </a:lnTo>
                <a:lnTo>
                  <a:pt x="0" y="28"/>
                </a:lnTo>
                <a:lnTo>
                  <a:pt x="0" y="33"/>
                </a:lnTo>
                <a:lnTo>
                  <a:pt x="2" y="38"/>
                </a:lnTo>
                <a:lnTo>
                  <a:pt x="4" y="44"/>
                </a:lnTo>
                <a:lnTo>
                  <a:pt x="7" y="47"/>
                </a:lnTo>
                <a:lnTo>
                  <a:pt x="12" y="51"/>
                </a:lnTo>
                <a:lnTo>
                  <a:pt x="16" y="53"/>
                </a:lnTo>
                <a:lnTo>
                  <a:pt x="21" y="54"/>
                </a:lnTo>
                <a:lnTo>
                  <a:pt x="28" y="55"/>
                </a:lnTo>
                <a:lnTo>
                  <a:pt x="28" y="55"/>
                </a:lnTo>
                <a:lnTo>
                  <a:pt x="33" y="54"/>
                </a:lnTo>
                <a:lnTo>
                  <a:pt x="38" y="53"/>
                </a:lnTo>
                <a:lnTo>
                  <a:pt x="42" y="51"/>
                </a:lnTo>
                <a:lnTo>
                  <a:pt x="47" y="47"/>
                </a:lnTo>
                <a:lnTo>
                  <a:pt x="50" y="44"/>
                </a:lnTo>
                <a:lnTo>
                  <a:pt x="53" y="38"/>
                </a:lnTo>
                <a:lnTo>
                  <a:pt x="54" y="33"/>
                </a:lnTo>
                <a:lnTo>
                  <a:pt x="55" y="28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2" name="武汉">
            <a:extLst>
              <a:ext uri="{FF2B5EF4-FFF2-40B4-BE49-F238E27FC236}">
                <a16:creationId xmlns:a16="http://schemas.microsoft.com/office/drawing/2014/main" id="{F4C3442F-CA01-4CDE-9304-7792A702120C}"/>
              </a:ext>
            </a:extLst>
          </p:cNvPr>
          <p:cNvSpPr>
            <a:spLocks/>
          </p:cNvSpPr>
          <p:nvPr/>
        </p:nvSpPr>
        <p:spPr bwMode="auto">
          <a:xfrm>
            <a:off x="5228188" y="3350321"/>
            <a:ext cx="25415" cy="18058"/>
          </a:xfrm>
          <a:custGeom>
            <a:avLst/>
            <a:gdLst>
              <a:gd name="T0" fmla="*/ 56 w 56"/>
              <a:gd name="T1" fmla="*/ 27 h 55"/>
              <a:gd name="T2" fmla="*/ 56 w 56"/>
              <a:gd name="T3" fmla="*/ 27 h 55"/>
              <a:gd name="T4" fmla="*/ 56 w 56"/>
              <a:gd name="T5" fmla="*/ 22 h 55"/>
              <a:gd name="T6" fmla="*/ 53 w 56"/>
              <a:gd name="T7" fmla="*/ 17 h 55"/>
              <a:gd name="T8" fmla="*/ 51 w 56"/>
              <a:gd name="T9" fmla="*/ 11 h 55"/>
              <a:gd name="T10" fmla="*/ 48 w 56"/>
              <a:gd name="T11" fmla="*/ 8 h 55"/>
              <a:gd name="T12" fmla="*/ 44 w 56"/>
              <a:gd name="T13" fmla="*/ 4 h 55"/>
              <a:gd name="T14" fmla="*/ 40 w 56"/>
              <a:gd name="T15" fmla="*/ 2 h 55"/>
              <a:gd name="T16" fmla="*/ 34 w 56"/>
              <a:gd name="T17" fmla="*/ 1 h 55"/>
              <a:gd name="T18" fmla="*/ 28 w 56"/>
              <a:gd name="T19" fmla="*/ 0 h 55"/>
              <a:gd name="T20" fmla="*/ 28 w 56"/>
              <a:gd name="T21" fmla="*/ 0 h 55"/>
              <a:gd name="T22" fmla="*/ 23 w 56"/>
              <a:gd name="T23" fmla="*/ 1 h 55"/>
              <a:gd name="T24" fmla="*/ 17 w 56"/>
              <a:gd name="T25" fmla="*/ 2 h 55"/>
              <a:gd name="T26" fmla="*/ 13 w 56"/>
              <a:gd name="T27" fmla="*/ 4 h 55"/>
              <a:gd name="T28" fmla="*/ 9 w 56"/>
              <a:gd name="T29" fmla="*/ 8 h 55"/>
              <a:gd name="T30" fmla="*/ 6 w 56"/>
              <a:gd name="T31" fmla="*/ 11 h 55"/>
              <a:gd name="T32" fmla="*/ 3 w 56"/>
              <a:gd name="T33" fmla="*/ 17 h 55"/>
              <a:gd name="T34" fmla="*/ 2 w 56"/>
              <a:gd name="T35" fmla="*/ 22 h 55"/>
              <a:gd name="T36" fmla="*/ 0 w 56"/>
              <a:gd name="T37" fmla="*/ 27 h 55"/>
              <a:gd name="T38" fmla="*/ 0 w 56"/>
              <a:gd name="T39" fmla="*/ 27 h 55"/>
              <a:gd name="T40" fmla="*/ 2 w 56"/>
              <a:gd name="T41" fmla="*/ 33 h 55"/>
              <a:gd name="T42" fmla="*/ 3 w 56"/>
              <a:gd name="T43" fmla="*/ 38 h 55"/>
              <a:gd name="T44" fmla="*/ 6 w 56"/>
              <a:gd name="T45" fmla="*/ 43 h 55"/>
              <a:gd name="T46" fmla="*/ 9 w 56"/>
              <a:gd name="T47" fmla="*/ 47 h 55"/>
              <a:gd name="T48" fmla="*/ 13 w 56"/>
              <a:gd name="T49" fmla="*/ 51 h 55"/>
              <a:gd name="T50" fmla="*/ 17 w 56"/>
              <a:gd name="T51" fmla="*/ 53 h 55"/>
              <a:gd name="T52" fmla="*/ 23 w 56"/>
              <a:gd name="T53" fmla="*/ 55 h 55"/>
              <a:gd name="T54" fmla="*/ 28 w 56"/>
              <a:gd name="T55" fmla="*/ 55 h 55"/>
              <a:gd name="T56" fmla="*/ 28 w 56"/>
              <a:gd name="T57" fmla="*/ 55 h 55"/>
              <a:gd name="T58" fmla="*/ 34 w 56"/>
              <a:gd name="T59" fmla="*/ 55 h 55"/>
              <a:gd name="T60" fmla="*/ 40 w 56"/>
              <a:gd name="T61" fmla="*/ 53 h 55"/>
              <a:gd name="T62" fmla="*/ 44 w 56"/>
              <a:gd name="T63" fmla="*/ 51 h 55"/>
              <a:gd name="T64" fmla="*/ 48 w 56"/>
              <a:gd name="T65" fmla="*/ 47 h 55"/>
              <a:gd name="T66" fmla="*/ 51 w 56"/>
              <a:gd name="T67" fmla="*/ 43 h 55"/>
              <a:gd name="T68" fmla="*/ 53 w 56"/>
              <a:gd name="T69" fmla="*/ 38 h 55"/>
              <a:gd name="T70" fmla="*/ 56 w 56"/>
              <a:gd name="T71" fmla="*/ 33 h 55"/>
              <a:gd name="T72" fmla="*/ 56 w 56"/>
              <a:gd name="T73" fmla="*/ 27 h 55"/>
              <a:gd name="T74" fmla="*/ 56 w 56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" h="55">
                <a:moveTo>
                  <a:pt x="56" y="27"/>
                </a:moveTo>
                <a:lnTo>
                  <a:pt x="56" y="27"/>
                </a:lnTo>
                <a:lnTo>
                  <a:pt x="56" y="22"/>
                </a:lnTo>
                <a:lnTo>
                  <a:pt x="53" y="17"/>
                </a:lnTo>
                <a:lnTo>
                  <a:pt x="51" y="11"/>
                </a:lnTo>
                <a:lnTo>
                  <a:pt x="48" y="8"/>
                </a:lnTo>
                <a:lnTo>
                  <a:pt x="44" y="4"/>
                </a:lnTo>
                <a:lnTo>
                  <a:pt x="40" y="2"/>
                </a:lnTo>
                <a:lnTo>
                  <a:pt x="34" y="1"/>
                </a:lnTo>
                <a:lnTo>
                  <a:pt x="28" y="0"/>
                </a:lnTo>
                <a:lnTo>
                  <a:pt x="28" y="0"/>
                </a:lnTo>
                <a:lnTo>
                  <a:pt x="23" y="1"/>
                </a:lnTo>
                <a:lnTo>
                  <a:pt x="17" y="2"/>
                </a:lnTo>
                <a:lnTo>
                  <a:pt x="13" y="4"/>
                </a:lnTo>
                <a:lnTo>
                  <a:pt x="9" y="8"/>
                </a:lnTo>
                <a:lnTo>
                  <a:pt x="6" y="11"/>
                </a:lnTo>
                <a:lnTo>
                  <a:pt x="3" y="17"/>
                </a:lnTo>
                <a:lnTo>
                  <a:pt x="2" y="22"/>
                </a:lnTo>
                <a:lnTo>
                  <a:pt x="0" y="27"/>
                </a:lnTo>
                <a:lnTo>
                  <a:pt x="0" y="27"/>
                </a:lnTo>
                <a:lnTo>
                  <a:pt x="2" y="33"/>
                </a:lnTo>
                <a:lnTo>
                  <a:pt x="3" y="38"/>
                </a:lnTo>
                <a:lnTo>
                  <a:pt x="6" y="43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5"/>
                </a:lnTo>
                <a:lnTo>
                  <a:pt x="28" y="55"/>
                </a:lnTo>
                <a:lnTo>
                  <a:pt x="28" y="55"/>
                </a:lnTo>
                <a:lnTo>
                  <a:pt x="34" y="55"/>
                </a:lnTo>
                <a:lnTo>
                  <a:pt x="40" y="53"/>
                </a:lnTo>
                <a:lnTo>
                  <a:pt x="44" y="51"/>
                </a:lnTo>
                <a:lnTo>
                  <a:pt x="48" y="47"/>
                </a:lnTo>
                <a:lnTo>
                  <a:pt x="51" y="43"/>
                </a:lnTo>
                <a:lnTo>
                  <a:pt x="53" y="38"/>
                </a:lnTo>
                <a:lnTo>
                  <a:pt x="56" y="33"/>
                </a:lnTo>
                <a:lnTo>
                  <a:pt x="56" y="27"/>
                </a:lnTo>
                <a:lnTo>
                  <a:pt x="56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3" name="南昌">
            <a:extLst>
              <a:ext uri="{FF2B5EF4-FFF2-40B4-BE49-F238E27FC236}">
                <a16:creationId xmlns:a16="http://schemas.microsoft.com/office/drawing/2014/main" id="{226A44D6-4347-4FD2-A23B-A838CE452791}"/>
              </a:ext>
            </a:extLst>
          </p:cNvPr>
          <p:cNvSpPr>
            <a:spLocks/>
          </p:cNvSpPr>
          <p:nvPr/>
        </p:nvSpPr>
        <p:spPr bwMode="auto">
          <a:xfrm>
            <a:off x="5451570" y="3556983"/>
            <a:ext cx="24077" cy="18058"/>
          </a:xfrm>
          <a:custGeom>
            <a:avLst/>
            <a:gdLst>
              <a:gd name="T0" fmla="*/ 55 w 55"/>
              <a:gd name="T1" fmla="*/ 28 h 55"/>
              <a:gd name="T2" fmla="*/ 55 w 55"/>
              <a:gd name="T3" fmla="*/ 28 h 55"/>
              <a:gd name="T4" fmla="*/ 55 w 55"/>
              <a:gd name="T5" fmla="*/ 21 h 55"/>
              <a:gd name="T6" fmla="*/ 53 w 55"/>
              <a:gd name="T7" fmla="*/ 17 h 55"/>
              <a:gd name="T8" fmla="*/ 51 w 55"/>
              <a:gd name="T9" fmla="*/ 12 h 55"/>
              <a:gd name="T10" fmla="*/ 48 w 55"/>
              <a:gd name="T11" fmla="*/ 8 h 55"/>
              <a:gd name="T12" fmla="*/ 44 w 55"/>
              <a:gd name="T13" fmla="*/ 4 h 55"/>
              <a:gd name="T14" fmla="*/ 38 w 55"/>
              <a:gd name="T15" fmla="*/ 2 h 55"/>
              <a:gd name="T16" fmla="*/ 34 w 55"/>
              <a:gd name="T17" fmla="*/ 0 h 55"/>
              <a:gd name="T18" fmla="*/ 28 w 55"/>
              <a:gd name="T19" fmla="*/ 0 h 55"/>
              <a:gd name="T20" fmla="*/ 28 w 55"/>
              <a:gd name="T21" fmla="*/ 0 h 55"/>
              <a:gd name="T22" fmla="*/ 22 w 55"/>
              <a:gd name="T23" fmla="*/ 0 h 55"/>
              <a:gd name="T24" fmla="*/ 17 w 55"/>
              <a:gd name="T25" fmla="*/ 2 h 55"/>
              <a:gd name="T26" fmla="*/ 13 w 55"/>
              <a:gd name="T27" fmla="*/ 4 h 55"/>
              <a:gd name="T28" fmla="*/ 9 w 55"/>
              <a:gd name="T29" fmla="*/ 8 h 55"/>
              <a:gd name="T30" fmla="*/ 5 w 55"/>
              <a:gd name="T31" fmla="*/ 12 h 55"/>
              <a:gd name="T32" fmla="*/ 2 w 55"/>
              <a:gd name="T33" fmla="*/ 17 h 55"/>
              <a:gd name="T34" fmla="*/ 1 w 55"/>
              <a:gd name="T35" fmla="*/ 21 h 55"/>
              <a:gd name="T36" fmla="*/ 0 w 55"/>
              <a:gd name="T37" fmla="*/ 28 h 55"/>
              <a:gd name="T38" fmla="*/ 0 w 55"/>
              <a:gd name="T39" fmla="*/ 28 h 55"/>
              <a:gd name="T40" fmla="*/ 1 w 55"/>
              <a:gd name="T41" fmla="*/ 33 h 55"/>
              <a:gd name="T42" fmla="*/ 2 w 55"/>
              <a:gd name="T43" fmla="*/ 38 h 55"/>
              <a:gd name="T44" fmla="*/ 5 w 55"/>
              <a:gd name="T45" fmla="*/ 43 h 55"/>
              <a:gd name="T46" fmla="*/ 9 w 55"/>
              <a:gd name="T47" fmla="*/ 47 h 55"/>
              <a:gd name="T48" fmla="*/ 13 w 55"/>
              <a:gd name="T49" fmla="*/ 50 h 55"/>
              <a:gd name="T50" fmla="*/ 17 w 55"/>
              <a:gd name="T51" fmla="*/ 53 h 55"/>
              <a:gd name="T52" fmla="*/ 22 w 55"/>
              <a:gd name="T53" fmla="*/ 54 h 55"/>
              <a:gd name="T54" fmla="*/ 28 w 55"/>
              <a:gd name="T55" fmla="*/ 55 h 55"/>
              <a:gd name="T56" fmla="*/ 28 w 55"/>
              <a:gd name="T57" fmla="*/ 55 h 55"/>
              <a:gd name="T58" fmla="*/ 34 w 55"/>
              <a:gd name="T59" fmla="*/ 54 h 55"/>
              <a:gd name="T60" fmla="*/ 38 w 55"/>
              <a:gd name="T61" fmla="*/ 53 h 55"/>
              <a:gd name="T62" fmla="*/ 44 w 55"/>
              <a:gd name="T63" fmla="*/ 50 h 55"/>
              <a:gd name="T64" fmla="*/ 48 w 55"/>
              <a:gd name="T65" fmla="*/ 47 h 55"/>
              <a:gd name="T66" fmla="*/ 51 w 55"/>
              <a:gd name="T67" fmla="*/ 43 h 55"/>
              <a:gd name="T68" fmla="*/ 53 w 55"/>
              <a:gd name="T69" fmla="*/ 38 h 55"/>
              <a:gd name="T70" fmla="*/ 55 w 55"/>
              <a:gd name="T71" fmla="*/ 33 h 55"/>
              <a:gd name="T72" fmla="*/ 55 w 55"/>
              <a:gd name="T73" fmla="*/ 28 h 55"/>
              <a:gd name="T74" fmla="*/ 55 w 55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8"/>
                </a:moveTo>
                <a:lnTo>
                  <a:pt x="55" y="28"/>
                </a:lnTo>
                <a:lnTo>
                  <a:pt x="55" y="21"/>
                </a:lnTo>
                <a:lnTo>
                  <a:pt x="53" y="17"/>
                </a:lnTo>
                <a:lnTo>
                  <a:pt x="51" y="12"/>
                </a:lnTo>
                <a:lnTo>
                  <a:pt x="48" y="8"/>
                </a:lnTo>
                <a:lnTo>
                  <a:pt x="44" y="4"/>
                </a:lnTo>
                <a:lnTo>
                  <a:pt x="38" y="2"/>
                </a:lnTo>
                <a:lnTo>
                  <a:pt x="34" y="0"/>
                </a:lnTo>
                <a:lnTo>
                  <a:pt x="28" y="0"/>
                </a:lnTo>
                <a:lnTo>
                  <a:pt x="28" y="0"/>
                </a:lnTo>
                <a:lnTo>
                  <a:pt x="22" y="0"/>
                </a:lnTo>
                <a:lnTo>
                  <a:pt x="17" y="2"/>
                </a:lnTo>
                <a:lnTo>
                  <a:pt x="13" y="4"/>
                </a:lnTo>
                <a:lnTo>
                  <a:pt x="9" y="8"/>
                </a:lnTo>
                <a:lnTo>
                  <a:pt x="5" y="12"/>
                </a:lnTo>
                <a:lnTo>
                  <a:pt x="2" y="17"/>
                </a:lnTo>
                <a:lnTo>
                  <a:pt x="1" y="21"/>
                </a:lnTo>
                <a:lnTo>
                  <a:pt x="0" y="28"/>
                </a:lnTo>
                <a:lnTo>
                  <a:pt x="0" y="28"/>
                </a:lnTo>
                <a:lnTo>
                  <a:pt x="1" y="33"/>
                </a:lnTo>
                <a:lnTo>
                  <a:pt x="2" y="38"/>
                </a:lnTo>
                <a:lnTo>
                  <a:pt x="5" y="43"/>
                </a:lnTo>
                <a:lnTo>
                  <a:pt x="9" y="47"/>
                </a:lnTo>
                <a:lnTo>
                  <a:pt x="13" y="50"/>
                </a:lnTo>
                <a:lnTo>
                  <a:pt x="17" y="53"/>
                </a:lnTo>
                <a:lnTo>
                  <a:pt x="22" y="54"/>
                </a:lnTo>
                <a:lnTo>
                  <a:pt x="28" y="55"/>
                </a:lnTo>
                <a:lnTo>
                  <a:pt x="28" y="55"/>
                </a:lnTo>
                <a:lnTo>
                  <a:pt x="34" y="54"/>
                </a:lnTo>
                <a:lnTo>
                  <a:pt x="38" y="53"/>
                </a:lnTo>
                <a:lnTo>
                  <a:pt x="44" y="50"/>
                </a:lnTo>
                <a:lnTo>
                  <a:pt x="48" y="47"/>
                </a:lnTo>
                <a:lnTo>
                  <a:pt x="51" y="43"/>
                </a:lnTo>
                <a:lnTo>
                  <a:pt x="53" y="38"/>
                </a:lnTo>
                <a:lnTo>
                  <a:pt x="55" y="33"/>
                </a:lnTo>
                <a:lnTo>
                  <a:pt x="55" y="28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4" name="上海">
            <a:extLst>
              <a:ext uri="{FF2B5EF4-FFF2-40B4-BE49-F238E27FC236}">
                <a16:creationId xmlns:a16="http://schemas.microsoft.com/office/drawing/2014/main" id="{C927E8D2-58E5-4578-96A5-746774D480C6}"/>
              </a:ext>
            </a:extLst>
          </p:cNvPr>
          <p:cNvSpPr>
            <a:spLocks/>
          </p:cNvSpPr>
          <p:nvPr/>
        </p:nvSpPr>
        <p:spPr bwMode="auto">
          <a:xfrm>
            <a:off x="6124390" y="3223917"/>
            <a:ext cx="25415" cy="18058"/>
          </a:xfrm>
          <a:custGeom>
            <a:avLst/>
            <a:gdLst>
              <a:gd name="T0" fmla="*/ 55 w 55"/>
              <a:gd name="T1" fmla="*/ 27 h 55"/>
              <a:gd name="T2" fmla="*/ 55 w 55"/>
              <a:gd name="T3" fmla="*/ 27 h 55"/>
              <a:gd name="T4" fmla="*/ 55 w 55"/>
              <a:gd name="T5" fmla="*/ 22 h 55"/>
              <a:gd name="T6" fmla="*/ 53 w 55"/>
              <a:gd name="T7" fmla="*/ 17 h 55"/>
              <a:gd name="T8" fmla="*/ 51 w 55"/>
              <a:gd name="T9" fmla="*/ 11 h 55"/>
              <a:gd name="T10" fmla="*/ 48 w 55"/>
              <a:gd name="T11" fmla="*/ 7 h 55"/>
              <a:gd name="T12" fmla="*/ 43 w 55"/>
              <a:gd name="T13" fmla="*/ 4 h 55"/>
              <a:gd name="T14" fmla="*/ 38 w 55"/>
              <a:gd name="T15" fmla="*/ 2 h 55"/>
              <a:gd name="T16" fmla="*/ 34 w 55"/>
              <a:gd name="T17" fmla="*/ 0 h 55"/>
              <a:gd name="T18" fmla="*/ 28 w 55"/>
              <a:gd name="T19" fmla="*/ 0 h 55"/>
              <a:gd name="T20" fmla="*/ 28 w 55"/>
              <a:gd name="T21" fmla="*/ 0 h 55"/>
              <a:gd name="T22" fmla="*/ 22 w 55"/>
              <a:gd name="T23" fmla="*/ 0 h 55"/>
              <a:gd name="T24" fmla="*/ 17 w 55"/>
              <a:gd name="T25" fmla="*/ 2 h 55"/>
              <a:gd name="T26" fmla="*/ 13 w 55"/>
              <a:gd name="T27" fmla="*/ 4 h 55"/>
              <a:gd name="T28" fmla="*/ 8 w 55"/>
              <a:gd name="T29" fmla="*/ 7 h 55"/>
              <a:gd name="T30" fmla="*/ 5 w 55"/>
              <a:gd name="T31" fmla="*/ 11 h 55"/>
              <a:gd name="T32" fmla="*/ 2 w 55"/>
              <a:gd name="T33" fmla="*/ 17 h 55"/>
              <a:gd name="T34" fmla="*/ 1 w 55"/>
              <a:gd name="T35" fmla="*/ 22 h 55"/>
              <a:gd name="T36" fmla="*/ 0 w 55"/>
              <a:gd name="T37" fmla="*/ 27 h 55"/>
              <a:gd name="T38" fmla="*/ 0 w 55"/>
              <a:gd name="T39" fmla="*/ 27 h 55"/>
              <a:gd name="T40" fmla="*/ 1 w 55"/>
              <a:gd name="T41" fmla="*/ 33 h 55"/>
              <a:gd name="T42" fmla="*/ 2 w 55"/>
              <a:gd name="T43" fmla="*/ 38 h 55"/>
              <a:gd name="T44" fmla="*/ 5 w 55"/>
              <a:gd name="T45" fmla="*/ 42 h 55"/>
              <a:gd name="T46" fmla="*/ 8 w 55"/>
              <a:gd name="T47" fmla="*/ 46 h 55"/>
              <a:gd name="T48" fmla="*/ 13 w 55"/>
              <a:gd name="T49" fmla="*/ 51 h 55"/>
              <a:gd name="T50" fmla="*/ 17 w 55"/>
              <a:gd name="T51" fmla="*/ 53 h 55"/>
              <a:gd name="T52" fmla="*/ 22 w 55"/>
              <a:gd name="T53" fmla="*/ 54 h 55"/>
              <a:gd name="T54" fmla="*/ 28 w 55"/>
              <a:gd name="T55" fmla="*/ 55 h 55"/>
              <a:gd name="T56" fmla="*/ 28 w 55"/>
              <a:gd name="T57" fmla="*/ 55 h 55"/>
              <a:gd name="T58" fmla="*/ 34 w 55"/>
              <a:gd name="T59" fmla="*/ 54 h 55"/>
              <a:gd name="T60" fmla="*/ 38 w 55"/>
              <a:gd name="T61" fmla="*/ 53 h 55"/>
              <a:gd name="T62" fmla="*/ 43 w 55"/>
              <a:gd name="T63" fmla="*/ 51 h 55"/>
              <a:gd name="T64" fmla="*/ 48 w 55"/>
              <a:gd name="T65" fmla="*/ 46 h 55"/>
              <a:gd name="T66" fmla="*/ 51 w 55"/>
              <a:gd name="T67" fmla="*/ 42 h 55"/>
              <a:gd name="T68" fmla="*/ 53 w 55"/>
              <a:gd name="T69" fmla="*/ 38 h 55"/>
              <a:gd name="T70" fmla="*/ 55 w 55"/>
              <a:gd name="T71" fmla="*/ 33 h 55"/>
              <a:gd name="T72" fmla="*/ 55 w 55"/>
              <a:gd name="T73" fmla="*/ 27 h 55"/>
              <a:gd name="T74" fmla="*/ 55 w 55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7"/>
                </a:moveTo>
                <a:lnTo>
                  <a:pt x="55" y="27"/>
                </a:lnTo>
                <a:lnTo>
                  <a:pt x="55" y="22"/>
                </a:lnTo>
                <a:lnTo>
                  <a:pt x="53" y="17"/>
                </a:lnTo>
                <a:lnTo>
                  <a:pt x="51" y="11"/>
                </a:lnTo>
                <a:lnTo>
                  <a:pt x="48" y="7"/>
                </a:lnTo>
                <a:lnTo>
                  <a:pt x="43" y="4"/>
                </a:lnTo>
                <a:lnTo>
                  <a:pt x="38" y="2"/>
                </a:lnTo>
                <a:lnTo>
                  <a:pt x="34" y="0"/>
                </a:lnTo>
                <a:lnTo>
                  <a:pt x="28" y="0"/>
                </a:lnTo>
                <a:lnTo>
                  <a:pt x="28" y="0"/>
                </a:lnTo>
                <a:lnTo>
                  <a:pt x="22" y="0"/>
                </a:lnTo>
                <a:lnTo>
                  <a:pt x="17" y="2"/>
                </a:lnTo>
                <a:lnTo>
                  <a:pt x="13" y="4"/>
                </a:lnTo>
                <a:lnTo>
                  <a:pt x="8" y="7"/>
                </a:lnTo>
                <a:lnTo>
                  <a:pt x="5" y="11"/>
                </a:lnTo>
                <a:lnTo>
                  <a:pt x="2" y="17"/>
                </a:lnTo>
                <a:lnTo>
                  <a:pt x="1" y="22"/>
                </a:lnTo>
                <a:lnTo>
                  <a:pt x="0" y="27"/>
                </a:lnTo>
                <a:lnTo>
                  <a:pt x="0" y="27"/>
                </a:lnTo>
                <a:lnTo>
                  <a:pt x="1" y="33"/>
                </a:lnTo>
                <a:lnTo>
                  <a:pt x="2" y="38"/>
                </a:lnTo>
                <a:lnTo>
                  <a:pt x="5" y="42"/>
                </a:lnTo>
                <a:lnTo>
                  <a:pt x="8" y="46"/>
                </a:lnTo>
                <a:lnTo>
                  <a:pt x="13" y="51"/>
                </a:lnTo>
                <a:lnTo>
                  <a:pt x="17" y="53"/>
                </a:lnTo>
                <a:lnTo>
                  <a:pt x="22" y="54"/>
                </a:lnTo>
                <a:lnTo>
                  <a:pt x="28" y="55"/>
                </a:lnTo>
                <a:lnTo>
                  <a:pt x="28" y="55"/>
                </a:lnTo>
                <a:lnTo>
                  <a:pt x="34" y="54"/>
                </a:lnTo>
                <a:lnTo>
                  <a:pt x="38" y="53"/>
                </a:lnTo>
                <a:lnTo>
                  <a:pt x="43" y="51"/>
                </a:lnTo>
                <a:lnTo>
                  <a:pt x="48" y="46"/>
                </a:lnTo>
                <a:lnTo>
                  <a:pt x="51" y="42"/>
                </a:lnTo>
                <a:lnTo>
                  <a:pt x="53" y="38"/>
                </a:lnTo>
                <a:lnTo>
                  <a:pt x="55" y="33"/>
                </a:lnTo>
                <a:lnTo>
                  <a:pt x="55" y="27"/>
                </a:lnTo>
                <a:lnTo>
                  <a:pt x="55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5" name="杭州">
            <a:extLst>
              <a:ext uri="{FF2B5EF4-FFF2-40B4-BE49-F238E27FC236}">
                <a16:creationId xmlns:a16="http://schemas.microsoft.com/office/drawing/2014/main" id="{BC6DFF6D-AB42-40E2-9A7F-CFBA9B11E74E}"/>
              </a:ext>
            </a:extLst>
          </p:cNvPr>
          <p:cNvSpPr>
            <a:spLocks/>
          </p:cNvSpPr>
          <p:nvPr/>
        </p:nvSpPr>
        <p:spPr bwMode="auto">
          <a:xfrm>
            <a:off x="5978590" y="3341293"/>
            <a:ext cx="24077" cy="19061"/>
          </a:xfrm>
          <a:custGeom>
            <a:avLst/>
            <a:gdLst>
              <a:gd name="T0" fmla="*/ 55 w 55"/>
              <a:gd name="T1" fmla="*/ 29 h 57"/>
              <a:gd name="T2" fmla="*/ 55 w 55"/>
              <a:gd name="T3" fmla="*/ 29 h 57"/>
              <a:gd name="T4" fmla="*/ 54 w 55"/>
              <a:gd name="T5" fmla="*/ 23 h 57"/>
              <a:gd name="T6" fmla="*/ 53 w 55"/>
              <a:gd name="T7" fmla="*/ 17 h 57"/>
              <a:gd name="T8" fmla="*/ 49 w 55"/>
              <a:gd name="T9" fmla="*/ 13 h 57"/>
              <a:gd name="T10" fmla="*/ 46 w 55"/>
              <a:gd name="T11" fmla="*/ 9 h 57"/>
              <a:gd name="T12" fmla="*/ 42 w 55"/>
              <a:gd name="T13" fmla="*/ 6 h 57"/>
              <a:gd name="T14" fmla="*/ 38 w 55"/>
              <a:gd name="T15" fmla="*/ 3 h 57"/>
              <a:gd name="T16" fmla="*/ 33 w 55"/>
              <a:gd name="T17" fmla="*/ 2 h 57"/>
              <a:gd name="T18" fmla="*/ 27 w 55"/>
              <a:gd name="T19" fmla="*/ 0 h 57"/>
              <a:gd name="T20" fmla="*/ 27 w 55"/>
              <a:gd name="T21" fmla="*/ 0 h 57"/>
              <a:gd name="T22" fmla="*/ 22 w 55"/>
              <a:gd name="T23" fmla="*/ 2 h 57"/>
              <a:gd name="T24" fmla="*/ 17 w 55"/>
              <a:gd name="T25" fmla="*/ 3 h 57"/>
              <a:gd name="T26" fmla="*/ 11 w 55"/>
              <a:gd name="T27" fmla="*/ 6 h 57"/>
              <a:gd name="T28" fmla="*/ 7 w 55"/>
              <a:gd name="T29" fmla="*/ 9 h 57"/>
              <a:gd name="T30" fmla="*/ 4 w 55"/>
              <a:gd name="T31" fmla="*/ 13 h 57"/>
              <a:gd name="T32" fmla="*/ 2 w 55"/>
              <a:gd name="T33" fmla="*/ 17 h 57"/>
              <a:gd name="T34" fmla="*/ 0 w 55"/>
              <a:gd name="T35" fmla="*/ 23 h 57"/>
              <a:gd name="T36" fmla="*/ 0 w 55"/>
              <a:gd name="T37" fmla="*/ 29 h 57"/>
              <a:gd name="T38" fmla="*/ 0 w 55"/>
              <a:gd name="T39" fmla="*/ 29 h 57"/>
              <a:gd name="T40" fmla="*/ 0 w 55"/>
              <a:gd name="T41" fmla="*/ 34 h 57"/>
              <a:gd name="T42" fmla="*/ 2 w 55"/>
              <a:gd name="T43" fmla="*/ 40 h 57"/>
              <a:gd name="T44" fmla="*/ 4 w 55"/>
              <a:gd name="T45" fmla="*/ 44 h 57"/>
              <a:gd name="T46" fmla="*/ 7 w 55"/>
              <a:gd name="T47" fmla="*/ 48 h 57"/>
              <a:gd name="T48" fmla="*/ 11 w 55"/>
              <a:gd name="T49" fmla="*/ 51 h 57"/>
              <a:gd name="T50" fmla="*/ 17 w 55"/>
              <a:gd name="T51" fmla="*/ 54 h 57"/>
              <a:gd name="T52" fmla="*/ 22 w 55"/>
              <a:gd name="T53" fmla="*/ 56 h 57"/>
              <a:gd name="T54" fmla="*/ 27 w 55"/>
              <a:gd name="T55" fmla="*/ 57 h 57"/>
              <a:gd name="T56" fmla="*/ 27 w 55"/>
              <a:gd name="T57" fmla="*/ 57 h 57"/>
              <a:gd name="T58" fmla="*/ 33 w 55"/>
              <a:gd name="T59" fmla="*/ 56 h 57"/>
              <a:gd name="T60" fmla="*/ 38 w 55"/>
              <a:gd name="T61" fmla="*/ 54 h 57"/>
              <a:gd name="T62" fmla="*/ 42 w 55"/>
              <a:gd name="T63" fmla="*/ 51 h 57"/>
              <a:gd name="T64" fmla="*/ 46 w 55"/>
              <a:gd name="T65" fmla="*/ 48 h 57"/>
              <a:gd name="T66" fmla="*/ 49 w 55"/>
              <a:gd name="T67" fmla="*/ 44 h 57"/>
              <a:gd name="T68" fmla="*/ 53 w 55"/>
              <a:gd name="T69" fmla="*/ 40 h 57"/>
              <a:gd name="T70" fmla="*/ 54 w 55"/>
              <a:gd name="T71" fmla="*/ 34 h 57"/>
              <a:gd name="T72" fmla="*/ 55 w 55"/>
              <a:gd name="T73" fmla="*/ 29 h 57"/>
              <a:gd name="T74" fmla="*/ 55 w 55"/>
              <a:gd name="T75" fmla="*/ 29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7">
                <a:moveTo>
                  <a:pt x="55" y="29"/>
                </a:moveTo>
                <a:lnTo>
                  <a:pt x="55" y="29"/>
                </a:lnTo>
                <a:lnTo>
                  <a:pt x="54" y="23"/>
                </a:lnTo>
                <a:lnTo>
                  <a:pt x="53" y="17"/>
                </a:lnTo>
                <a:lnTo>
                  <a:pt x="49" y="13"/>
                </a:lnTo>
                <a:lnTo>
                  <a:pt x="46" y="9"/>
                </a:lnTo>
                <a:lnTo>
                  <a:pt x="42" y="6"/>
                </a:lnTo>
                <a:lnTo>
                  <a:pt x="38" y="3"/>
                </a:lnTo>
                <a:lnTo>
                  <a:pt x="33" y="2"/>
                </a:lnTo>
                <a:lnTo>
                  <a:pt x="27" y="0"/>
                </a:lnTo>
                <a:lnTo>
                  <a:pt x="27" y="0"/>
                </a:lnTo>
                <a:lnTo>
                  <a:pt x="22" y="2"/>
                </a:lnTo>
                <a:lnTo>
                  <a:pt x="17" y="3"/>
                </a:lnTo>
                <a:lnTo>
                  <a:pt x="11" y="6"/>
                </a:lnTo>
                <a:lnTo>
                  <a:pt x="7" y="9"/>
                </a:lnTo>
                <a:lnTo>
                  <a:pt x="4" y="13"/>
                </a:lnTo>
                <a:lnTo>
                  <a:pt x="2" y="17"/>
                </a:lnTo>
                <a:lnTo>
                  <a:pt x="0" y="23"/>
                </a:lnTo>
                <a:lnTo>
                  <a:pt x="0" y="29"/>
                </a:lnTo>
                <a:lnTo>
                  <a:pt x="0" y="29"/>
                </a:lnTo>
                <a:lnTo>
                  <a:pt x="0" y="34"/>
                </a:lnTo>
                <a:lnTo>
                  <a:pt x="2" y="40"/>
                </a:lnTo>
                <a:lnTo>
                  <a:pt x="4" y="44"/>
                </a:lnTo>
                <a:lnTo>
                  <a:pt x="7" y="48"/>
                </a:lnTo>
                <a:lnTo>
                  <a:pt x="11" y="51"/>
                </a:lnTo>
                <a:lnTo>
                  <a:pt x="17" y="54"/>
                </a:lnTo>
                <a:lnTo>
                  <a:pt x="22" y="56"/>
                </a:lnTo>
                <a:lnTo>
                  <a:pt x="27" y="57"/>
                </a:lnTo>
                <a:lnTo>
                  <a:pt x="27" y="57"/>
                </a:lnTo>
                <a:lnTo>
                  <a:pt x="33" y="56"/>
                </a:lnTo>
                <a:lnTo>
                  <a:pt x="38" y="54"/>
                </a:lnTo>
                <a:lnTo>
                  <a:pt x="42" y="51"/>
                </a:lnTo>
                <a:lnTo>
                  <a:pt x="46" y="48"/>
                </a:lnTo>
                <a:lnTo>
                  <a:pt x="49" y="44"/>
                </a:lnTo>
                <a:lnTo>
                  <a:pt x="53" y="40"/>
                </a:lnTo>
                <a:lnTo>
                  <a:pt x="54" y="34"/>
                </a:lnTo>
                <a:lnTo>
                  <a:pt x="55" y="29"/>
                </a:lnTo>
                <a:lnTo>
                  <a:pt x="55" y="29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6" name="西安">
            <a:extLst>
              <a:ext uri="{FF2B5EF4-FFF2-40B4-BE49-F238E27FC236}">
                <a16:creationId xmlns:a16="http://schemas.microsoft.com/office/drawing/2014/main" id="{18F0882A-2FB6-47BE-A626-3E94D88CDC52}"/>
              </a:ext>
            </a:extLst>
          </p:cNvPr>
          <p:cNvSpPr>
            <a:spLocks/>
          </p:cNvSpPr>
          <p:nvPr/>
        </p:nvSpPr>
        <p:spPr bwMode="auto">
          <a:xfrm>
            <a:off x="4559380" y="2942015"/>
            <a:ext cx="25415" cy="18058"/>
          </a:xfrm>
          <a:custGeom>
            <a:avLst/>
            <a:gdLst>
              <a:gd name="T0" fmla="*/ 55 w 55"/>
              <a:gd name="T1" fmla="*/ 27 h 55"/>
              <a:gd name="T2" fmla="*/ 55 w 55"/>
              <a:gd name="T3" fmla="*/ 27 h 55"/>
              <a:gd name="T4" fmla="*/ 54 w 55"/>
              <a:gd name="T5" fmla="*/ 22 h 55"/>
              <a:gd name="T6" fmla="*/ 53 w 55"/>
              <a:gd name="T7" fmla="*/ 17 h 55"/>
              <a:gd name="T8" fmla="*/ 51 w 55"/>
              <a:gd name="T9" fmla="*/ 12 h 55"/>
              <a:gd name="T10" fmla="*/ 47 w 55"/>
              <a:gd name="T11" fmla="*/ 8 h 55"/>
              <a:gd name="T12" fmla="*/ 44 w 55"/>
              <a:gd name="T13" fmla="*/ 4 h 55"/>
              <a:gd name="T14" fmla="*/ 38 w 55"/>
              <a:gd name="T15" fmla="*/ 2 h 55"/>
              <a:gd name="T16" fmla="*/ 33 w 55"/>
              <a:gd name="T17" fmla="*/ 1 h 55"/>
              <a:gd name="T18" fmla="*/ 28 w 55"/>
              <a:gd name="T19" fmla="*/ 0 h 55"/>
              <a:gd name="T20" fmla="*/ 28 w 55"/>
              <a:gd name="T21" fmla="*/ 0 h 55"/>
              <a:gd name="T22" fmla="*/ 22 w 55"/>
              <a:gd name="T23" fmla="*/ 1 h 55"/>
              <a:gd name="T24" fmla="*/ 17 w 55"/>
              <a:gd name="T25" fmla="*/ 2 h 55"/>
              <a:gd name="T26" fmla="*/ 12 w 55"/>
              <a:gd name="T27" fmla="*/ 4 h 55"/>
              <a:gd name="T28" fmla="*/ 9 w 55"/>
              <a:gd name="T29" fmla="*/ 8 h 55"/>
              <a:gd name="T30" fmla="*/ 4 w 55"/>
              <a:gd name="T31" fmla="*/ 12 h 55"/>
              <a:gd name="T32" fmla="*/ 2 w 55"/>
              <a:gd name="T33" fmla="*/ 17 h 55"/>
              <a:gd name="T34" fmla="*/ 0 w 55"/>
              <a:gd name="T35" fmla="*/ 22 h 55"/>
              <a:gd name="T36" fmla="*/ 0 w 55"/>
              <a:gd name="T37" fmla="*/ 27 h 55"/>
              <a:gd name="T38" fmla="*/ 0 w 55"/>
              <a:gd name="T39" fmla="*/ 27 h 55"/>
              <a:gd name="T40" fmla="*/ 0 w 55"/>
              <a:gd name="T41" fmla="*/ 33 h 55"/>
              <a:gd name="T42" fmla="*/ 2 w 55"/>
              <a:gd name="T43" fmla="*/ 38 h 55"/>
              <a:gd name="T44" fmla="*/ 4 w 55"/>
              <a:gd name="T45" fmla="*/ 43 h 55"/>
              <a:gd name="T46" fmla="*/ 9 w 55"/>
              <a:gd name="T47" fmla="*/ 48 h 55"/>
              <a:gd name="T48" fmla="*/ 12 w 55"/>
              <a:gd name="T49" fmla="*/ 51 h 55"/>
              <a:gd name="T50" fmla="*/ 17 w 55"/>
              <a:gd name="T51" fmla="*/ 53 h 55"/>
              <a:gd name="T52" fmla="*/ 22 w 55"/>
              <a:gd name="T53" fmla="*/ 55 h 55"/>
              <a:gd name="T54" fmla="*/ 28 w 55"/>
              <a:gd name="T55" fmla="*/ 55 h 55"/>
              <a:gd name="T56" fmla="*/ 28 w 55"/>
              <a:gd name="T57" fmla="*/ 55 h 55"/>
              <a:gd name="T58" fmla="*/ 33 w 55"/>
              <a:gd name="T59" fmla="*/ 55 h 55"/>
              <a:gd name="T60" fmla="*/ 38 w 55"/>
              <a:gd name="T61" fmla="*/ 53 h 55"/>
              <a:gd name="T62" fmla="*/ 44 w 55"/>
              <a:gd name="T63" fmla="*/ 51 h 55"/>
              <a:gd name="T64" fmla="*/ 47 w 55"/>
              <a:gd name="T65" fmla="*/ 48 h 55"/>
              <a:gd name="T66" fmla="*/ 51 w 55"/>
              <a:gd name="T67" fmla="*/ 43 h 55"/>
              <a:gd name="T68" fmla="*/ 53 w 55"/>
              <a:gd name="T69" fmla="*/ 38 h 55"/>
              <a:gd name="T70" fmla="*/ 54 w 55"/>
              <a:gd name="T71" fmla="*/ 33 h 55"/>
              <a:gd name="T72" fmla="*/ 55 w 55"/>
              <a:gd name="T73" fmla="*/ 27 h 55"/>
              <a:gd name="T74" fmla="*/ 55 w 55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7"/>
                </a:moveTo>
                <a:lnTo>
                  <a:pt x="55" y="27"/>
                </a:lnTo>
                <a:lnTo>
                  <a:pt x="54" y="22"/>
                </a:lnTo>
                <a:lnTo>
                  <a:pt x="53" y="17"/>
                </a:lnTo>
                <a:lnTo>
                  <a:pt x="51" y="12"/>
                </a:lnTo>
                <a:lnTo>
                  <a:pt x="47" y="8"/>
                </a:lnTo>
                <a:lnTo>
                  <a:pt x="44" y="4"/>
                </a:lnTo>
                <a:lnTo>
                  <a:pt x="38" y="2"/>
                </a:lnTo>
                <a:lnTo>
                  <a:pt x="33" y="1"/>
                </a:lnTo>
                <a:lnTo>
                  <a:pt x="28" y="0"/>
                </a:lnTo>
                <a:lnTo>
                  <a:pt x="28" y="0"/>
                </a:lnTo>
                <a:lnTo>
                  <a:pt x="22" y="1"/>
                </a:lnTo>
                <a:lnTo>
                  <a:pt x="17" y="2"/>
                </a:lnTo>
                <a:lnTo>
                  <a:pt x="12" y="4"/>
                </a:lnTo>
                <a:lnTo>
                  <a:pt x="9" y="8"/>
                </a:lnTo>
                <a:lnTo>
                  <a:pt x="4" y="12"/>
                </a:lnTo>
                <a:lnTo>
                  <a:pt x="2" y="17"/>
                </a:lnTo>
                <a:lnTo>
                  <a:pt x="0" y="22"/>
                </a:lnTo>
                <a:lnTo>
                  <a:pt x="0" y="27"/>
                </a:lnTo>
                <a:lnTo>
                  <a:pt x="0" y="27"/>
                </a:lnTo>
                <a:lnTo>
                  <a:pt x="0" y="33"/>
                </a:lnTo>
                <a:lnTo>
                  <a:pt x="2" y="38"/>
                </a:lnTo>
                <a:lnTo>
                  <a:pt x="4" y="43"/>
                </a:lnTo>
                <a:lnTo>
                  <a:pt x="9" y="48"/>
                </a:lnTo>
                <a:lnTo>
                  <a:pt x="12" y="51"/>
                </a:lnTo>
                <a:lnTo>
                  <a:pt x="17" y="53"/>
                </a:lnTo>
                <a:lnTo>
                  <a:pt x="22" y="55"/>
                </a:lnTo>
                <a:lnTo>
                  <a:pt x="28" y="55"/>
                </a:lnTo>
                <a:lnTo>
                  <a:pt x="28" y="55"/>
                </a:lnTo>
                <a:lnTo>
                  <a:pt x="33" y="55"/>
                </a:lnTo>
                <a:lnTo>
                  <a:pt x="38" y="53"/>
                </a:lnTo>
                <a:lnTo>
                  <a:pt x="44" y="51"/>
                </a:lnTo>
                <a:lnTo>
                  <a:pt x="47" y="48"/>
                </a:lnTo>
                <a:lnTo>
                  <a:pt x="51" y="43"/>
                </a:lnTo>
                <a:lnTo>
                  <a:pt x="53" y="38"/>
                </a:lnTo>
                <a:lnTo>
                  <a:pt x="54" y="33"/>
                </a:lnTo>
                <a:lnTo>
                  <a:pt x="55" y="27"/>
                </a:lnTo>
                <a:lnTo>
                  <a:pt x="55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7" name="郑州">
            <a:extLst>
              <a:ext uri="{FF2B5EF4-FFF2-40B4-BE49-F238E27FC236}">
                <a16:creationId xmlns:a16="http://schemas.microsoft.com/office/drawing/2014/main" id="{91286406-79FE-4A16-9A0D-8B0835B85404}"/>
              </a:ext>
            </a:extLst>
          </p:cNvPr>
          <p:cNvSpPr>
            <a:spLocks/>
          </p:cNvSpPr>
          <p:nvPr/>
        </p:nvSpPr>
        <p:spPr bwMode="auto">
          <a:xfrm>
            <a:off x="5126529" y="2880818"/>
            <a:ext cx="24077" cy="18058"/>
          </a:xfrm>
          <a:custGeom>
            <a:avLst/>
            <a:gdLst>
              <a:gd name="T0" fmla="*/ 55 w 55"/>
              <a:gd name="T1" fmla="*/ 27 h 55"/>
              <a:gd name="T2" fmla="*/ 55 w 55"/>
              <a:gd name="T3" fmla="*/ 27 h 55"/>
              <a:gd name="T4" fmla="*/ 55 w 55"/>
              <a:gd name="T5" fmla="*/ 22 h 55"/>
              <a:gd name="T6" fmla="*/ 53 w 55"/>
              <a:gd name="T7" fmla="*/ 17 h 55"/>
              <a:gd name="T8" fmla="*/ 50 w 55"/>
              <a:gd name="T9" fmla="*/ 12 h 55"/>
              <a:gd name="T10" fmla="*/ 46 w 55"/>
              <a:gd name="T11" fmla="*/ 8 h 55"/>
              <a:gd name="T12" fmla="*/ 43 w 55"/>
              <a:gd name="T13" fmla="*/ 5 h 55"/>
              <a:gd name="T14" fmla="*/ 38 w 55"/>
              <a:gd name="T15" fmla="*/ 2 h 55"/>
              <a:gd name="T16" fmla="*/ 32 w 55"/>
              <a:gd name="T17" fmla="*/ 1 h 55"/>
              <a:gd name="T18" fmla="*/ 27 w 55"/>
              <a:gd name="T19" fmla="*/ 0 h 55"/>
              <a:gd name="T20" fmla="*/ 27 w 55"/>
              <a:gd name="T21" fmla="*/ 0 h 55"/>
              <a:gd name="T22" fmla="*/ 22 w 55"/>
              <a:gd name="T23" fmla="*/ 1 h 55"/>
              <a:gd name="T24" fmla="*/ 17 w 55"/>
              <a:gd name="T25" fmla="*/ 2 h 55"/>
              <a:gd name="T26" fmla="*/ 11 w 55"/>
              <a:gd name="T27" fmla="*/ 5 h 55"/>
              <a:gd name="T28" fmla="*/ 8 w 55"/>
              <a:gd name="T29" fmla="*/ 8 h 55"/>
              <a:gd name="T30" fmla="*/ 4 w 55"/>
              <a:gd name="T31" fmla="*/ 12 h 55"/>
              <a:gd name="T32" fmla="*/ 2 w 55"/>
              <a:gd name="T33" fmla="*/ 17 h 55"/>
              <a:gd name="T34" fmla="*/ 0 w 55"/>
              <a:gd name="T35" fmla="*/ 22 h 55"/>
              <a:gd name="T36" fmla="*/ 0 w 55"/>
              <a:gd name="T37" fmla="*/ 27 h 55"/>
              <a:gd name="T38" fmla="*/ 0 w 55"/>
              <a:gd name="T39" fmla="*/ 27 h 55"/>
              <a:gd name="T40" fmla="*/ 0 w 55"/>
              <a:gd name="T41" fmla="*/ 34 h 55"/>
              <a:gd name="T42" fmla="*/ 2 w 55"/>
              <a:gd name="T43" fmla="*/ 38 h 55"/>
              <a:gd name="T44" fmla="*/ 4 w 55"/>
              <a:gd name="T45" fmla="*/ 43 h 55"/>
              <a:gd name="T46" fmla="*/ 8 w 55"/>
              <a:gd name="T47" fmla="*/ 47 h 55"/>
              <a:gd name="T48" fmla="*/ 11 w 55"/>
              <a:gd name="T49" fmla="*/ 51 h 55"/>
              <a:gd name="T50" fmla="*/ 17 w 55"/>
              <a:gd name="T51" fmla="*/ 53 h 55"/>
              <a:gd name="T52" fmla="*/ 22 w 55"/>
              <a:gd name="T53" fmla="*/ 55 h 55"/>
              <a:gd name="T54" fmla="*/ 27 w 55"/>
              <a:gd name="T55" fmla="*/ 55 h 55"/>
              <a:gd name="T56" fmla="*/ 27 w 55"/>
              <a:gd name="T57" fmla="*/ 55 h 55"/>
              <a:gd name="T58" fmla="*/ 32 w 55"/>
              <a:gd name="T59" fmla="*/ 55 h 55"/>
              <a:gd name="T60" fmla="*/ 38 w 55"/>
              <a:gd name="T61" fmla="*/ 53 h 55"/>
              <a:gd name="T62" fmla="*/ 43 w 55"/>
              <a:gd name="T63" fmla="*/ 51 h 55"/>
              <a:gd name="T64" fmla="*/ 46 w 55"/>
              <a:gd name="T65" fmla="*/ 47 h 55"/>
              <a:gd name="T66" fmla="*/ 50 w 55"/>
              <a:gd name="T67" fmla="*/ 43 h 55"/>
              <a:gd name="T68" fmla="*/ 53 w 55"/>
              <a:gd name="T69" fmla="*/ 38 h 55"/>
              <a:gd name="T70" fmla="*/ 55 w 55"/>
              <a:gd name="T71" fmla="*/ 34 h 55"/>
              <a:gd name="T72" fmla="*/ 55 w 55"/>
              <a:gd name="T73" fmla="*/ 27 h 55"/>
              <a:gd name="T74" fmla="*/ 55 w 55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7"/>
                </a:moveTo>
                <a:lnTo>
                  <a:pt x="55" y="27"/>
                </a:lnTo>
                <a:lnTo>
                  <a:pt x="55" y="22"/>
                </a:lnTo>
                <a:lnTo>
                  <a:pt x="53" y="17"/>
                </a:lnTo>
                <a:lnTo>
                  <a:pt x="50" y="12"/>
                </a:lnTo>
                <a:lnTo>
                  <a:pt x="46" y="8"/>
                </a:lnTo>
                <a:lnTo>
                  <a:pt x="43" y="5"/>
                </a:lnTo>
                <a:lnTo>
                  <a:pt x="38" y="2"/>
                </a:lnTo>
                <a:lnTo>
                  <a:pt x="32" y="1"/>
                </a:lnTo>
                <a:lnTo>
                  <a:pt x="27" y="0"/>
                </a:lnTo>
                <a:lnTo>
                  <a:pt x="27" y="0"/>
                </a:lnTo>
                <a:lnTo>
                  <a:pt x="22" y="1"/>
                </a:lnTo>
                <a:lnTo>
                  <a:pt x="17" y="2"/>
                </a:lnTo>
                <a:lnTo>
                  <a:pt x="11" y="5"/>
                </a:lnTo>
                <a:lnTo>
                  <a:pt x="8" y="8"/>
                </a:lnTo>
                <a:lnTo>
                  <a:pt x="4" y="12"/>
                </a:lnTo>
                <a:lnTo>
                  <a:pt x="2" y="17"/>
                </a:lnTo>
                <a:lnTo>
                  <a:pt x="0" y="22"/>
                </a:lnTo>
                <a:lnTo>
                  <a:pt x="0" y="27"/>
                </a:lnTo>
                <a:lnTo>
                  <a:pt x="0" y="27"/>
                </a:lnTo>
                <a:lnTo>
                  <a:pt x="0" y="34"/>
                </a:lnTo>
                <a:lnTo>
                  <a:pt x="2" y="38"/>
                </a:lnTo>
                <a:lnTo>
                  <a:pt x="4" y="43"/>
                </a:lnTo>
                <a:lnTo>
                  <a:pt x="8" y="47"/>
                </a:lnTo>
                <a:lnTo>
                  <a:pt x="11" y="51"/>
                </a:lnTo>
                <a:lnTo>
                  <a:pt x="17" y="53"/>
                </a:lnTo>
                <a:lnTo>
                  <a:pt x="22" y="55"/>
                </a:lnTo>
                <a:lnTo>
                  <a:pt x="27" y="55"/>
                </a:lnTo>
                <a:lnTo>
                  <a:pt x="27" y="55"/>
                </a:lnTo>
                <a:lnTo>
                  <a:pt x="32" y="55"/>
                </a:lnTo>
                <a:lnTo>
                  <a:pt x="38" y="53"/>
                </a:lnTo>
                <a:lnTo>
                  <a:pt x="43" y="51"/>
                </a:lnTo>
                <a:lnTo>
                  <a:pt x="46" y="47"/>
                </a:lnTo>
                <a:lnTo>
                  <a:pt x="50" y="43"/>
                </a:lnTo>
                <a:lnTo>
                  <a:pt x="53" y="38"/>
                </a:lnTo>
                <a:lnTo>
                  <a:pt x="55" y="34"/>
                </a:lnTo>
                <a:lnTo>
                  <a:pt x="55" y="27"/>
                </a:lnTo>
                <a:lnTo>
                  <a:pt x="55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8" name="南京">
            <a:extLst>
              <a:ext uri="{FF2B5EF4-FFF2-40B4-BE49-F238E27FC236}">
                <a16:creationId xmlns:a16="http://schemas.microsoft.com/office/drawing/2014/main" id="{2B14A94C-83C5-4CD2-A567-4D8CE075301D}"/>
              </a:ext>
            </a:extLst>
          </p:cNvPr>
          <p:cNvSpPr>
            <a:spLocks/>
          </p:cNvSpPr>
          <p:nvPr/>
        </p:nvSpPr>
        <p:spPr bwMode="auto">
          <a:xfrm>
            <a:off x="5777948" y="3156702"/>
            <a:ext cx="24077" cy="19061"/>
          </a:xfrm>
          <a:custGeom>
            <a:avLst/>
            <a:gdLst>
              <a:gd name="T0" fmla="*/ 56 w 56"/>
              <a:gd name="T1" fmla="*/ 27 h 55"/>
              <a:gd name="T2" fmla="*/ 56 w 56"/>
              <a:gd name="T3" fmla="*/ 27 h 55"/>
              <a:gd name="T4" fmla="*/ 55 w 56"/>
              <a:gd name="T5" fmla="*/ 22 h 55"/>
              <a:gd name="T6" fmla="*/ 53 w 56"/>
              <a:gd name="T7" fmla="*/ 17 h 55"/>
              <a:gd name="T8" fmla="*/ 51 w 56"/>
              <a:gd name="T9" fmla="*/ 11 h 55"/>
              <a:gd name="T10" fmla="*/ 47 w 56"/>
              <a:gd name="T11" fmla="*/ 7 h 55"/>
              <a:gd name="T12" fmla="*/ 43 w 56"/>
              <a:gd name="T13" fmla="*/ 4 h 55"/>
              <a:gd name="T14" fmla="*/ 39 w 56"/>
              <a:gd name="T15" fmla="*/ 2 h 55"/>
              <a:gd name="T16" fmla="*/ 34 w 56"/>
              <a:gd name="T17" fmla="*/ 0 h 55"/>
              <a:gd name="T18" fmla="*/ 27 w 56"/>
              <a:gd name="T19" fmla="*/ 0 h 55"/>
              <a:gd name="T20" fmla="*/ 27 w 56"/>
              <a:gd name="T21" fmla="*/ 0 h 55"/>
              <a:gd name="T22" fmla="*/ 22 w 56"/>
              <a:gd name="T23" fmla="*/ 0 h 55"/>
              <a:gd name="T24" fmla="*/ 17 w 56"/>
              <a:gd name="T25" fmla="*/ 2 h 55"/>
              <a:gd name="T26" fmla="*/ 12 w 56"/>
              <a:gd name="T27" fmla="*/ 4 h 55"/>
              <a:gd name="T28" fmla="*/ 8 w 56"/>
              <a:gd name="T29" fmla="*/ 7 h 55"/>
              <a:gd name="T30" fmla="*/ 5 w 56"/>
              <a:gd name="T31" fmla="*/ 11 h 55"/>
              <a:gd name="T32" fmla="*/ 2 w 56"/>
              <a:gd name="T33" fmla="*/ 17 h 55"/>
              <a:gd name="T34" fmla="*/ 1 w 56"/>
              <a:gd name="T35" fmla="*/ 22 h 55"/>
              <a:gd name="T36" fmla="*/ 0 w 56"/>
              <a:gd name="T37" fmla="*/ 27 h 55"/>
              <a:gd name="T38" fmla="*/ 0 w 56"/>
              <a:gd name="T39" fmla="*/ 27 h 55"/>
              <a:gd name="T40" fmla="*/ 1 w 56"/>
              <a:gd name="T41" fmla="*/ 33 h 55"/>
              <a:gd name="T42" fmla="*/ 2 w 56"/>
              <a:gd name="T43" fmla="*/ 38 h 55"/>
              <a:gd name="T44" fmla="*/ 5 w 56"/>
              <a:gd name="T45" fmla="*/ 42 h 55"/>
              <a:gd name="T46" fmla="*/ 8 w 56"/>
              <a:gd name="T47" fmla="*/ 46 h 55"/>
              <a:gd name="T48" fmla="*/ 12 w 56"/>
              <a:gd name="T49" fmla="*/ 49 h 55"/>
              <a:gd name="T50" fmla="*/ 17 w 56"/>
              <a:gd name="T51" fmla="*/ 53 h 55"/>
              <a:gd name="T52" fmla="*/ 22 w 56"/>
              <a:gd name="T53" fmla="*/ 54 h 55"/>
              <a:gd name="T54" fmla="*/ 27 w 56"/>
              <a:gd name="T55" fmla="*/ 55 h 55"/>
              <a:gd name="T56" fmla="*/ 27 w 56"/>
              <a:gd name="T57" fmla="*/ 55 h 55"/>
              <a:gd name="T58" fmla="*/ 34 w 56"/>
              <a:gd name="T59" fmla="*/ 54 h 55"/>
              <a:gd name="T60" fmla="*/ 39 w 56"/>
              <a:gd name="T61" fmla="*/ 53 h 55"/>
              <a:gd name="T62" fmla="*/ 43 w 56"/>
              <a:gd name="T63" fmla="*/ 49 h 55"/>
              <a:gd name="T64" fmla="*/ 47 w 56"/>
              <a:gd name="T65" fmla="*/ 46 h 55"/>
              <a:gd name="T66" fmla="*/ 51 w 56"/>
              <a:gd name="T67" fmla="*/ 42 h 55"/>
              <a:gd name="T68" fmla="*/ 53 w 56"/>
              <a:gd name="T69" fmla="*/ 38 h 55"/>
              <a:gd name="T70" fmla="*/ 55 w 56"/>
              <a:gd name="T71" fmla="*/ 33 h 55"/>
              <a:gd name="T72" fmla="*/ 56 w 56"/>
              <a:gd name="T73" fmla="*/ 27 h 55"/>
              <a:gd name="T74" fmla="*/ 56 w 56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" h="55">
                <a:moveTo>
                  <a:pt x="56" y="27"/>
                </a:moveTo>
                <a:lnTo>
                  <a:pt x="56" y="27"/>
                </a:lnTo>
                <a:lnTo>
                  <a:pt x="55" y="22"/>
                </a:lnTo>
                <a:lnTo>
                  <a:pt x="53" y="17"/>
                </a:lnTo>
                <a:lnTo>
                  <a:pt x="51" y="11"/>
                </a:lnTo>
                <a:lnTo>
                  <a:pt x="47" y="7"/>
                </a:lnTo>
                <a:lnTo>
                  <a:pt x="43" y="4"/>
                </a:lnTo>
                <a:lnTo>
                  <a:pt x="39" y="2"/>
                </a:lnTo>
                <a:lnTo>
                  <a:pt x="34" y="0"/>
                </a:lnTo>
                <a:lnTo>
                  <a:pt x="27" y="0"/>
                </a:lnTo>
                <a:lnTo>
                  <a:pt x="27" y="0"/>
                </a:lnTo>
                <a:lnTo>
                  <a:pt x="22" y="0"/>
                </a:lnTo>
                <a:lnTo>
                  <a:pt x="17" y="2"/>
                </a:lnTo>
                <a:lnTo>
                  <a:pt x="12" y="4"/>
                </a:lnTo>
                <a:lnTo>
                  <a:pt x="8" y="7"/>
                </a:lnTo>
                <a:lnTo>
                  <a:pt x="5" y="11"/>
                </a:lnTo>
                <a:lnTo>
                  <a:pt x="2" y="17"/>
                </a:lnTo>
                <a:lnTo>
                  <a:pt x="1" y="22"/>
                </a:lnTo>
                <a:lnTo>
                  <a:pt x="0" y="27"/>
                </a:lnTo>
                <a:lnTo>
                  <a:pt x="0" y="27"/>
                </a:lnTo>
                <a:lnTo>
                  <a:pt x="1" y="33"/>
                </a:lnTo>
                <a:lnTo>
                  <a:pt x="2" y="38"/>
                </a:lnTo>
                <a:lnTo>
                  <a:pt x="5" y="42"/>
                </a:lnTo>
                <a:lnTo>
                  <a:pt x="8" y="46"/>
                </a:lnTo>
                <a:lnTo>
                  <a:pt x="12" y="49"/>
                </a:lnTo>
                <a:lnTo>
                  <a:pt x="17" y="53"/>
                </a:lnTo>
                <a:lnTo>
                  <a:pt x="22" y="54"/>
                </a:lnTo>
                <a:lnTo>
                  <a:pt x="27" y="55"/>
                </a:lnTo>
                <a:lnTo>
                  <a:pt x="27" y="55"/>
                </a:lnTo>
                <a:lnTo>
                  <a:pt x="34" y="54"/>
                </a:lnTo>
                <a:lnTo>
                  <a:pt x="39" y="53"/>
                </a:lnTo>
                <a:lnTo>
                  <a:pt x="43" y="49"/>
                </a:lnTo>
                <a:lnTo>
                  <a:pt x="47" y="46"/>
                </a:lnTo>
                <a:lnTo>
                  <a:pt x="51" y="42"/>
                </a:lnTo>
                <a:lnTo>
                  <a:pt x="53" y="38"/>
                </a:lnTo>
                <a:lnTo>
                  <a:pt x="55" y="33"/>
                </a:lnTo>
                <a:lnTo>
                  <a:pt x="56" y="27"/>
                </a:lnTo>
                <a:lnTo>
                  <a:pt x="56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9" name="西宁">
            <a:extLst>
              <a:ext uri="{FF2B5EF4-FFF2-40B4-BE49-F238E27FC236}">
                <a16:creationId xmlns:a16="http://schemas.microsoft.com/office/drawing/2014/main" id="{EB8F3811-9B30-4A1B-95DB-8BB0B1A91C57}"/>
              </a:ext>
            </a:extLst>
          </p:cNvPr>
          <p:cNvSpPr>
            <a:spLocks/>
          </p:cNvSpPr>
          <p:nvPr/>
        </p:nvSpPr>
        <p:spPr bwMode="auto">
          <a:xfrm>
            <a:off x="3723372" y="2647071"/>
            <a:ext cx="24077" cy="18058"/>
          </a:xfrm>
          <a:custGeom>
            <a:avLst/>
            <a:gdLst>
              <a:gd name="T0" fmla="*/ 55 w 55"/>
              <a:gd name="T1" fmla="*/ 27 h 55"/>
              <a:gd name="T2" fmla="*/ 55 w 55"/>
              <a:gd name="T3" fmla="*/ 27 h 55"/>
              <a:gd name="T4" fmla="*/ 54 w 55"/>
              <a:gd name="T5" fmla="*/ 22 h 55"/>
              <a:gd name="T6" fmla="*/ 53 w 55"/>
              <a:gd name="T7" fmla="*/ 17 h 55"/>
              <a:gd name="T8" fmla="*/ 50 w 55"/>
              <a:gd name="T9" fmla="*/ 11 h 55"/>
              <a:gd name="T10" fmla="*/ 47 w 55"/>
              <a:gd name="T11" fmla="*/ 7 h 55"/>
              <a:gd name="T12" fmla="*/ 42 w 55"/>
              <a:gd name="T13" fmla="*/ 4 h 55"/>
              <a:gd name="T14" fmla="*/ 38 w 55"/>
              <a:gd name="T15" fmla="*/ 2 h 55"/>
              <a:gd name="T16" fmla="*/ 33 w 55"/>
              <a:gd name="T17" fmla="*/ 0 h 55"/>
              <a:gd name="T18" fmla="*/ 28 w 55"/>
              <a:gd name="T19" fmla="*/ 0 h 55"/>
              <a:gd name="T20" fmla="*/ 28 w 55"/>
              <a:gd name="T21" fmla="*/ 0 h 55"/>
              <a:gd name="T22" fmla="*/ 22 w 55"/>
              <a:gd name="T23" fmla="*/ 0 h 55"/>
              <a:gd name="T24" fmla="*/ 17 w 55"/>
              <a:gd name="T25" fmla="*/ 2 h 55"/>
              <a:gd name="T26" fmla="*/ 12 w 55"/>
              <a:gd name="T27" fmla="*/ 4 h 55"/>
              <a:gd name="T28" fmla="*/ 8 w 55"/>
              <a:gd name="T29" fmla="*/ 7 h 55"/>
              <a:gd name="T30" fmla="*/ 4 w 55"/>
              <a:gd name="T31" fmla="*/ 11 h 55"/>
              <a:gd name="T32" fmla="*/ 2 w 55"/>
              <a:gd name="T33" fmla="*/ 17 h 55"/>
              <a:gd name="T34" fmla="*/ 0 w 55"/>
              <a:gd name="T35" fmla="*/ 22 h 55"/>
              <a:gd name="T36" fmla="*/ 0 w 55"/>
              <a:gd name="T37" fmla="*/ 27 h 55"/>
              <a:gd name="T38" fmla="*/ 0 w 55"/>
              <a:gd name="T39" fmla="*/ 27 h 55"/>
              <a:gd name="T40" fmla="*/ 0 w 55"/>
              <a:gd name="T41" fmla="*/ 33 h 55"/>
              <a:gd name="T42" fmla="*/ 2 w 55"/>
              <a:gd name="T43" fmla="*/ 38 h 55"/>
              <a:gd name="T44" fmla="*/ 4 w 55"/>
              <a:gd name="T45" fmla="*/ 42 h 55"/>
              <a:gd name="T46" fmla="*/ 8 w 55"/>
              <a:gd name="T47" fmla="*/ 46 h 55"/>
              <a:gd name="T48" fmla="*/ 12 w 55"/>
              <a:gd name="T49" fmla="*/ 50 h 55"/>
              <a:gd name="T50" fmla="*/ 17 w 55"/>
              <a:gd name="T51" fmla="*/ 53 h 55"/>
              <a:gd name="T52" fmla="*/ 22 w 55"/>
              <a:gd name="T53" fmla="*/ 54 h 55"/>
              <a:gd name="T54" fmla="*/ 28 w 55"/>
              <a:gd name="T55" fmla="*/ 55 h 55"/>
              <a:gd name="T56" fmla="*/ 28 w 55"/>
              <a:gd name="T57" fmla="*/ 55 h 55"/>
              <a:gd name="T58" fmla="*/ 33 w 55"/>
              <a:gd name="T59" fmla="*/ 54 h 55"/>
              <a:gd name="T60" fmla="*/ 38 w 55"/>
              <a:gd name="T61" fmla="*/ 53 h 55"/>
              <a:gd name="T62" fmla="*/ 42 w 55"/>
              <a:gd name="T63" fmla="*/ 50 h 55"/>
              <a:gd name="T64" fmla="*/ 47 w 55"/>
              <a:gd name="T65" fmla="*/ 46 h 55"/>
              <a:gd name="T66" fmla="*/ 50 w 55"/>
              <a:gd name="T67" fmla="*/ 42 h 55"/>
              <a:gd name="T68" fmla="*/ 53 w 55"/>
              <a:gd name="T69" fmla="*/ 38 h 55"/>
              <a:gd name="T70" fmla="*/ 54 w 55"/>
              <a:gd name="T71" fmla="*/ 33 h 55"/>
              <a:gd name="T72" fmla="*/ 55 w 55"/>
              <a:gd name="T73" fmla="*/ 27 h 55"/>
              <a:gd name="T74" fmla="*/ 55 w 55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7"/>
                </a:moveTo>
                <a:lnTo>
                  <a:pt x="55" y="27"/>
                </a:lnTo>
                <a:lnTo>
                  <a:pt x="54" y="22"/>
                </a:lnTo>
                <a:lnTo>
                  <a:pt x="53" y="17"/>
                </a:lnTo>
                <a:lnTo>
                  <a:pt x="50" y="11"/>
                </a:lnTo>
                <a:lnTo>
                  <a:pt x="47" y="7"/>
                </a:lnTo>
                <a:lnTo>
                  <a:pt x="42" y="4"/>
                </a:lnTo>
                <a:lnTo>
                  <a:pt x="38" y="2"/>
                </a:lnTo>
                <a:lnTo>
                  <a:pt x="33" y="0"/>
                </a:lnTo>
                <a:lnTo>
                  <a:pt x="28" y="0"/>
                </a:lnTo>
                <a:lnTo>
                  <a:pt x="28" y="0"/>
                </a:lnTo>
                <a:lnTo>
                  <a:pt x="22" y="0"/>
                </a:lnTo>
                <a:lnTo>
                  <a:pt x="17" y="2"/>
                </a:lnTo>
                <a:lnTo>
                  <a:pt x="12" y="4"/>
                </a:lnTo>
                <a:lnTo>
                  <a:pt x="8" y="7"/>
                </a:lnTo>
                <a:lnTo>
                  <a:pt x="4" y="11"/>
                </a:lnTo>
                <a:lnTo>
                  <a:pt x="2" y="17"/>
                </a:lnTo>
                <a:lnTo>
                  <a:pt x="0" y="22"/>
                </a:lnTo>
                <a:lnTo>
                  <a:pt x="0" y="27"/>
                </a:lnTo>
                <a:lnTo>
                  <a:pt x="0" y="27"/>
                </a:lnTo>
                <a:lnTo>
                  <a:pt x="0" y="33"/>
                </a:lnTo>
                <a:lnTo>
                  <a:pt x="2" y="38"/>
                </a:lnTo>
                <a:lnTo>
                  <a:pt x="4" y="42"/>
                </a:lnTo>
                <a:lnTo>
                  <a:pt x="8" y="46"/>
                </a:lnTo>
                <a:lnTo>
                  <a:pt x="12" y="50"/>
                </a:lnTo>
                <a:lnTo>
                  <a:pt x="17" y="53"/>
                </a:lnTo>
                <a:lnTo>
                  <a:pt x="22" y="54"/>
                </a:lnTo>
                <a:lnTo>
                  <a:pt x="28" y="55"/>
                </a:lnTo>
                <a:lnTo>
                  <a:pt x="28" y="55"/>
                </a:lnTo>
                <a:lnTo>
                  <a:pt x="33" y="54"/>
                </a:lnTo>
                <a:lnTo>
                  <a:pt x="38" y="53"/>
                </a:lnTo>
                <a:lnTo>
                  <a:pt x="42" y="50"/>
                </a:lnTo>
                <a:lnTo>
                  <a:pt x="47" y="46"/>
                </a:lnTo>
                <a:lnTo>
                  <a:pt x="50" y="42"/>
                </a:lnTo>
                <a:lnTo>
                  <a:pt x="53" y="38"/>
                </a:lnTo>
                <a:lnTo>
                  <a:pt x="54" y="33"/>
                </a:lnTo>
                <a:lnTo>
                  <a:pt x="55" y="27"/>
                </a:lnTo>
                <a:lnTo>
                  <a:pt x="55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0" name="银川">
            <a:extLst>
              <a:ext uri="{FF2B5EF4-FFF2-40B4-BE49-F238E27FC236}">
                <a16:creationId xmlns:a16="http://schemas.microsoft.com/office/drawing/2014/main" id="{0ED0A2B7-1EDD-4BA3-B614-6791AA1E8BF0}"/>
              </a:ext>
            </a:extLst>
          </p:cNvPr>
          <p:cNvSpPr>
            <a:spLocks/>
          </p:cNvSpPr>
          <p:nvPr/>
        </p:nvSpPr>
        <p:spPr bwMode="auto">
          <a:xfrm>
            <a:off x="4259755" y="2460473"/>
            <a:ext cx="25415" cy="18058"/>
          </a:xfrm>
          <a:custGeom>
            <a:avLst/>
            <a:gdLst>
              <a:gd name="T0" fmla="*/ 55 w 55"/>
              <a:gd name="T1" fmla="*/ 27 h 55"/>
              <a:gd name="T2" fmla="*/ 55 w 55"/>
              <a:gd name="T3" fmla="*/ 27 h 55"/>
              <a:gd name="T4" fmla="*/ 55 w 55"/>
              <a:gd name="T5" fmla="*/ 22 h 55"/>
              <a:gd name="T6" fmla="*/ 53 w 55"/>
              <a:gd name="T7" fmla="*/ 17 h 55"/>
              <a:gd name="T8" fmla="*/ 51 w 55"/>
              <a:gd name="T9" fmla="*/ 11 h 55"/>
              <a:gd name="T10" fmla="*/ 48 w 55"/>
              <a:gd name="T11" fmla="*/ 7 h 55"/>
              <a:gd name="T12" fmla="*/ 43 w 55"/>
              <a:gd name="T13" fmla="*/ 4 h 55"/>
              <a:gd name="T14" fmla="*/ 39 w 55"/>
              <a:gd name="T15" fmla="*/ 2 h 55"/>
              <a:gd name="T16" fmla="*/ 34 w 55"/>
              <a:gd name="T17" fmla="*/ 0 h 55"/>
              <a:gd name="T18" fmla="*/ 27 w 55"/>
              <a:gd name="T19" fmla="*/ 0 h 55"/>
              <a:gd name="T20" fmla="*/ 27 w 55"/>
              <a:gd name="T21" fmla="*/ 0 h 55"/>
              <a:gd name="T22" fmla="*/ 22 w 55"/>
              <a:gd name="T23" fmla="*/ 0 h 55"/>
              <a:gd name="T24" fmla="*/ 17 w 55"/>
              <a:gd name="T25" fmla="*/ 2 h 55"/>
              <a:gd name="T26" fmla="*/ 13 w 55"/>
              <a:gd name="T27" fmla="*/ 4 h 55"/>
              <a:gd name="T28" fmla="*/ 8 w 55"/>
              <a:gd name="T29" fmla="*/ 7 h 55"/>
              <a:gd name="T30" fmla="*/ 5 w 55"/>
              <a:gd name="T31" fmla="*/ 11 h 55"/>
              <a:gd name="T32" fmla="*/ 2 w 55"/>
              <a:gd name="T33" fmla="*/ 17 h 55"/>
              <a:gd name="T34" fmla="*/ 1 w 55"/>
              <a:gd name="T35" fmla="*/ 22 h 55"/>
              <a:gd name="T36" fmla="*/ 0 w 55"/>
              <a:gd name="T37" fmla="*/ 27 h 55"/>
              <a:gd name="T38" fmla="*/ 0 w 55"/>
              <a:gd name="T39" fmla="*/ 27 h 55"/>
              <a:gd name="T40" fmla="*/ 1 w 55"/>
              <a:gd name="T41" fmla="*/ 32 h 55"/>
              <a:gd name="T42" fmla="*/ 2 w 55"/>
              <a:gd name="T43" fmla="*/ 38 h 55"/>
              <a:gd name="T44" fmla="*/ 5 w 55"/>
              <a:gd name="T45" fmla="*/ 42 h 55"/>
              <a:gd name="T46" fmla="*/ 8 w 55"/>
              <a:gd name="T47" fmla="*/ 46 h 55"/>
              <a:gd name="T48" fmla="*/ 13 w 55"/>
              <a:gd name="T49" fmla="*/ 49 h 55"/>
              <a:gd name="T50" fmla="*/ 17 w 55"/>
              <a:gd name="T51" fmla="*/ 53 h 55"/>
              <a:gd name="T52" fmla="*/ 22 w 55"/>
              <a:gd name="T53" fmla="*/ 54 h 55"/>
              <a:gd name="T54" fmla="*/ 27 w 55"/>
              <a:gd name="T55" fmla="*/ 55 h 55"/>
              <a:gd name="T56" fmla="*/ 27 w 55"/>
              <a:gd name="T57" fmla="*/ 55 h 55"/>
              <a:gd name="T58" fmla="*/ 34 w 55"/>
              <a:gd name="T59" fmla="*/ 54 h 55"/>
              <a:gd name="T60" fmla="*/ 39 w 55"/>
              <a:gd name="T61" fmla="*/ 53 h 55"/>
              <a:gd name="T62" fmla="*/ 43 w 55"/>
              <a:gd name="T63" fmla="*/ 49 h 55"/>
              <a:gd name="T64" fmla="*/ 48 w 55"/>
              <a:gd name="T65" fmla="*/ 46 h 55"/>
              <a:gd name="T66" fmla="*/ 51 w 55"/>
              <a:gd name="T67" fmla="*/ 42 h 55"/>
              <a:gd name="T68" fmla="*/ 53 w 55"/>
              <a:gd name="T69" fmla="*/ 38 h 55"/>
              <a:gd name="T70" fmla="*/ 55 w 55"/>
              <a:gd name="T71" fmla="*/ 32 h 55"/>
              <a:gd name="T72" fmla="*/ 55 w 55"/>
              <a:gd name="T73" fmla="*/ 27 h 55"/>
              <a:gd name="T74" fmla="*/ 55 w 55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7"/>
                </a:moveTo>
                <a:lnTo>
                  <a:pt x="55" y="27"/>
                </a:lnTo>
                <a:lnTo>
                  <a:pt x="55" y="22"/>
                </a:lnTo>
                <a:lnTo>
                  <a:pt x="53" y="17"/>
                </a:lnTo>
                <a:lnTo>
                  <a:pt x="51" y="11"/>
                </a:lnTo>
                <a:lnTo>
                  <a:pt x="48" y="7"/>
                </a:lnTo>
                <a:lnTo>
                  <a:pt x="43" y="4"/>
                </a:lnTo>
                <a:lnTo>
                  <a:pt x="39" y="2"/>
                </a:lnTo>
                <a:lnTo>
                  <a:pt x="34" y="0"/>
                </a:lnTo>
                <a:lnTo>
                  <a:pt x="27" y="0"/>
                </a:lnTo>
                <a:lnTo>
                  <a:pt x="27" y="0"/>
                </a:lnTo>
                <a:lnTo>
                  <a:pt x="22" y="0"/>
                </a:lnTo>
                <a:lnTo>
                  <a:pt x="17" y="2"/>
                </a:lnTo>
                <a:lnTo>
                  <a:pt x="13" y="4"/>
                </a:lnTo>
                <a:lnTo>
                  <a:pt x="8" y="7"/>
                </a:lnTo>
                <a:lnTo>
                  <a:pt x="5" y="11"/>
                </a:lnTo>
                <a:lnTo>
                  <a:pt x="2" y="17"/>
                </a:lnTo>
                <a:lnTo>
                  <a:pt x="1" y="22"/>
                </a:lnTo>
                <a:lnTo>
                  <a:pt x="0" y="27"/>
                </a:lnTo>
                <a:lnTo>
                  <a:pt x="0" y="27"/>
                </a:lnTo>
                <a:lnTo>
                  <a:pt x="1" y="32"/>
                </a:lnTo>
                <a:lnTo>
                  <a:pt x="2" y="38"/>
                </a:lnTo>
                <a:lnTo>
                  <a:pt x="5" y="42"/>
                </a:lnTo>
                <a:lnTo>
                  <a:pt x="8" y="46"/>
                </a:lnTo>
                <a:lnTo>
                  <a:pt x="13" y="49"/>
                </a:lnTo>
                <a:lnTo>
                  <a:pt x="17" y="53"/>
                </a:lnTo>
                <a:lnTo>
                  <a:pt x="22" y="54"/>
                </a:lnTo>
                <a:lnTo>
                  <a:pt x="27" y="55"/>
                </a:lnTo>
                <a:lnTo>
                  <a:pt x="27" y="55"/>
                </a:lnTo>
                <a:lnTo>
                  <a:pt x="34" y="54"/>
                </a:lnTo>
                <a:lnTo>
                  <a:pt x="39" y="53"/>
                </a:lnTo>
                <a:lnTo>
                  <a:pt x="43" y="49"/>
                </a:lnTo>
                <a:lnTo>
                  <a:pt x="48" y="46"/>
                </a:lnTo>
                <a:lnTo>
                  <a:pt x="51" y="42"/>
                </a:lnTo>
                <a:lnTo>
                  <a:pt x="53" y="38"/>
                </a:lnTo>
                <a:lnTo>
                  <a:pt x="55" y="32"/>
                </a:lnTo>
                <a:lnTo>
                  <a:pt x="55" y="27"/>
                </a:lnTo>
                <a:lnTo>
                  <a:pt x="55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1" name="兰州">
            <a:extLst>
              <a:ext uri="{FF2B5EF4-FFF2-40B4-BE49-F238E27FC236}">
                <a16:creationId xmlns:a16="http://schemas.microsoft.com/office/drawing/2014/main" id="{875B7009-F249-41AA-80EA-291876211287}"/>
              </a:ext>
            </a:extLst>
          </p:cNvPr>
          <p:cNvSpPr>
            <a:spLocks/>
          </p:cNvSpPr>
          <p:nvPr/>
        </p:nvSpPr>
        <p:spPr bwMode="auto">
          <a:xfrm>
            <a:off x="3960129" y="2724317"/>
            <a:ext cx="24077" cy="18058"/>
          </a:xfrm>
          <a:custGeom>
            <a:avLst/>
            <a:gdLst>
              <a:gd name="T0" fmla="*/ 55 w 55"/>
              <a:gd name="T1" fmla="*/ 27 h 55"/>
              <a:gd name="T2" fmla="*/ 55 w 55"/>
              <a:gd name="T3" fmla="*/ 27 h 55"/>
              <a:gd name="T4" fmla="*/ 54 w 55"/>
              <a:gd name="T5" fmla="*/ 21 h 55"/>
              <a:gd name="T6" fmla="*/ 52 w 55"/>
              <a:gd name="T7" fmla="*/ 17 h 55"/>
              <a:gd name="T8" fmla="*/ 50 w 55"/>
              <a:gd name="T9" fmla="*/ 11 h 55"/>
              <a:gd name="T10" fmla="*/ 46 w 55"/>
              <a:gd name="T11" fmla="*/ 7 h 55"/>
              <a:gd name="T12" fmla="*/ 42 w 55"/>
              <a:gd name="T13" fmla="*/ 4 h 55"/>
              <a:gd name="T14" fmla="*/ 38 w 55"/>
              <a:gd name="T15" fmla="*/ 2 h 55"/>
              <a:gd name="T16" fmla="*/ 32 w 55"/>
              <a:gd name="T17" fmla="*/ 0 h 55"/>
              <a:gd name="T18" fmla="*/ 27 w 55"/>
              <a:gd name="T19" fmla="*/ 0 h 55"/>
              <a:gd name="T20" fmla="*/ 27 w 55"/>
              <a:gd name="T21" fmla="*/ 0 h 55"/>
              <a:gd name="T22" fmla="*/ 22 w 55"/>
              <a:gd name="T23" fmla="*/ 0 h 55"/>
              <a:gd name="T24" fmla="*/ 16 w 55"/>
              <a:gd name="T25" fmla="*/ 2 h 55"/>
              <a:gd name="T26" fmla="*/ 11 w 55"/>
              <a:gd name="T27" fmla="*/ 4 h 55"/>
              <a:gd name="T28" fmla="*/ 7 w 55"/>
              <a:gd name="T29" fmla="*/ 7 h 55"/>
              <a:gd name="T30" fmla="*/ 4 w 55"/>
              <a:gd name="T31" fmla="*/ 11 h 55"/>
              <a:gd name="T32" fmla="*/ 2 w 55"/>
              <a:gd name="T33" fmla="*/ 17 h 55"/>
              <a:gd name="T34" fmla="*/ 0 w 55"/>
              <a:gd name="T35" fmla="*/ 21 h 55"/>
              <a:gd name="T36" fmla="*/ 0 w 55"/>
              <a:gd name="T37" fmla="*/ 27 h 55"/>
              <a:gd name="T38" fmla="*/ 0 w 55"/>
              <a:gd name="T39" fmla="*/ 27 h 55"/>
              <a:gd name="T40" fmla="*/ 0 w 55"/>
              <a:gd name="T41" fmla="*/ 32 h 55"/>
              <a:gd name="T42" fmla="*/ 2 w 55"/>
              <a:gd name="T43" fmla="*/ 38 h 55"/>
              <a:gd name="T44" fmla="*/ 4 w 55"/>
              <a:gd name="T45" fmla="*/ 42 h 55"/>
              <a:gd name="T46" fmla="*/ 7 w 55"/>
              <a:gd name="T47" fmla="*/ 46 h 55"/>
              <a:gd name="T48" fmla="*/ 11 w 55"/>
              <a:gd name="T49" fmla="*/ 49 h 55"/>
              <a:gd name="T50" fmla="*/ 16 w 55"/>
              <a:gd name="T51" fmla="*/ 53 h 55"/>
              <a:gd name="T52" fmla="*/ 22 w 55"/>
              <a:gd name="T53" fmla="*/ 54 h 55"/>
              <a:gd name="T54" fmla="*/ 27 w 55"/>
              <a:gd name="T55" fmla="*/ 55 h 55"/>
              <a:gd name="T56" fmla="*/ 27 w 55"/>
              <a:gd name="T57" fmla="*/ 55 h 55"/>
              <a:gd name="T58" fmla="*/ 32 w 55"/>
              <a:gd name="T59" fmla="*/ 54 h 55"/>
              <a:gd name="T60" fmla="*/ 38 w 55"/>
              <a:gd name="T61" fmla="*/ 53 h 55"/>
              <a:gd name="T62" fmla="*/ 42 w 55"/>
              <a:gd name="T63" fmla="*/ 49 h 55"/>
              <a:gd name="T64" fmla="*/ 46 w 55"/>
              <a:gd name="T65" fmla="*/ 46 h 55"/>
              <a:gd name="T66" fmla="*/ 50 w 55"/>
              <a:gd name="T67" fmla="*/ 42 h 55"/>
              <a:gd name="T68" fmla="*/ 52 w 55"/>
              <a:gd name="T69" fmla="*/ 38 h 55"/>
              <a:gd name="T70" fmla="*/ 54 w 55"/>
              <a:gd name="T71" fmla="*/ 32 h 55"/>
              <a:gd name="T72" fmla="*/ 55 w 55"/>
              <a:gd name="T73" fmla="*/ 27 h 55"/>
              <a:gd name="T74" fmla="*/ 55 w 55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7"/>
                </a:moveTo>
                <a:lnTo>
                  <a:pt x="55" y="27"/>
                </a:lnTo>
                <a:lnTo>
                  <a:pt x="54" y="21"/>
                </a:lnTo>
                <a:lnTo>
                  <a:pt x="52" y="17"/>
                </a:lnTo>
                <a:lnTo>
                  <a:pt x="50" y="11"/>
                </a:lnTo>
                <a:lnTo>
                  <a:pt x="46" y="7"/>
                </a:lnTo>
                <a:lnTo>
                  <a:pt x="42" y="4"/>
                </a:lnTo>
                <a:lnTo>
                  <a:pt x="38" y="2"/>
                </a:lnTo>
                <a:lnTo>
                  <a:pt x="32" y="0"/>
                </a:lnTo>
                <a:lnTo>
                  <a:pt x="27" y="0"/>
                </a:lnTo>
                <a:lnTo>
                  <a:pt x="27" y="0"/>
                </a:lnTo>
                <a:lnTo>
                  <a:pt x="22" y="0"/>
                </a:lnTo>
                <a:lnTo>
                  <a:pt x="16" y="2"/>
                </a:lnTo>
                <a:lnTo>
                  <a:pt x="11" y="4"/>
                </a:lnTo>
                <a:lnTo>
                  <a:pt x="7" y="7"/>
                </a:lnTo>
                <a:lnTo>
                  <a:pt x="4" y="11"/>
                </a:lnTo>
                <a:lnTo>
                  <a:pt x="2" y="17"/>
                </a:lnTo>
                <a:lnTo>
                  <a:pt x="0" y="21"/>
                </a:lnTo>
                <a:lnTo>
                  <a:pt x="0" y="27"/>
                </a:lnTo>
                <a:lnTo>
                  <a:pt x="0" y="27"/>
                </a:lnTo>
                <a:lnTo>
                  <a:pt x="0" y="32"/>
                </a:lnTo>
                <a:lnTo>
                  <a:pt x="2" y="38"/>
                </a:lnTo>
                <a:lnTo>
                  <a:pt x="4" y="42"/>
                </a:lnTo>
                <a:lnTo>
                  <a:pt x="7" y="46"/>
                </a:lnTo>
                <a:lnTo>
                  <a:pt x="11" y="49"/>
                </a:lnTo>
                <a:lnTo>
                  <a:pt x="16" y="53"/>
                </a:lnTo>
                <a:lnTo>
                  <a:pt x="22" y="54"/>
                </a:lnTo>
                <a:lnTo>
                  <a:pt x="27" y="55"/>
                </a:lnTo>
                <a:lnTo>
                  <a:pt x="27" y="55"/>
                </a:lnTo>
                <a:lnTo>
                  <a:pt x="32" y="54"/>
                </a:lnTo>
                <a:lnTo>
                  <a:pt x="38" y="53"/>
                </a:lnTo>
                <a:lnTo>
                  <a:pt x="42" y="49"/>
                </a:lnTo>
                <a:lnTo>
                  <a:pt x="46" y="46"/>
                </a:lnTo>
                <a:lnTo>
                  <a:pt x="50" y="42"/>
                </a:lnTo>
                <a:lnTo>
                  <a:pt x="52" y="38"/>
                </a:lnTo>
                <a:lnTo>
                  <a:pt x="54" y="32"/>
                </a:lnTo>
                <a:lnTo>
                  <a:pt x="55" y="27"/>
                </a:lnTo>
                <a:lnTo>
                  <a:pt x="55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2" name="太原">
            <a:extLst>
              <a:ext uri="{FF2B5EF4-FFF2-40B4-BE49-F238E27FC236}">
                <a16:creationId xmlns:a16="http://schemas.microsoft.com/office/drawing/2014/main" id="{97F463DC-E424-4112-BB66-3B3D36F0E427}"/>
              </a:ext>
            </a:extLst>
          </p:cNvPr>
          <p:cNvSpPr>
            <a:spLocks/>
          </p:cNvSpPr>
          <p:nvPr/>
        </p:nvSpPr>
        <p:spPr bwMode="auto">
          <a:xfrm>
            <a:off x="4983405" y="2530698"/>
            <a:ext cx="25415" cy="18058"/>
          </a:xfrm>
          <a:custGeom>
            <a:avLst/>
            <a:gdLst>
              <a:gd name="T0" fmla="*/ 56 w 56"/>
              <a:gd name="T1" fmla="*/ 28 h 55"/>
              <a:gd name="T2" fmla="*/ 56 w 56"/>
              <a:gd name="T3" fmla="*/ 28 h 55"/>
              <a:gd name="T4" fmla="*/ 55 w 56"/>
              <a:gd name="T5" fmla="*/ 23 h 55"/>
              <a:gd name="T6" fmla="*/ 54 w 56"/>
              <a:gd name="T7" fmla="*/ 17 h 55"/>
              <a:gd name="T8" fmla="*/ 51 w 56"/>
              <a:gd name="T9" fmla="*/ 12 h 55"/>
              <a:gd name="T10" fmla="*/ 48 w 56"/>
              <a:gd name="T11" fmla="*/ 9 h 55"/>
              <a:gd name="T12" fmla="*/ 43 w 56"/>
              <a:gd name="T13" fmla="*/ 5 h 55"/>
              <a:gd name="T14" fmla="*/ 39 w 56"/>
              <a:gd name="T15" fmla="*/ 3 h 55"/>
              <a:gd name="T16" fmla="*/ 34 w 56"/>
              <a:gd name="T17" fmla="*/ 0 h 55"/>
              <a:gd name="T18" fmla="*/ 29 w 56"/>
              <a:gd name="T19" fmla="*/ 0 h 55"/>
              <a:gd name="T20" fmla="*/ 29 w 56"/>
              <a:gd name="T21" fmla="*/ 0 h 55"/>
              <a:gd name="T22" fmla="*/ 22 w 56"/>
              <a:gd name="T23" fmla="*/ 0 h 55"/>
              <a:gd name="T24" fmla="*/ 17 w 56"/>
              <a:gd name="T25" fmla="*/ 3 h 55"/>
              <a:gd name="T26" fmla="*/ 13 w 56"/>
              <a:gd name="T27" fmla="*/ 5 h 55"/>
              <a:gd name="T28" fmla="*/ 8 w 56"/>
              <a:gd name="T29" fmla="*/ 9 h 55"/>
              <a:gd name="T30" fmla="*/ 5 w 56"/>
              <a:gd name="T31" fmla="*/ 12 h 55"/>
              <a:gd name="T32" fmla="*/ 2 w 56"/>
              <a:gd name="T33" fmla="*/ 17 h 55"/>
              <a:gd name="T34" fmla="*/ 1 w 56"/>
              <a:gd name="T35" fmla="*/ 23 h 55"/>
              <a:gd name="T36" fmla="*/ 0 w 56"/>
              <a:gd name="T37" fmla="*/ 28 h 55"/>
              <a:gd name="T38" fmla="*/ 0 w 56"/>
              <a:gd name="T39" fmla="*/ 28 h 55"/>
              <a:gd name="T40" fmla="*/ 1 w 56"/>
              <a:gd name="T41" fmla="*/ 33 h 55"/>
              <a:gd name="T42" fmla="*/ 2 w 56"/>
              <a:gd name="T43" fmla="*/ 39 h 55"/>
              <a:gd name="T44" fmla="*/ 5 w 56"/>
              <a:gd name="T45" fmla="*/ 44 h 55"/>
              <a:gd name="T46" fmla="*/ 8 w 56"/>
              <a:gd name="T47" fmla="*/ 47 h 55"/>
              <a:gd name="T48" fmla="*/ 13 w 56"/>
              <a:gd name="T49" fmla="*/ 51 h 55"/>
              <a:gd name="T50" fmla="*/ 17 w 56"/>
              <a:gd name="T51" fmla="*/ 53 h 55"/>
              <a:gd name="T52" fmla="*/ 22 w 56"/>
              <a:gd name="T53" fmla="*/ 55 h 55"/>
              <a:gd name="T54" fmla="*/ 29 w 56"/>
              <a:gd name="T55" fmla="*/ 55 h 55"/>
              <a:gd name="T56" fmla="*/ 29 w 56"/>
              <a:gd name="T57" fmla="*/ 55 h 55"/>
              <a:gd name="T58" fmla="*/ 34 w 56"/>
              <a:gd name="T59" fmla="*/ 55 h 55"/>
              <a:gd name="T60" fmla="*/ 39 w 56"/>
              <a:gd name="T61" fmla="*/ 53 h 55"/>
              <a:gd name="T62" fmla="*/ 43 w 56"/>
              <a:gd name="T63" fmla="*/ 51 h 55"/>
              <a:gd name="T64" fmla="*/ 48 w 56"/>
              <a:gd name="T65" fmla="*/ 47 h 55"/>
              <a:gd name="T66" fmla="*/ 51 w 56"/>
              <a:gd name="T67" fmla="*/ 44 h 55"/>
              <a:gd name="T68" fmla="*/ 54 w 56"/>
              <a:gd name="T69" fmla="*/ 39 h 55"/>
              <a:gd name="T70" fmla="*/ 55 w 56"/>
              <a:gd name="T71" fmla="*/ 33 h 55"/>
              <a:gd name="T72" fmla="*/ 56 w 56"/>
              <a:gd name="T73" fmla="*/ 28 h 55"/>
              <a:gd name="T74" fmla="*/ 56 w 56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" h="55">
                <a:moveTo>
                  <a:pt x="56" y="28"/>
                </a:moveTo>
                <a:lnTo>
                  <a:pt x="56" y="28"/>
                </a:lnTo>
                <a:lnTo>
                  <a:pt x="55" y="23"/>
                </a:lnTo>
                <a:lnTo>
                  <a:pt x="54" y="17"/>
                </a:lnTo>
                <a:lnTo>
                  <a:pt x="51" y="12"/>
                </a:lnTo>
                <a:lnTo>
                  <a:pt x="48" y="9"/>
                </a:lnTo>
                <a:lnTo>
                  <a:pt x="43" y="5"/>
                </a:lnTo>
                <a:lnTo>
                  <a:pt x="39" y="3"/>
                </a:lnTo>
                <a:lnTo>
                  <a:pt x="34" y="0"/>
                </a:lnTo>
                <a:lnTo>
                  <a:pt x="29" y="0"/>
                </a:lnTo>
                <a:lnTo>
                  <a:pt x="29" y="0"/>
                </a:lnTo>
                <a:lnTo>
                  <a:pt x="22" y="0"/>
                </a:lnTo>
                <a:lnTo>
                  <a:pt x="17" y="3"/>
                </a:lnTo>
                <a:lnTo>
                  <a:pt x="13" y="5"/>
                </a:lnTo>
                <a:lnTo>
                  <a:pt x="8" y="9"/>
                </a:lnTo>
                <a:lnTo>
                  <a:pt x="5" y="12"/>
                </a:lnTo>
                <a:lnTo>
                  <a:pt x="2" y="17"/>
                </a:lnTo>
                <a:lnTo>
                  <a:pt x="1" y="23"/>
                </a:lnTo>
                <a:lnTo>
                  <a:pt x="0" y="28"/>
                </a:lnTo>
                <a:lnTo>
                  <a:pt x="0" y="28"/>
                </a:lnTo>
                <a:lnTo>
                  <a:pt x="1" y="33"/>
                </a:lnTo>
                <a:lnTo>
                  <a:pt x="2" y="39"/>
                </a:lnTo>
                <a:lnTo>
                  <a:pt x="5" y="44"/>
                </a:lnTo>
                <a:lnTo>
                  <a:pt x="8" y="47"/>
                </a:lnTo>
                <a:lnTo>
                  <a:pt x="13" y="51"/>
                </a:lnTo>
                <a:lnTo>
                  <a:pt x="17" y="53"/>
                </a:lnTo>
                <a:lnTo>
                  <a:pt x="22" y="55"/>
                </a:lnTo>
                <a:lnTo>
                  <a:pt x="29" y="55"/>
                </a:lnTo>
                <a:lnTo>
                  <a:pt x="29" y="55"/>
                </a:lnTo>
                <a:lnTo>
                  <a:pt x="34" y="55"/>
                </a:lnTo>
                <a:lnTo>
                  <a:pt x="39" y="53"/>
                </a:lnTo>
                <a:lnTo>
                  <a:pt x="43" y="51"/>
                </a:lnTo>
                <a:lnTo>
                  <a:pt x="48" y="47"/>
                </a:lnTo>
                <a:lnTo>
                  <a:pt x="51" y="44"/>
                </a:lnTo>
                <a:lnTo>
                  <a:pt x="54" y="39"/>
                </a:lnTo>
                <a:lnTo>
                  <a:pt x="55" y="33"/>
                </a:lnTo>
                <a:lnTo>
                  <a:pt x="56" y="28"/>
                </a:lnTo>
                <a:lnTo>
                  <a:pt x="56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3" name="济南">
            <a:extLst>
              <a:ext uri="{FF2B5EF4-FFF2-40B4-BE49-F238E27FC236}">
                <a16:creationId xmlns:a16="http://schemas.microsoft.com/office/drawing/2014/main" id="{130568A7-8F00-44C8-8660-DA7BF8E36639}"/>
              </a:ext>
            </a:extLst>
          </p:cNvPr>
          <p:cNvSpPr>
            <a:spLocks/>
          </p:cNvSpPr>
          <p:nvPr/>
        </p:nvSpPr>
        <p:spPr bwMode="auto">
          <a:xfrm>
            <a:off x="5499724" y="2647071"/>
            <a:ext cx="24077" cy="18058"/>
          </a:xfrm>
          <a:custGeom>
            <a:avLst/>
            <a:gdLst>
              <a:gd name="T0" fmla="*/ 55 w 55"/>
              <a:gd name="T1" fmla="*/ 27 h 55"/>
              <a:gd name="T2" fmla="*/ 55 w 55"/>
              <a:gd name="T3" fmla="*/ 27 h 55"/>
              <a:gd name="T4" fmla="*/ 55 w 55"/>
              <a:gd name="T5" fmla="*/ 22 h 55"/>
              <a:gd name="T6" fmla="*/ 53 w 55"/>
              <a:gd name="T7" fmla="*/ 17 h 55"/>
              <a:gd name="T8" fmla="*/ 51 w 55"/>
              <a:gd name="T9" fmla="*/ 11 h 55"/>
              <a:gd name="T10" fmla="*/ 47 w 55"/>
              <a:gd name="T11" fmla="*/ 7 h 55"/>
              <a:gd name="T12" fmla="*/ 44 w 55"/>
              <a:gd name="T13" fmla="*/ 4 h 55"/>
              <a:gd name="T14" fmla="*/ 38 w 55"/>
              <a:gd name="T15" fmla="*/ 2 h 55"/>
              <a:gd name="T16" fmla="*/ 33 w 55"/>
              <a:gd name="T17" fmla="*/ 0 h 55"/>
              <a:gd name="T18" fmla="*/ 28 w 55"/>
              <a:gd name="T19" fmla="*/ 0 h 55"/>
              <a:gd name="T20" fmla="*/ 28 w 55"/>
              <a:gd name="T21" fmla="*/ 0 h 55"/>
              <a:gd name="T22" fmla="*/ 22 w 55"/>
              <a:gd name="T23" fmla="*/ 0 h 55"/>
              <a:gd name="T24" fmla="*/ 17 w 55"/>
              <a:gd name="T25" fmla="*/ 2 h 55"/>
              <a:gd name="T26" fmla="*/ 12 w 55"/>
              <a:gd name="T27" fmla="*/ 4 h 55"/>
              <a:gd name="T28" fmla="*/ 9 w 55"/>
              <a:gd name="T29" fmla="*/ 7 h 55"/>
              <a:gd name="T30" fmla="*/ 4 w 55"/>
              <a:gd name="T31" fmla="*/ 11 h 55"/>
              <a:gd name="T32" fmla="*/ 2 w 55"/>
              <a:gd name="T33" fmla="*/ 17 h 55"/>
              <a:gd name="T34" fmla="*/ 0 w 55"/>
              <a:gd name="T35" fmla="*/ 22 h 55"/>
              <a:gd name="T36" fmla="*/ 0 w 55"/>
              <a:gd name="T37" fmla="*/ 27 h 55"/>
              <a:gd name="T38" fmla="*/ 0 w 55"/>
              <a:gd name="T39" fmla="*/ 27 h 55"/>
              <a:gd name="T40" fmla="*/ 0 w 55"/>
              <a:gd name="T41" fmla="*/ 33 h 55"/>
              <a:gd name="T42" fmla="*/ 2 w 55"/>
              <a:gd name="T43" fmla="*/ 38 h 55"/>
              <a:gd name="T44" fmla="*/ 4 w 55"/>
              <a:gd name="T45" fmla="*/ 42 h 55"/>
              <a:gd name="T46" fmla="*/ 9 w 55"/>
              <a:gd name="T47" fmla="*/ 46 h 55"/>
              <a:gd name="T48" fmla="*/ 12 w 55"/>
              <a:gd name="T49" fmla="*/ 50 h 55"/>
              <a:gd name="T50" fmla="*/ 17 w 55"/>
              <a:gd name="T51" fmla="*/ 53 h 55"/>
              <a:gd name="T52" fmla="*/ 22 w 55"/>
              <a:gd name="T53" fmla="*/ 54 h 55"/>
              <a:gd name="T54" fmla="*/ 28 w 55"/>
              <a:gd name="T55" fmla="*/ 55 h 55"/>
              <a:gd name="T56" fmla="*/ 28 w 55"/>
              <a:gd name="T57" fmla="*/ 55 h 55"/>
              <a:gd name="T58" fmla="*/ 33 w 55"/>
              <a:gd name="T59" fmla="*/ 54 h 55"/>
              <a:gd name="T60" fmla="*/ 38 w 55"/>
              <a:gd name="T61" fmla="*/ 53 h 55"/>
              <a:gd name="T62" fmla="*/ 44 w 55"/>
              <a:gd name="T63" fmla="*/ 50 h 55"/>
              <a:gd name="T64" fmla="*/ 47 w 55"/>
              <a:gd name="T65" fmla="*/ 46 h 55"/>
              <a:gd name="T66" fmla="*/ 51 w 55"/>
              <a:gd name="T67" fmla="*/ 42 h 55"/>
              <a:gd name="T68" fmla="*/ 53 w 55"/>
              <a:gd name="T69" fmla="*/ 38 h 55"/>
              <a:gd name="T70" fmla="*/ 55 w 55"/>
              <a:gd name="T71" fmla="*/ 33 h 55"/>
              <a:gd name="T72" fmla="*/ 55 w 55"/>
              <a:gd name="T73" fmla="*/ 27 h 55"/>
              <a:gd name="T74" fmla="*/ 55 w 55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7"/>
                </a:moveTo>
                <a:lnTo>
                  <a:pt x="55" y="27"/>
                </a:lnTo>
                <a:lnTo>
                  <a:pt x="55" y="22"/>
                </a:lnTo>
                <a:lnTo>
                  <a:pt x="53" y="17"/>
                </a:lnTo>
                <a:lnTo>
                  <a:pt x="51" y="11"/>
                </a:lnTo>
                <a:lnTo>
                  <a:pt x="47" y="7"/>
                </a:lnTo>
                <a:lnTo>
                  <a:pt x="44" y="4"/>
                </a:lnTo>
                <a:lnTo>
                  <a:pt x="38" y="2"/>
                </a:lnTo>
                <a:lnTo>
                  <a:pt x="33" y="0"/>
                </a:lnTo>
                <a:lnTo>
                  <a:pt x="28" y="0"/>
                </a:lnTo>
                <a:lnTo>
                  <a:pt x="28" y="0"/>
                </a:lnTo>
                <a:lnTo>
                  <a:pt x="22" y="0"/>
                </a:lnTo>
                <a:lnTo>
                  <a:pt x="17" y="2"/>
                </a:lnTo>
                <a:lnTo>
                  <a:pt x="12" y="4"/>
                </a:lnTo>
                <a:lnTo>
                  <a:pt x="9" y="7"/>
                </a:lnTo>
                <a:lnTo>
                  <a:pt x="4" y="11"/>
                </a:lnTo>
                <a:lnTo>
                  <a:pt x="2" y="17"/>
                </a:lnTo>
                <a:lnTo>
                  <a:pt x="0" y="22"/>
                </a:lnTo>
                <a:lnTo>
                  <a:pt x="0" y="27"/>
                </a:lnTo>
                <a:lnTo>
                  <a:pt x="0" y="27"/>
                </a:lnTo>
                <a:lnTo>
                  <a:pt x="0" y="33"/>
                </a:lnTo>
                <a:lnTo>
                  <a:pt x="2" y="38"/>
                </a:lnTo>
                <a:lnTo>
                  <a:pt x="4" y="42"/>
                </a:lnTo>
                <a:lnTo>
                  <a:pt x="9" y="46"/>
                </a:lnTo>
                <a:lnTo>
                  <a:pt x="12" y="50"/>
                </a:lnTo>
                <a:lnTo>
                  <a:pt x="17" y="53"/>
                </a:lnTo>
                <a:lnTo>
                  <a:pt x="22" y="54"/>
                </a:lnTo>
                <a:lnTo>
                  <a:pt x="28" y="55"/>
                </a:lnTo>
                <a:lnTo>
                  <a:pt x="28" y="55"/>
                </a:lnTo>
                <a:lnTo>
                  <a:pt x="33" y="54"/>
                </a:lnTo>
                <a:lnTo>
                  <a:pt x="38" y="53"/>
                </a:lnTo>
                <a:lnTo>
                  <a:pt x="44" y="50"/>
                </a:lnTo>
                <a:lnTo>
                  <a:pt x="47" y="46"/>
                </a:lnTo>
                <a:lnTo>
                  <a:pt x="51" y="42"/>
                </a:lnTo>
                <a:lnTo>
                  <a:pt x="53" y="38"/>
                </a:lnTo>
                <a:lnTo>
                  <a:pt x="55" y="33"/>
                </a:lnTo>
                <a:lnTo>
                  <a:pt x="55" y="27"/>
                </a:lnTo>
                <a:lnTo>
                  <a:pt x="55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4" name="石家庄">
            <a:extLst>
              <a:ext uri="{FF2B5EF4-FFF2-40B4-BE49-F238E27FC236}">
                <a16:creationId xmlns:a16="http://schemas.microsoft.com/office/drawing/2014/main" id="{A7BD579C-3D5D-407F-83A8-B2015EF91179}"/>
              </a:ext>
            </a:extLst>
          </p:cNvPr>
          <p:cNvSpPr>
            <a:spLocks/>
          </p:cNvSpPr>
          <p:nvPr/>
        </p:nvSpPr>
        <p:spPr bwMode="auto">
          <a:xfrm>
            <a:off x="5205449" y="2504615"/>
            <a:ext cx="25415" cy="19061"/>
          </a:xfrm>
          <a:custGeom>
            <a:avLst/>
            <a:gdLst>
              <a:gd name="T0" fmla="*/ 55 w 55"/>
              <a:gd name="T1" fmla="*/ 28 h 56"/>
              <a:gd name="T2" fmla="*/ 55 w 55"/>
              <a:gd name="T3" fmla="*/ 28 h 56"/>
              <a:gd name="T4" fmla="*/ 54 w 55"/>
              <a:gd name="T5" fmla="*/ 22 h 56"/>
              <a:gd name="T6" fmla="*/ 53 w 55"/>
              <a:gd name="T7" fmla="*/ 17 h 56"/>
              <a:gd name="T8" fmla="*/ 50 w 55"/>
              <a:gd name="T9" fmla="*/ 13 h 56"/>
              <a:gd name="T10" fmla="*/ 46 w 55"/>
              <a:gd name="T11" fmla="*/ 9 h 56"/>
              <a:gd name="T12" fmla="*/ 43 w 55"/>
              <a:gd name="T13" fmla="*/ 5 h 56"/>
              <a:gd name="T14" fmla="*/ 38 w 55"/>
              <a:gd name="T15" fmla="*/ 2 h 56"/>
              <a:gd name="T16" fmla="*/ 32 w 55"/>
              <a:gd name="T17" fmla="*/ 1 h 56"/>
              <a:gd name="T18" fmla="*/ 27 w 55"/>
              <a:gd name="T19" fmla="*/ 0 h 56"/>
              <a:gd name="T20" fmla="*/ 27 w 55"/>
              <a:gd name="T21" fmla="*/ 0 h 56"/>
              <a:gd name="T22" fmla="*/ 22 w 55"/>
              <a:gd name="T23" fmla="*/ 1 h 56"/>
              <a:gd name="T24" fmla="*/ 17 w 55"/>
              <a:gd name="T25" fmla="*/ 2 h 56"/>
              <a:gd name="T26" fmla="*/ 11 w 55"/>
              <a:gd name="T27" fmla="*/ 5 h 56"/>
              <a:gd name="T28" fmla="*/ 8 w 55"/>
              <a:gd name="T29" fmla="*/ 9 h 56"/>
              <a:gd name="T30" fmla="*/ 4 w 55"/>
              <a:gd name="T31" fmla="*/ 13 h 56"/>
              <a:gd name="T32" fmla="*/ 2 w 55"/>
              <a:gd name="T33" fmla="*/ 17 h 56"/>
              <a:gd name="T34" fmla="*/ 0 w 55"/>
              <a:gd name="T35" fmla="*/ 22 h 56"/>
              <a:gd name="T36" fmla="*/ 0 w 55"/>
              <a:gd name="T37" fmla="*/ 28 h 56"/>
              <a:gd name="T38" fmla="*/ 0 w 55"/>
              <a:gd name="T39" fmla="*/ 28 h 56"/>
              <a:gd name="T40" fmla="*/ 0 w 55"/>
              <a:gd name="T41" fmla="*/ 34 h 56"/>
              <a:gd name="T42" fmla="*/ 2 w 55"/>
              <a:gd name="T43" fmla="*/ 39 h 56"/>
              <a:gd name="T44" fmla="*/ 4 w 55"/>
              <a:gd name="T45" fmla="*/ 44 h 56"/>
              <a:gd name="T46" fmla="*/ 8 w 55"/>
              <a:gd name="T47" fmla="*/ 48 h 56"/>
              <a:gd name="T48" fmla="*/ 11 w 55"/>
              <a:gd name="T49" fmla="*/ 51 h 56"/>
              <a:gd name="T50" fmla="*/ 17 w 55"/>
              <a:gd name="T51" fmla="*/ 53 h 56"/>
              <a:gd name="T52" fmla="*/ 22 w 55"/>
              <a:gd name="T53" fmla="*/ 55 h 56"/>
              <a:gd name="T54" fmla="*/ 27 w 55"/>
              <a:gd name="T55" fmla="*/ 56 h 56"/>
              <a:gd name="T56" fmla="*/ 27 w 55"/>
              <a:gd name="T57" fmla="*/ 56 h 56"/>
              <a:gd name="T58" fmla="*/ 32 w 55"/>
              <a:gd name="T59" fmla="*/ 55 h 56"/>
              <a:gd name="T60" fmla="*/ 38 w 55"/>
              <a:gd name="T61" fmla="*/ 53 h 56"/>
              <a:gd name="T62" fmla="*/ 43 w 55"/>
              <a:gd name="T63" fmla="*/ 51 h 56"/>
              <a:gd name="T64" fmla="*/ 46 w 55"/>
              <a:gd name="T65" fmla="*/ 48 h 56"/>
              <a:gd name="T66" fmla="*/ 50 w 55"/>
              <a:gd name="T67" fmla="*/ 44 h 56"/>
              <a:gd name="T68" fmla="*/ 53 w 55"/>
              <a:gd name="T69" fmla="*/ 39 h 56"/>
              <a:gd name="T70" fmla="*/ 54 w 55"/>
              <a:gd name="T71" fmla="*/ 34 h 56"/>
              <a:gd name="T72" fmla="*/ 55 w 55"/>
              <a:gd name="T73" fmla="*/ 28 h 56"/>
              <a:gd name="T74" fmla="*/ 55 w 55"/>
              <a:gd name="T75" fmla="*/ 2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6">
                <a:moveTo>
                  <a:pt x="55" y="28"/>
                </a:moveTo>
                <a:lnTo>
                  <a:pt x="55" y="28"/>
                </a:lnTo>
                <a:lnTo>
                  <a:pt x="54" y="22"/>
                </a:lnTo>
                <a:lnTo>
                  <a:pt x="53" y="17"/>
                </a:lnTo>
                <a:lnTo>
                  <a:pt x="50" y="13"/>
                </a:lnTo>
                <a:lnTo>
                  <a:pt x="46" y="9"/>
                </a:lnTo>
                <a:lnTo>
                  <a:pt x="43" y="5"/>
                </a:lnTo>
                <a:lnTo>
                  <a:pt x="38" y="2"/>
                </a:lnTo>
                <a:lnTo>
                  <a:pt x="32" y="1"/>
                </a:lnTo>
                <a:lnTo>
                  <a:pt x="27" y="0"/>
                </a:lnTo>
                <a:lnTo>
                  <a:pt x="27" y="0"/>
                </a:lnTo>
                <a:lnTo>
                  <a:pt x="22" y="1"/>
                </a:lnTo>
                <a:lnTo>
                  <a:pt x="17" y="2"/>
                </a:lnTo>
                <a:lnTo>
                  <a:pt x="11" y="5"/>
                </a:lnTo>
                <a:lnTo>
                  <a:pt x="8" y="9"/>
                </a:lnTo>
                <a:lnTo>
                  <a:pt x="4" y="13"/>
                </a:lnTo>
                <a:lnTo>
                  <a:pt x="2" y="17"/>
                </a:lnTo>
                <a:lnTo>
                  <a:pt x="0" y="22"/>
                </a:lnTo>
                <a:lnTo>
                  <a:pt x="0" y="28"/>
                </a:lnTo>
                <a:lnTo>
                  <a:pt x="0" y="28"/>
                </a:lnTo>
                <a:lnTo>
                  <a:pt x="0" y="34"/>
                </a:lnTo>
                <a:lnTo>
                  <a:pt x="2" y="39"/>
                </a:lnTo>
                <a:lnTo>
                  <a:pt x="4" y="44"/>
                </a:lnTo>
                <a:lnTo>
                  <a:pt x="8" y="48"/>
                </a:lnTo>
                <a:lnTo>
                  <a:pt x="11" y="51"/>
                </a:lnTo>
                <a:lnTo>
                  <a:pt x="17" y="53"/>
                </a:lnTo>
                <a:lnTo>
                  <a:pt x="22" y="55"/>
                </a:lnTo>
                <a:lnTo>
                  <a:pt x="27" y="56"/>
                </a:lnTo>
                <a:lnTo>
                  <a:pt x="27" y="56"/>
                </a:lnTo>
                <a:lnTo>
                  <a:pt x="32" y="55"/>
                </a:lnTo>
                <a:lnTo>
                  <a:pt x="38" y="53"/>
                </a:lnTo>
                <a:lnTo>
                  <a:pt x="43" y="51"/>
                </a:lnTo>
                <a:lnTo>
                  <a:pt x="46" y="48"/>
                </a:lnTo>
                <a:lnTo>
                  <a:pt x="50" y="44"/>
                </a:lnTo>
                <a:lnTo>
                  <a:pt x="53" y="39"/>
                </a:lnTo>
                <a:lnTo>
                  <a:pt x="54" y="34"/>
                </a:lnTo>
                <a:lnTo>
                  <a:pt x="55" y="28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5" name="天津">
            <a:extLst>
              <a:ext uri="{FF2B5EF4-FFF2-40B4-BE49-F238E27FC236}">
                <a16:creationId xmlns:a16="http://schemas.microsoft.com/office/drawing/2014/main" id="{01626B9B-E2F7-4C11-816B-E66684820519}"/>
              </a:ext>
            </a:extLst>
          </p:cNvPr>
          <p:cNvSpPr>
            <a:spLocks/>
          </p:cNvSpPr>
          <p:nvPr/>
        </p:nvSpPr>
        <p:spPr bwMode="auto">
          <a:xfrm>
            <a:off x="5503737" y="2368178"/>
            <a:ext cx="25415" cy="18058"/>
          </a:xfrm>
          <a:custGeom>
            <a:avLst/>
            <a:gdLst>
              <a:gd name="T0" fmla="*/ 55 w 55"/>
              <a:gd name="T1" fmla="*/ 28 h 55"/>
              <a:gd name="T2" fmla="*/ 55 w 55"/>
              <a:gd name="T3" fmla="*/ 28 h 55"/>
              <a:gd name="T4" fmla="*/ 54 w 55"/>
              <a:gd name="T5" fmla="*/ 22 h 55"/>
              <a:gd name="T6" fmla="*/ 53 w 55"/>
              <a:gd name="T7" fmla="*/ 16 h 55"/>
              <a:gd name="T8" fmla="*/ 50 w 55"/>
              <a:gd name="T9" fmla="*/ 12 h 55"/>
              <a:gd name="T10" fmla="*/ 46 w 55"/>
              <a:gd name="T11" fmla="*/ 8 h 55"/>
              <a:gd name="T12" fmla="*/ 42 w 55"/>
              <a:gd name="T13" fmla="*/ 5 h 55"/>
              <a:gd name="T14" fmla="*/ 38 w 55"/>
              <a:gd name="T15" fmla="*/ 2 h 55"/>
              <a:gd name="T16" fmla="*/ 33 w 55"/>
              <a:gd name="T17" fmla="*/ 0 h 55"/>
              <a:gd name="T18" fmla="*/ 27 w 55"/>
              <a:gd name="T19" fmla="*/ 0 h 55"/>
              <a:gd name="T20" fmla="*/ 27 w 55"/>
              <a:gd name="T21" fmla="*/ 0 h 55"/>
              <a:gd name="T22" fmla="*/ 21 w 55"/>
              <a:gd name="T23" fmla="*/ 0 h 55"/>
              <a:gd name="T24" fmla="*/ 16 w 55"/>
              <a:gd name="T25" fmla="*/ 2 h 55"/>
              <a:gd name="T26" fmla="*/ 11 w 55"/>
              <a:gd name="T27" fmla="*/ 5 h 55"/>
              <a:gd name="T28" fmla="*/ 7 w 55"/>
              <a:gd name="T29" fmla="*/ 8 h 55"/>
              <a:gd name="T30" fmla="*/ 4 w 55"/>
              <a:gd name="T31" fmla="*/ 12 h 55"/>
              <a:gd name="T32" fmla="*/ 2 w 55"/>
              <a:gd name="T33" fmla="*/ 16 h 55"/>
              <a:gd name="T34" fmla="*/ 0 w 55"/>
              <a:gd name="T35" fmla="*/ 22 h 55"/>
              <a:gd name="T36" fmla="*/ 0 w 55"/>
              <a:gd name="T37" fmla="*/ 28 h 55"/>
              <a:gd name="T38" fmla="*/ 0 w 55"/>
              <a:gd name="T39" fmla="*/ 28 h 55"/>
              <a:gd name="T40" fmla="*/ 0 w 55"/>
              <a:gd name="T41" fmla="*/ 33 h 55"/>
              <a:gd name="T42" fmla="*/ 2 w 55"/>
              <a:gd name="T43" fmla="*/ 38 h 55"/>
              <a:gd name="T44" fmla="*/ 4 w 55"/>
              <a:gd name="T45" fmla="*/ 43 h 55"/>
              <a:gd name="T46" fmla="*/ 7 w 55"/>
              <a:gd name="T47" fmla="*/ 47 h 55"/>
              <a:gd name="T48" fmla="*/ 11 w 55"/>
              <a:gd name="T49" fmla="*/ 50 h 55"/>
              <a:gd name="T50" fmla="*/ 16 w 55"/>
              <a:gd name="T51" fmla="*/ 53 h 55"/>
              <a:gd name="T52" fmla="*/ 21 w 55"/>
              <a:gd name="T53" fmla="*/ 54 h 55"/>
              <a:gd name="T54" fmla="*/ 27 w 55"/>
              <a:gd name="T55" fmla="*/ 55 h 55"/>
              <a:gd name="T56" fmla="*/ 27 w 55"/>
              <a:gd name="T57" fmla="*/ 55 h 55"/>
              <a:gd name="T58" fmla="*/ 33 w 55"/>
              <a:gd name="T59" fmla="*/ 54 h 55"/>
              <a:gd name="T60" fmla="*/ 38 w 55"/>
              <a:gd name="T61" fmla="*/ 53 h 55"/>
              <a:gd name="T62" fmla="*/ 42 w 55"/>
              <a:gd name="T63" fmla="*/ 50 h 55"/>
              <a:gd name="T64" fmla="*/ 46 w 55"/>
              <a:gd name="T65" fmla="*/ 47 h 55"/>
              <a:gd name="T66" fmla="*/ 50 w 55"/>
              <a:gd name="T67" fmla="*/ 43 h 55"/>
              <a:gd name="T68" fmla="*/ 53 w 55"/>
              <a:gd name="T69" fmla="*/ 38 h 55"/>
              <a:gd name="T70" fmla="*/ 54 w 55"/>
              <a:gd name="T71" fmla="*/ 33 h 55"/>
              <a:gd name="T72" fmla="*/ 55 w 55"/>
              <a:gd name="T73" fmla="*/ 28 h 55"/>
              <a:gd name="T74" fmla="*/ 55 w 55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8"/>
                </a:moveTo>
                <a:lnTo>
                  <a:pt x="55" y="28"/>
                </a:lnTo>
                <a:lnTo>
                  <a:pt x="54" y="22"/>
                </a:lnTo>
                <a:lnTo>
                  <a:pt x="53" y="16"/>
                </a:lnTo>
                <a:lnTo>
                  <a:pt x="50" y="12"/>
                </a:lnTo>
                <a:lnTo>
                  <a:pt x="46" y="8"/>
                </a:lnTo>
                <a:lnTo>
                  <a:pt x="42" y="5"/>
                </a:lnTo>
                <a:lnTo>
                  <a:pt x="38" y="2"/>
                </a:lnTo>
                <a:lnTo>
                  <a:pt x="33" y="0"/>
                </a:lnTo>
                <a:lnTo>
                  <a:pt x="27" y="0"/>
                </a:lnTo>
                <a:lnTo>
                  <a:pt x="27" y="0"/>
                </a:lnTo>
                <a:lnTo>
                  <a:pt x="21" y="0"/>
                </a:lnTo>
                <a:lnTo>
                  <a:pt x="16" y="2"/>
                </a:lnTo>
                <a:lnTo>
                  <a:pt x="11" y="5"/>
                </a:lnTo>
                <a:lnTo>
                  <a:pt x="7" y="8"/>
                </a:lnTo>
                <a:lnTo>
                  <a:pt x="4" y="12"/>
                </a:lnTo>
                <a:lnTo>
                  <a:pt x="2" y="16"/>
                </a:lnTo>
                <a:lnTo>
                  <a:pt x="0" y="22"/>
                </a:lnTo>
                <a:lnTo>
                  <a:pt x="0" y="28"/>
                </a:lnTo>
                <a:lnTo>
                  <a:pt x="0" y="28"/>
                </a:lnTo>
                <a:lnTo>
                  <a:pt x="0" y="33"/>
                </a:lnTo>
                <a:lnTo>
                  <a:pt x="2" y="38"/>
                </a:lnTo>
                <a:lnTo>
                  <a:pt x="4" y="43"/>
                </a:lnTo>
                <a:lnTo>
                  <a:pt x="7" y="47"/>
                </a:lnTo>
                <a:lnTo>
                  <a:pt x="11" y="50"/>
                </a:lnTo>
                <a:lnTo>
                  <a:pt x="16" y="53"/>
                </a:lnTo>
                <a:lnTo>
                  <a:pt x="21" y="54"/>
                </a:lnTo>
                <a:lnTo>
                  <a:pt x="27" y="55"/>
                </a:lnTo>
                <a:lnTo>
                  <a:pt x="27" y="55"/>
                </a:lnTo>
                <a:lnTo>
                  <a:pt x="33" y="54"/>
                </a:lnTo>
                <a:lnTo>
                  <a:pt x="38" y="53"/>
                </a:lnTo>
                <a:lnTo>
                  <a:pt x="42" y="50"/>
                </a:lnTo>
                <a:lnTo>
                  <a:pt x="46" y="47"/>
                </a:lnTo>
                <a:lnTo>
                  <a:pt x="50" y="43"/>
                </a:lnTo>
                <a:lnTo>
                  <a:pt x="53" y="38"/>
                </a:lnTo>
                <a:lnTo>
                  <a:pt x="54" y="33"/>
                </a:lnTo>
                <a:lnTo>
                  <a:pt x="55" y="28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6" name="乌鲁木齐">
            <a:extLst>
              <a:ext uri="{FF2B5EF4-FFF2-40B4-BE49-F238E27FC236}">
                <a16:creationId xmlns:a16="http://schemas.microsoft.com/office/drawing/2014/main" id="{3F19BE8F-4F29-41A7-BC91-F49336A8BC6F}"/>
              </a:ext>
            </a:extLst>
          </p:cNvPr>
          <p:cNvSpPr>
            <a:spLocks/>
          </p:cNvSpPr>
          <p:nvPr/>
        </p:nvSpPr>
        <p:spPr bwMode="auto">
          <a:xfrm>
            <a:off x="2320213" y="1662920"/>
            <a:ext cx="25415" cy="18058"/>
          </a:xfrm>
          <a:custGeom>
            <a:avLst/>
            <a:gdLst>
              <a:gd name="T0" fmla="*/ 56 w 56"/>
              <a:gd name="T1" fmla="*/ 27 h 55"/>
              <a:gd name="T2" fmla="*/ 56 w 56"/>
              <a:gd name="T3" fmla="*/ 27 h 55"/>
              <a:gd name="T4" fmla="*/ 54 w 56"/>
              <a:gd name="T5" fmla="*/ 21 h 55"/>
              <a:gd name="T6" fmla="*/ 53 w 56"/>
              <a:gd name="T7" fmla="*/ 16 h 55"/>
              <a:gd name="T8" fmla="*/ 50 w 56"/>
              <a:gd name="T9" fmla="*/ 12 h 55"/>
              <a:gd name="T10" fmla="*/ 47 w 56"/>
              <a:gd name="T11" fmla="*/ 7 h 55"/>
              <a:gd name="T12" fmla="*/ 43 w 56"/>
              <a:gd name="T13" fmla="*/ 4 h 55"/>
              <a:gd name="T14" fmla="*/ 39 w 56"/>
              <a:gd name="T15" fmla="*/ 2 h 55"/>
              <a:gd name="T16" fmla="*/ 33 w 56"/>
              <a:gd name="T17" fmla="*/ 0 h 55"/>
              <a:gd name="T18" fmla="*/ 28 w 56"/>
              <a:gd name="T19" fmla="*/ 0 h 55"/>
              <a:gd name="T20" fmla="*/ 28 w 56"/>
              <a:gd name="T21" fmla="*/ 0 h 55"/>
              <a:gd name="T22" fmla="*/ 22 w 56"/>
              <a:gd name="T23" fmla="*/ 0 h 55"/>
              <a:gd name="T24" fmla="*/ 16 w 56"/>
              <a:gd name="T25" fmla="*/ 2 h 55"/>
              <a:gd name="T26" fmla="*/ 12 w 56"/>
              <a:gd name="T27" fmla="*/ 4 h 55"/>
              <a:gd name="T28" fmla="*/ 8 w 56"/>
              <a:gd name="T29" fmla="*/ 7 h 55"/>
              <a:gd name="T30" fmla="*/ 5 w 56"/>
              <a:gd name="T31" fmla="*/ 12 h 55"/>
              <a:gd name="T32" fmla="*/ 3 w 56"/>
              <a:gd name="T33" fmla="*/ 16 h 55"/>
              <a:gd name="T34" fmla="*/ 0 w 56"/>
              <a:gd name="T35" fmla="*/ 21 h 55"/>
              <a:gd name="T36" fmla="*/ 0 w 56"/>
              <a:gd name="T37" fmla="*/ 27 h 55"/>
              <a:gd name="T38" fmla="*/ 0 w 56"/>
              <a:gd name="T39" fmla="*/ 27 h 55"/>
              <a:gd name="T40" fmla="*/ 0 w 56"/>
              <a:gd name="T41" fmla="*/ 33 h 55"/>
              <a:gd name="T42" fmla="*/ 3 w 56"/>
              <a:gd name="T43" fmla="*/ 38 h 55"/>
              <a:gd name="T44" fmla="*/ 5 w 56"/>
              <a:gd name="T45" fmla="*/ 42 h 55"/>
              <a:gd name="T46" fmla="*/ 8 w 56"/>
              <a:gd name="T47" fmla="*/ 47 h 55"/>
              <a:gd name="T48" fmla="*/ 12 w 56"/>
              <a:gd name="T49" fmla="*/ 50 h 55"/>
              <a:gd name="T50" fmla="*/ 16 w 56"/>
              <a:gd name="T51" fmla="*/ 53 h 55"/>
              <a:gd name="T52" fmla="*/ 22 w 56"/>
              <a:gd name="T53" fmla="*/ 54 h 55"/>
              <a:gd name="T54" fmla="*/ 28 w 56"/>
              <a:gd name="T55" fmla="*/ 55 h 55"/>
              <a:gd name="T56" fmla="*/ 28 w 56"/>
              <a:gd name="T57" fmla="*/ 55 h 55"/>
              <a:gd name="T58" fmla="*/ 33 w 56"/>
              <a:gd name="T59" fmla="*/ 54 h 55"/>
              <a:gd name="T60" fmla="*/ 39 w 56"/>
              <a:gd name="T61" fmla="*/ 53 h 55"/>
              <a:gd name="T62" fmla="*/ 43 w 56"/>
              <a:gd name="T63" fmla="*/ 50 h 55"/>
              <a:gd name="T64" fmla="*/ 47 w 56"/>
              <a:gd name="T65" fmla="*/ 47 h 55"/>
              <a:gd name="T66" fmla="*/ 50 w 56"/>
              <a:gd name="T67" fmla="*/ 42 h 55"/>
              <a:gd name="T68" fmla="*/ 53 w 56"/>
              <a:gd name="T69" fmla="*/ 38 h 55"/>
              <a:gd name="T70" fmla="*/ 54 w 56"/>
              <a:gd name="T71" fmla="*/ 33 h 55"/>
              <a:gd name="T72" fmla="*/ 56 w 56"/>
              <a:gd name="T73" fmla="*/ 27 h 55"/>
              <a:gd name="T74" fmla="*/ 56 w 56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" h="55">
                <a:moveTo>
                  <a:pt x="56" y="27"/>
                </a:moveTo>
                <a:lnTo>
                  <a:pt x="56" y="27"/>
                </a:lnTo>
                <a:lnTo>
                  <a:pt x="54" y="21"/>
                </a:lnTo>
                <a:lnTo>
                  <a:pt x="53" y="16"/>
                </a:lnTo>
                <a:lnTo>
                  <a:pt x="50" y="12"/>
                </a:lnTo>
                <a:lnTo>
                  <a:pt x="47" y="7"/>
                </a:lnTo>
                <a:lnTo>
                  <a:pt x="43" y="4"/>
                </a:lnTo>
                <a:lnTo>
                  <a:pt x="39" y="2"/>
                </a:lnTo>
                <a:lnTo>
                  <a:pt x="33" y="0"/>
                </a:lnTo>
                <a:lnTo>
                  <a:pt x="28" y="0"/>
                </a:lnTo>
                <a:lnTo>
                  <a:pt x="28" y="0"/>
                </a:lnTo>
                <a:lnTo>
                  <a:pt x="22" y="0"/>
                </a:lnTo>
                <a:lnTo>
                  <a:pt x="16" y="2"/>
                </a:lnTo>
                <a:lnTo>
                  <a:pt x="12" y="4"/>
                </a:lnTo>
                <a:lnTo>
                  <a:pt x="8" y="7"/>
                </a:lnTo>
                <a:lnTo>
                  <a:pt x="5" y="12"/>
                </a:lnTo>
                <a:lnTo>
                  <a:pt x="3" y="16"/>
                </a:lnTo>
                <a:lnTo>
                  <a:pt x="0" y="21"/>
                </a:lnTo>
                <a:lnTo>
                  <a:pt x="0" y="27"/>
                </a:lnTo>
                <a:lnTo>
                  <a:pt x="0" y="27"/>
                </a:lnTo>
                <a:lnTo>
                  <a:pt x="0" y="33"/>
                </a:lnTo>
                <a:lnTo>
                  <a:pt x="3" y="38"/>
                </a:lnTo>
                <a:lnTo>
                  <a:pt x="5" y="42"/>
                </a:lnTo>
                <a:lnTo>
                  <a:pt x="8" y="47"/>
                </a:lnTo>
                <a:lnTo>
                  <a:pt x="12" y="50"/>
                </a:lnTo>
                <a:lnTo>
                  <a:pt x="16" y="53"/>
                </a:lnTo>
                <a:lnTo>
                  <a:pt x="22" y="54"/>
                </a:lnTo>
                <a:lnTo>
                  <a:pt x="28" y="55"/>
                </a:lnTo>
                <a:lnTo>
                  <a:pt x="28" y="55"/>
                </a:lnTo>
                <a:lnTo>
                  <a:pt x="33" y="54"/>
                </a:lnTo>
                <a:lnTo>
                  <a:pt x="39" y="53"/>
                </a:lnTo>
                <a:lnTo>
                  <a:pt x="43" y="50"/>
                </a:lnTo>
                <a:lnTo>
                  <a:pt x="47" y="47"/>
                </a:lnTo>
                <a:lnTo>
                  <a:pt x="50" y="42"/>
                </a:lnTo>
                <a:lnTo>
                  <a:pt x="53" y="38"/>
                </a:lnTo>
                <a:lnTo>
                  <a:pt x="54" y="33"/>
                </a:lnTo>
                <a:lnTo>
                  <a:pt x="56" y="27"/>
                </a:lnTo>
                <a:lnTo>
                  <a:pt x="56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7" name="呼和浩特">
            <a:extLst>
              <a:ext uri="{FF2B5EF4-FFF2-40B4-BE49-F238E27FC236}">
                <a16:creationId xmlns:a16="http://schemas.microsoft.com/office/drawing/2014/main" id="{B69467DE-1DEE-47B9-A71C-6DF5A3ED587D}"/>
              </a:ext>
            </a:extLst>
          </p:cNvPr>
          <p:cNvSpPr>
            <a:spLocks/>
          </p:cNvSpPr>
          <p:nvPr/>
        </p:nvSpPr>
        <p:spPr bwMode="auto">
          <a:xfrm>
            <a:off x="4872382" y="2198635"/>
            <a:ext cx="24077" cy="18058"/>
          </a:xfrm>
          <a:custGeom>
            <a:avLst/>
            <a:gdLst>
              <a:gd name="T0" fmla="*/ 55 w 55"/>
              <a:gd name="T1" fmla="*/ 29 h 56"/>
              <a:gd name="T2" fmla="*/ 55 w 55"/>
              <a:gd name="T3" fmla="*/ 29 h 56"/>
              <a:gd name="T4" fmla="*/ 55 w 55"/>
              <a:gd name="T5" fmla="*/ 22 h 56"/>
              <a:gd name="T6" fmla="*/ 53 w 55"/>
              <a:gd name="T7" fmla="*/ 17 h 56"/>
              <a:gd name="T8" fmla="*/ 51 w 55"/>
              <a:gd name="T9" fmla="*/ 13 h 56"/>
              <a:gd name="T10" fmla="*/ 48 w 55"/>
              <a:gd name="T11" fmla="*/ 9 h 56"/>
              <a:gd name="T12" fmla="*/ 44 w 55"/>
              <a:gd name="T13" fmla="*/ 5 h 56"/>
              <a:gd name="T14" fmla="*/ 38 w 55"/>
              <a:gd name="T15" fmla="*/ 3 h 56"/>
              <a:gd name="T16" fmla="*/ 34 w 55"/>
              <a:gd name="T17" fmla="*/ 1 h 56"/>
              <a:gd name="T18" fmla="*/ 28 w 55"/>
              <a:gd name="T19" fmla="*/ 0 h 56"/>
              <a:gd name="T20" fmla="*/ 28 w 55"/>
              <a:gd name="T21" fmla="*/ 0 h 56"/>
              <a:gd name="T22" fmla="*/ 22 w 55"/>
              <a:gd name="T23" fmla="*/ 1 h 56"/>
              <a:gd name="T24" fmla="*/ 17 w 55"/>
              <a:gd name="T25" fmla="*/ 3 h 56"/>
              <a:gd name="T26" fmla="*/ 13 w 55"/>
              <a:gd name="T27" fmla="*/ 5 h 56"/>
              <a:gd name="T28" fmla="*/ 9 w 55"/>
              <a:gd name="T29" fmla="*/ 9 h 56"/>
              <a:gd name="T30" fmla="*/ 5 w 55"/>
              <a:gd name="T31" fmla="*/ 13 h 56"/>
              <a:gd name="T32" fmla="*/ 2 w 55"/>
              <a:gd name="T33" fmla="*/ 17 h 56"/>
              <a:gd name="T34" fmla="*/ 1 w 55"/>
              <a:gd name="T35" fmla="*/ 22 h 56"/>
              <a:gd name="T36" fmla="*/ 0 w 55"/>
              <a:gd name="T37" fmla="*/ 29 h 56"/>
              <a:gd name="T38" fmla="*/ 0 w 55"/>
              <a:gd name="T39" fmla="*/ 29 h 56"/>
              <a:gd name="T40" fmla="*/ 1 w 55"/>
              <a:gd name="T41" fmla="*/ 34 h 56"/>
              <a:gd name="T42" fmla="*/ 2 w 55"/>
              <a:gd name="T43" fmla="*/ 39 h 56"/>
              <a:gd name="T44" fmla="*/ 5 w 55"/>
              <a:gd name="T45" fmla="*/ 44 h 56"/>
              <a:gd name="T46" fmla="*/ 9 w 55"/>
              <a:gd name="T47" fmla="*/ 48 h 56"/>
              <a:gd name="T48" fmla="*/ 13 w 55"/>
              <a:gd name="T49" fmla="*/ 51 h 56"/>
              <a:gd name="T50" fmla="*/ 17 w 55"/>
              <a:gd name="T51" fmla="*/ 54 h 56"/>
              <a:gd name="T52" fmla="*/ 22 w 55"/>
              <a:gd name="T53" fmla="*/ 55 h 56"/>
              <a:gd name="T54" fmla="*/ 28 w 55"/>
              <a:gd name="T55" fmla="*/ 56 h 56"/>
              <a:gd name="T56" fmla="*/ 28 w 55"/>
              <a:gd name="T57" fmla="*/ 56 h 56"/>
              <a:gd name="T58" fmla="*/ 34 w 55"/>
              <a:gd name="T59" fmla="*/ 55 h 56"/>
              <a:gd name="T60" fmla="*/ 38 w 55"/>
              <a:gd name="T61" fmla="*/ 54 h 56"/>
              <a:gd name="T62" fmla="*/ 44 w 55"/>
              <a:gd name="T63" fmla="*/ 51 h 56"/>
              <a:gd name="T64" fmla="*/ 48 w 55"/>
              <a:gd name="T65" fmla="*/ 48 h 56"/>
              <a:gd name="T66" fmla="*/ 51 w 55"/>
              <a:gd name="T67" fmla="*/ 44 h 56"/>
              <a:gd name="T68" fmla="*/ 53 w 55"/>
              <a:gd name="T69" fmla="*/ 39 h 56"/>
              <a:gd name="T70" fmla="*/ 55 w 55"/>
              <a:gd name="T71" fmla="*/ 34 h 56"/>
              <a:gd name="T72" fmla="*/ 55 w 55"/>
              <a:gd name="T73" fmla="*/ 29 h 56"/>
              <a:gd name="T74" fmla="*/ 55 w 55"/>
              <a:gd name="T75" fmla="*/ 2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6">
                <a:moveTo>
                  <a:pt x="55" y="29"/>
                </a:moveTo>
                <a:lnTo>
                  <a:pt x="55" y="29"/>
                </a:lnTo>
                <a:lnTo>
                  <a:pt x="55" y="22"/>
                </a:lnTo>
                <a:lnTo>
                  <a:pt x="53" y="17"/>
                </a:lnTo>
                <a:lnTo>
                  <a:pt x="51" y="13"/>
                </a:lnTo>
                <a:lnTo>
                  <a:pt x="48" y="9"/>
                </a:lnTo>
                <a:lnTo>
                  <a:pt x="44" y="5"/>
                </a:lnTo>
                <a:lnTo>
                  <a:pt x="38" y="3"/>
                </a:lnTo>
                <a:lnTo>
                  <a:pt x="34" y="1"/>
                </a:lnTo>
                <a:lnTo>
                  <a:pt x="28" y="0"/>
                </a:lnTo>
                <a:lnTo>
                  <a:pt x="28" y="0"/>
                </a:lnTo>
                <a:lnTo>
                  <a:pt x="22" y="1"/>
                </a:lnTo>
                <a:lnTo>
                  <a:pt x="17" y="3"/>
                </a:lnTo>
                <a:lnTo>
                  <a:pt x="13" y="5"/>
                </a:lnTo>
                <a:lnTo>
                  <a:pt x="9" y="9"/>
                </a:lnTo>
                <a:lnTo>
                  <a:pt x="5" y="13"/>
                </a:lnTo>
                <a:lnTo>
                  <a:pt x="2" y="17"/>
                </a:lnTo>
                <a:lnTo>
                  <a:pt x="1" y="22"/>
                </a:lnTo>
                <a:lnTo>
                  <a:pt x="0" y="29"/>
                </a:lnTo>
                <a:lnTo>
                  <a:pt x="0" y="29"/>
                </a:lnTo>
                <a:lnTo>
                  <a:pt x="1" y="34"/>
                </a:lnTo>
                <a:lnTo>
                  <a:pt x="2" y="39"/>
                </a:lnTo>
                <a:lnTo>
                  <a:pt x="5" y="44"/>
                </a:lnTo>
                <a:lnTo>
                  <a:pt x="9" y="48"/>
                </a:lnTo>
                <a:lnTo>
                  <a:pt x="13" y="51"/>
                </a:lnTo>
                <a:lnTo>
                  <a:pt x="17" y="54"/>
                </a:lnTo>
                <a:lnTo>
                  <a:pt x="22" y="55"/>
                </a:lnTo>
                <a:lnTo>
                  <a:pt x="28" y="56"/>
                </a:lnTo>
                <a:lnTo>
                  <a:pt x="28" y="56"/>
                </a:lnTo>
                <a:lnTo>
                  <a:pt x="34" y="55"/>
                </a:lnTo>
                <a:lnTo>
                  <a:pt x="38" y="54"/>
                </a:lnTo>
                <a:lnTo>
                  <a:pt x="44" y="51"/>
                </a:lnTo>
                <a:lnTo>
                  <a:pt x="48" y="48"/>
                </a:lnTo>
                <a:lnTo>
                  <a:pt x="51" y="44"/>
                </a:lnTo>
                <a:lnTo>
                  <a:pt x="53" y="39"/>
                </a:lnTo>
                <a:lnTo>
                  <a:pt x="55" y="34"/>
                </a:lnTo>
                <a:lnTo>
                  <a:pt x="55" y="29"/>
                </a:lnTo>
                <a:lnTo>
                  <a:pt x="55" y="29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8" name="长春">
            <a:extLst>
              <a:ext uri="{FF2B5EF4-FFF2-40B4-BE49-F238E27FC236}">
                <a16:creationId xmlns:a16="http://schemas.microsoft.com/office/drawing/2014/main" id="{C586F6E6-0C5E-4475-8349-20B99A37E002}"/>
              </a:ext>
            </a:extLst>
          </p:cNvPr>
          <p:cNvSpPr>
            <a:spLocks/>
          </p:cNvSpPr>
          <p:nvPr/>
        </p:nvSpPr>
        <p:spPr bwMode="auto">
          <a:xfrm>
            <a:off x="6310319" y="1759228"/>
            <a:ext cx="25415" cy="18058"/>
          </a:xfrm>
          <a:custGeom>
            <a:avLst/>
            <a:gdLst>
              <a:gd name="T0" fmla="*/ 55 w 55"/>
              <a:gd name="T1" fmla="*/ 27 h 55"/>
              <a:gd name="T2" fmla="*/ 55 w 55"/>
              <a:gd name="T3" fmla="*/ 27 h 55"/>
              <a:gd name="T4" fmla="*/ 55 w 55"/>
              <a:gd name="T5" fmla="*/ 22 h 55"/>
              <a:gd name="T6" fmla="*/ 53 w 55"/>
              <a:gd name="T7" fmla="*/ 17 h 55"/>
              <a:gd name="T8" fmla="*/ 51 w 55"/>
              <a:gd name="T9" fmla="*/ 13 h 55"/>
              <a:gd name="T10" fmla="*/ 48 w 55"/>
              <a:gd name="T11" fmla="*/ 8 h 55"/>
              <a:gd name="T12" fmla="*/ 44 w 55"/>
              <a:gd name="T13" fmla="*/ 5 h 55"/>
              <a:gd name="T14" fmla="*/ 39 w 55"/>
              <a:gd name="T15" fmla="*/ 2 h 55"/>
              <a:gd name="T16" fmla="*/ 34 w 55"/>
              <a:gd name="T17" fmla="*/ 1 h 55"/>
              <a:gd name="T18" fmla="*/ 28 w 55"/>
              <a:gd name="T19" fmla="*/ 0 h 55"/>
              <a:gd name="T20" fmla="*/ 28 w 55"/>
              <a:gd name="T21" fmla="*/ 0 h 55"/>
              <a:gd name="T22" fmla="*/ 22 w 55"/>
              <a:gd name="T23" fmla="*/ 1 h 55"/>
              <a:gd name="T24" fmla="*/ 17 w 55"/>
              <a:gd name="T25" fmla="*/ 2 h 55"/>
              <a:gd name="T26" fmla="*/ 13 w 55"/>
              <a:gd name="T27" fmla="*/ 5 h 55"/>
              <a:gd name="T28" fmla="*/ 9 w 55"/>
              <a:gd name="T29" fmla="*/ 8 h 55"/>
              <a:gd name="T30" fmla="*/ 5 w 55"/>
              <a:gd name="T31" fmla="*/ 13 h 55"/>
              <a:gd name="T32" fmla="*/ 2 w 55"/>
              <a:gd name="T33" fmla="*/ 17 h 55"/>
              <a:gd name="T34" fmla="*/ 1 w 55"/>
              <a:gd name="T35" fmla="*/ 22 h 55"/>
              <a:gd name="T36" fmla="*/ 0 w 55"/>
              <a:gd name="T37" fmla="*/ 27 h 55"/>
              <a:gd name="T38" fmla="*/ 0 w 55"/>
              <a:gd name="T39" fmla="*/ 27 h 55"/>
              <a:gd name="T40" fmla="*/ 1 w 55"/>
              <a:gd name="T41" fmla="*/ 34 h 55"/>
              <a:gd name="T42" fmla="*/ 2 w 55"/>
              <a:gd name="T43" fmla="*/ 38 h 55"/>
              <a:gd name="T44" fmla="*/ 5 w 55"/>
              <a:gd name="T45" fmla="*/ 43 h 55"/>
              <a:gd name="T46" fmla="*/ 9 w 55"/>
              <a:gd name="T47" fmla="*/ 48 h 55"/>
              <a:gd name="T48" fmla="*/ 13 w 55"/>
              <a:gd name="T49" fmla="*/ 51 h 55"/>
              <a:gd name="T50" fmla="*/ 17 w 55"/>
              <a:gd name="T51" fmla="*/ 53 h 55"/>
              <a:gd name="T52" fmla="*/ 22 w 55"/>
              <a:gd name="T53" fmla="*/ 55 h 55"/>
              <a:gd name="T54" fmla="*/ 28 w 55"/>
              <a:gd name="T55" fmla="*/ 55 h 55"/>
              <a:gd name="T56" fmla="*/ 28 w 55"/>
              <a:gd name="T57" fmla="*/ 55 h 55"/>
              <a:gd name="T58" fmla="*/ 34 w 55"/>
              <a:gd name="T59" fmla="*/ 55 h 55"/>
              <a:gd name="T60" fmla="*/ 39 w 55"/>
              <a:gd name="T61" fmla="*/ 53 h 55"/>
              <a:gd name="T62" fmla="*/ 44 w 55"/>
              <a:gd name="T63" fmla="*/ 51 h 55"/>
              <a:gd name="T64" fmla="*/ 48 w 55"/>
              <a:gd name="T65" fmla="*/ 48 h 55"/>
              <a:gd name="T66" fmla="*/ 51 w 55"/>
              <a:gd name="T67" fmla="*/ 43 h 55"/>
              <a:gd name="T68" fmla="*/ 53 w 55"/>
              <a:gd name="T69" fmla="*/ 38 h 55"/>
              <a:gd name="T70" fmla="*/ 55 w 55"/>
              <a:gd name="T71" fmla="*/ 34 h 55"/>
              <a:gd name="T72" fmla="*/ 55 w 55"/>
              <a:gd name="T73" fmla="*/ 27 h 55"/>
              <a:gd name="T74" fmla="*/ 55 w 55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7"/>
                </a:moveTo>
                <a:lnTo>
                  <a:pt x="55" y="27"/>
                </a:lnTo>
                <a:lnTo>
                  <a:pt x="55" y="22"/>
                </a:lnTo>
                <a:lnTo>
                  <a:pt x="53" y="17"/>
                </a:lnTo>
                <a:lnTo>
                  <a:pt x="51" y="13"/>
                </a:lnTo>
                <a:lnTo>
                  <a:pt x="48" y="8"/>
                </a:lnTo>
                <a:lnTo>
                  <a:pt x="44" y="5"/>
                </a:lnTo>
                <a:lnTo>
                  <a:pt x="39" y="2"/>
                </a:lnTo>
                <a:lnTo>
                  <a:pt x="34" y="1"/>
                </a:lnTo>
                <a:lnTo>
                  <a:pt x="28" y="0"/>
                </a:lnTo>
                <a:lnTo>
                  <a:pt x="28" y="0"/>
                </a:lnTo>
                <a:lnTo>
                  <a:pt x="22" y="1"/>
                </a:lnTo>
                <a:lnTo>
                  <a:pt x="17" y="2"/>
                </a:lnTo>
                <a:lnTo>
                  <a:pt x="13" y="5"/>
                </a:lnTo>
                <a:lnTo>
                  <a:pt x="9" y="8"/>
                </a:lnTo>
                <a:lnTo>
                  <a:pt x="5" y="13"/>
                </a:lnTo>
                <a:lnTo>
                  <a:pt x="2" y="17"/>
                </a:lnTo>
                <a:lnTo>
                  <a:pt x="1" y="22"/>
                </a:lnTo>
                <a:lnTo>
                  <a:pt x="0" y="27"/>
                </a:lnTo>
                <a:lnTo>
                  <a:pt x="0" y="27"/>
                </a:lnTo>
                <a:lnTo>
                  <a:pt x="1" y="34"/>
                </a:lnTo>
                <a:lnTo>
                  <a:pt x="2" y="38"/>
                </a:lnTo>
                <a:lnTo>
                  <a:pt x="5" y="43"/>
                </a:lnTo>
                <a:lnTo>
                  <a:pt x="9" y="48"/>
                </a:lnTo>
                <a:lnTo>
                  <a:pt x="13" y="51"/>
                </a:lnTo>
                <a:lnTo>
                  <a:pt x="17" y="53"/>
                </a:lnTo>
                <a:lnTo>
                  <a:pt x="22" y="55"/>
                </a:lnTo>
                <a:lnTo>
                  <a:pt x="28" y="55"/>
                </a:lnTo>
                <a:lnTo>
                  <a:pt x="28" y="55"/>
                </a:lnTo>
                <a:lnTo>
                  <a:pt x="34" y="55"/>
                </a:lnTo>
                <a:lnTo>
                  <a:pt x="39" y="53"/>
                </a:lnTo>
                <a:lnTo>
                  <a:pt x="44" y="51"/>
                </a:lnTo>
                <a:lnTo>
                  <a:pt x="48" y="48"/>
                </a:lnTo>
                <a:lnTo>
                  <a:pt x="51" y="43"/>
                </a:lnTo>
                <a:lnTo>
                  <a:pt x="53" y="38"/>
                </a:lnTo>
                <a:lnTo>
                  <a:pt x="55" y="34"/>
                </a:lnTo>
                <a:lnTo>
                  <a:pt x="55" y="27"/>
                </a:lnTo>
                <a:lnTo>
                  <a:pt x="55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9" name="沈阳">
            <a:extLst>
              <a:ext uri="{FF2B5EF4-FFF2-40B4-BE49-F238E27FC236}">
                <a16:creationId xmlns:a16="http://schemas.microsoft.com/office/drawing/2014/main" id="{439214CB-33AC-4F63-9981-587911D6E450}"/>
              </a:ext>
            </a:extLst>
          </p:cNvPr>
          <p:cNvSpPr>
            <a:spLocks/>
          </p:cNvSpPr>
          <p:nvPr/>
        </p:nvSpPr>
        <p:spPr bwMode="auto">
          <a:xfrm>
            <a:off x="6155156" y="2015047"/>
            <a:ext cx="24077" cy="19061"/>
          </a:xfrm>
          <a:custGeom>
            <a:avLst/>
            <a:gdLst>
              <a:gd name="T0" fmla="*/ 55 w 55"/>
              <a:gd name="T1" fmla="*/ 27 h 55"/>
              <a:gd name="T2" fmla="*/ 55 w 55"/>
              <a:gd name="T3" fmla="*/ 27 h 55"/>
              <a:gd name="T4" fmla="*/ 55 w 55"/>
              <a:gd name="T5" fmla="*/ 22 h 55"/>
              <a:gd name="T6" fmla="*/ 53 w 55"/>
              <a:gd name="T7" fmla="*/ 17 h 55"/>
              <a:gd name="T8" fmla="*/ 51 w 55"/>
              <a:gd name="T9" fmla="*/ 12 h 55"/>
              <a:gd name="T10" fmla="*/ 47 w 55"/>
              <a:gd name="T11" fmla="*/ 8 h 55"/>
              <a:gd name="T12" fmla="*/ 43 w 55"/>
              <a:gd name="T13" fmla="*/ 4 h 55"/>
              <a:gd name="T14" fmla="*/ 38 w 55"/>
              <a:gd name="T15" fmla="*/ 2 h 55"/>
              <a:gd name="T16" fmla="*/ 33 w 55"/>
              <a:gd name="T17" fmla="*/ 1 h 55"/>
              <a:gd name="T18" fmla="*/ 27 w 55"/>
              <a:gd name="T19" fmla="*/ 0 h 55"/>
              <a:gd name="T20" fmla="*/ 27 w 55"/>
              <a:gd name="T21" fmla="*/ 0 h 55"/>
              <a:gd name="T22" fmla="*/ 22 w 55"/>
              <a:gd name="T23" fmla="*/ 1 h 55"/>
              <a:gd name="T24" fmla="*/ 17 w 55"/>
              <a:gd name="T25" fmla="*/ 2 h 55"/>
              <a:gd name="T26" fmla="*/ 12 w 55"/>
              <a:gd name="T27" fmla="*/ 4 h 55"/>
              <a:gd name="T28" fmla="*/ 8 w 55"/>
              <a:gd name="T29" fmla="*/ 8 h 55"/>
              <a:gd name="T30" fmla="*/ 5 w 55"/>
              <a:gd name="T31" fmla="*/ 12 h 55"/>
              <a:gd name="T32" fmla="*/ 2 w 55"/>
              <a:gd name="T33" fmla="*/ 17 h 55"/>
              <a:gd name="T34" fmla="*/ 1 w 55"/>
              <a:gd name="T35" fmla="*/ 22 h 55"/>
              <a:gd name="T36" fmla="*/ 0 w 55"/>
              <a:gd name="T37" fmla="*/ 27 h 55"/>
              <a:gd name="T38" fmla="*/ 0 w 55"/>
              <a:gd name="T39" fmla="*/ 27 h 55"/>
              <a:gd name="T40" fmla="*/ 1 w 55"/>
              <a:gd name="T41" fmla="*/ 32 h 55"/>
              <a:gd name="T42" fmla="*/ 2 w 55"/>
              <a:gd name="T43" fmla="*/ 38 h 55"/>
              <a:gd name="T44" fmla="*/ 5 w 55"/>
              <a:gd name="T45" fmla="*/ 43 h 55"/>
              <a:gd name="T46" fmla="*/ 8 w 55"/>
              <a:gd name="T47" fmla="*/ 47 h 55"/>
              <a:gd name="T48" fmla="*/ 12 w 55"/>
              <a:gd name="T49" fmla="*/ 50 h 55"/>
              <a:gd name="T50" fmla="*/ 17 w 55"/>
              <a:gd name="T51" fmla="*/ 53 h 55"/>
              <a:gd name="T52" fmla="*/ 22 w 55"/>
              <a:gd name="T53" fmla="*/ 55 h 55"/>
              <a:gd name="T54" fmla="*/ 27 w 55"/>
              <a:gd name="T55" fmla="*/ 55 h 55"/>
              <a:gd name="T56" fmla="*/ 27 w 55"/>
              <a:gd name="T57" fmla="*/ 55 h 55"/>
              <a:gd name="T58" fmla="*/ 33 w 55"/>
              <a:gd name="T59" fmla="*/ 55 h 55"/>
              <a:gd name="T60" fmla="*/ 38 w 55"/>
              <a:gd name="T61" fmla="*/ 53 h 55"/>
              <a:gd name="T62" fmla="*/ 43 w 55"/>
              <a:gd name="T63" fmla="*/ 50 h 55"/>
              <a:gd name="T64" fmla="*/ 47 w 55"/>
              <a:gd name="T65" fmla="*/ 47 h 55"/>
              <a:gd name="T66" fmla="*/ 51 w 55"/>
              <a:gd name="T67" fmla="*/ 43 h 55"/>
              <a:gd name="T68" fmla="*/ 53 w 55"/>
              <a:gd name="T69" fmla="*/ 38 h 55"/>
              <a:gd name="T70" fmla="*/ 55 w 55"/>
              <a:gd name="T71" fmla="*/ 32 h 55"/>
              <a:gd name="T72" fmla="*/ 55 w 55"/>
              <a:gd name="T73" fmla="*/ 27 h 55"/>
              <a:gd name="T74" fmla="*/ 55 w 55"/>
              <a:gd name="T75" fmla="*/ 2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7"/>
                </a:moveTo>
                <a:lnTo>
                  <a:pt x="55" y="27"/>
                </a:lnTo>
                <a:lnTo>
                  <a:pt x="55" y="22"/>
                </a:lnTo>
                <a:lnTo>
                  <a:pt x="53" y="17"/>
                </a:lnTo>
                <a:lnTo>
                  <a:pt x="51" y="12"/>
                </a:lnTo>
                <a:lnTo>
                  <a:pt x="47" y="8"/>
                </a:lnTo>
                <a:lnTo>
                  <a:pt x="43" y="4"/>
                </a:lnTo>
                <a:lnTo>
                  <a:pt x="38" y="2"/>
                </a:lnTo>
                <a:lnTo>
                  <a:pt x="33" y="1"/>
                </a:lnTo>
                <a:lnTo>
                  <a:pt x="27" y="0"/>
                </a:lnTo>
                <a:lnTo>
                  <a:pt x="27" y="0"/>
                </a:lnTo>
                <a:lnTo>
                  <a:pt x="22" y="1"/>
                </a:lnTo>
                <a:lnTo>
                  <a:pt x="17" y="2"/>
                </a:lnTo>
                <a:lnTo>
                  <a:pt x="12" y="4"/>
                </a:lnTo>
                <a:lnTo>
                  <a:pt x="8" y="8"/>
                </a:lnTo>
                <a:lnTo>
                  <a:pt x="5" y="12"/>
                </a:lnTo>
                <a:lnTo>
                  <a:pt x="2" y="17"/>
                </a:lnTo>
                <a:lnTo>
                  <a:pt x="1" y="22"/>
                </a:lnTo>
                <a:lnTo>
                  <a:pt x="0" y="27"/>
                </a:lnTo>
                <a:lnTo>
                  <a:pt x="0" y="27"/>
                </a:lnTo>
                <a:lnTo>
                  <a:pt x="1" y="32"/>
                </a:lnTo>
                <a:lnTo>
                  <a:pt x="2" y="38"/>
                </a:lnTo>
                <a:lnTo>
                  <a:pt x="5" y="43"/>
                </a:lnTo>
                <a:lnTo>
                  <a:pt x="8" y="47"/>
                </a:lnTo>
                <a:lnTo>
                  <a:pt x="12" y="50"/>
                </a:lnTo>
                <a:lnTo>
                  <a:pt x="17" y="53"/>
                </a:lnTo>
                <a:lnTo>
                  <a:pt x="22" y="55"/>
                </a:lnTo>
                <a:lnTo>
                  <a:pt x="27" y="55"/>
                </a:lnTo>
                <a:lnTo>
                  <a:pt x="27" y="55"/>
                </a:lnTo>
                <a:lnTo>
                  <a:pt x="33" y="55"/>
                </a:lnTo>
                <a:lnTo>
                  <a:pt x="38" y="53"/>
                </a:lnTo>
                <a:lnTo>
                  <a:pt x="43" y="50"/>
                </a:lnTo>
                <a:lnTo>
                  <a:pt x="47" y="47"/>
                </a:lnTo>
                <a:lnTo>
                  <a:pt x="51" y="43"/>
                </a:lnTo>
                <a:lnTo>
                  <a:pt x="53" y="38"/>
                </a:lnTo>
                <a:lnTo>
                  <a:pt x="55" y="32"/>
                </a:lnTo>
                <a:lnTo>
                  <a:pt x="55" y="27"/>
                </a:lnTo>
                <a:lnTo>
                  <a:pt x="55" y="27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00" name="哈尔滨">
            <a:extLst>
              <a:ext uri="{FF2B5EF4-FFF2-40B4-BE49-F238E27FC236}">
                <a16:creationId xmlns:a16="http://schemas.microsoft.com/office/drawing/2014/main" id="{A095EAEC-0255-4455-A52B-F0D36A3632C6}"/>
              </a:ext>
            </a:extLst>
          </p:cNvPr>
          <p:cNvSpPr>
            <a:spLocks/>
          </p:cNvSpPr>
          <p:nvPr/>
        </p:nvSpPr>
        <p:spPr bwMode="auto">
          <a:xfrm>
            <a:off x="6405289" y="1535512"/>
            <a:ext cx="24077" cy="19061"/>
          </a:xfrm>
          <a:custGeom>
            <a:avLst/>
            <a:gdLst>
              <a:gd name="T0" fmla="*/ 55 w 55"/>
              <a:gd name="T1" fmla="*/ 28 h 56"/>
              <a:gd name="T2" fmla="*/ 55 w 55"/>
              <a:gd name="T3" fmla="*/ 28 h 56"/>
              <a:gd name="T4" fmla="*/ 55 w 55"/>
              <a:gd name="T5" fmla="*/ 22 h 56"/>
              <a:gd name="T6" fmla="*/ 53 w 55"/>
              <a:gd name="T7" fmla="*/ 17 h 56"/>
              <a:gd name="T8" fmla="*/ 51 w 55"/>
              <a:gd name="T9" fmla="*/ 13 h 56"/>
              <a:gd name="T10" fmla="*/ 48 w 55"/>
              <a:gd name="T11" fmla="*/ 8 h 56"/>
              <a:gd name="T12" fmla="*/ 43 w 55"/>
              <a:gd name="T13" fmla="*/ 5 h 56"/>
              <a:gd name="T14" fmla="*/ 38 w 55"/>
              <a:gd name="T15" fmla="*/ 2 h 56"/>
              <a:gd name="T16" fmla="*/ 33 w 55"/>
              <a:gd name="T17" fmla="*/ 1 h 56"/>
              <a:gd name="T18" fmla="*/ 27 w 55"/>
              <a:gd name="T19" fmla="*/ 0 h 56"/>
              <a:gd name="T20" fmla="*/ 27 w 55"/>
              <a:gd name="T21" fmla="*/ 0 h 56"/>
              <a:gd name="T22" fmla="*/ 22 w 55"/>
              <a:gd name="T23" fmla="*/ 1 h 56"/>
              <a:gd name="T24" fmla="*/ 17 w 55"/>
              <a:gd name="T25" fmla="*/ 2 h 56"/>
              <a:gd name="T26" fmla="*/ 12 w 55"/>
              <a:gd name="T27" fmla="*/ 5 h 56"/>
              <a:gd name="T28" fmla="*/ 8 w 55"/>
              <a:gd name="T29" fmla="*/ 8 h 56"/>
              <a:gd name="T30" fmla="*/ 4 w 55"/>
              <a:gd name="T31" fmla="*/ 13 h 56"/>
              <a:gd name="T32" fmla="*/ 2 w 55"/>
              <a:gd name="T33" fmla="*/ 17 h 56"/>
              <a:gd name="T34" fmla="*/ 1 w 55"/>
              <a:gd name="T35" fmla="*/ 22 h 56"/>
              <a:gd name="T36" fmla="*/ 0 w 55"/>
              <a:gd name="T37" fmla="*/ 28 h 56"/>
              <a:gd name="T38" fmla="*/ 0 w 55"/>
              <a:gd name="T39" fmla="*/ 28 h 56"/>
              <a:gd name="T40" fmla="*/ 1 w 55"/>
              <a:gd name="T41" fmla="*/ 34 h 56"/>
              <a:gd name="T42" fmla="*/ 2 w 55"/>
              <a:gd name="T43" fmla="*/ 39 h 56"/>
              <a:gd name="T44" fmla="*/ 4 w 55"/>
              <a:gd name="T45" fmla="*/ 43 h 56"/>
              <a:gd name="T46" fmla="*/ 8 w 55"/>
              <a:gd name="T47" fmla="*/ 47 h 56"/>
              <a:gd name="T48" fmla="*/ 12 w 55"/>
              <a:gd name="T49" fmla="*/ 51 h 56"/>
              <a:gd name="T50" fmla="*/ 17 w 55"/>
              <a:gd name="T51" fmla="*/ 54 h 56"/>
              <a:gd name="T52" fmla="*/ 22 w 55"/>
              <a:gd name="T53" fmla="*/ 55 h 56"/>
              <a:gd name="T54" fmla="*/ 27 w 55"/>
              <a:gd name="T55" fmla="*/ 56 h 56"/>
              <a:gd name="T56" fmla="*/ 27 w 55"/>
              <a:gd name="T57" fmla="*/ 56 h 56"/>
              <a:gd name="T58" fmla="*/ 33 w 55"/>
              <a:gd name="T59" fmla="*/ 55 h 56"/>
              <a:gd name="T60" fmla="*/ 38 w 55"/>
              <a:gd name="T61" fmla="*/ 54 h 56"/>
              <a:gd name="T62" fmla="*/ 43 w 55"/>
              <a:gd name="T63" fmla="*/ 51 h 56"/>
              <a:gd name="T64" fmla="*/ 48 w 55"/>
              <a:gd name="T65" fmla="*/ 47 h 56"/>
              <a:gd name="T66" fmla="*/ 51 w 55"/>
              <a:gd name="T67" fmla="*/ 43 h 56"/>
              <a:gd name="T68" fmla="*/ 53 w 55"/>
              <a:gd name="T69" fmla="*/ 39 h 56"/>
              <a:gd name="T70" fmla="*/ 55 w 55"/>
              <a:gd name="T71" fmla="*/ 34 h 56"/>
              <a:gd name="T72" fmla="*/ 55 w 55"/>
              <a:gd name="T73" fmla="*/ 28 h 56"/>
              <a:gd name="T74" fmla="*/ 55 w 55"/>
              <a:gd name="T75" fmla="*/ 2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6">
                <a:moveTo>
                  <a:pt x="55" y="28"/>
                </a:moveTo>
                <a:lnTo>
                  <a:pt x="55" y="28"/>
                </a:lnTo>
                <a:lnTo>
                  <a:pt x="55" y="22"/>
                </a:lnTo>
                <a:lnTo>
                  <a:pt x="53" y="17"/>
                </a:lnTo>
                <a:lnTo>
                  <a:pt x="51" y="13"/>
                </a:lnTo>
                <a:lnTo>
                  <a:pt x="48" y="8"/>
                </a:lnTo>
                <a:lnTo>
                  <a:pt x="43" y="5"/>
                </a:lnTo>
                <a:lnTo>
                  <a:pt x="38" y="2"/>
                </a:lnTo>
                <a:lnTo>
                  <a:pt x="33" y="1"/>
                </a:lnTo>
                <a:lnTo>
                  <a:pt x="27" y="0"/>
                </a:lnTo>
                <a:lnTo>
                  <a:pt x="27" y="0"/>
                </a:lnTo>
                <a:lnTo>
                  <a:pt x="22" y="1"/>
                </a:lnTo>
                <a:lnTo>
                  <a:pt x="17" y="2"/>
                </a:lnTo>
                <a:lnTo>
                  <a:pt x="12" y="5"/>
                </a:lnTo>
                <a:lnTo>
                  <a:pt x="8" y="8"/>
                </a:lnTo>
                <a:lnTo>
                  <a:pt x="4" y="13"/>
                </a:lnTo>
                <a:lnTo>
                  <a:pt x="2" y="17"/>
                </a:lnTo>
                <a:lnTo>
                  <a:pt x="1" y="22"/>
                </a:lnTo>
                <a:lnTo>
                  <a:pt x="0" y="28"/>
                </a:lnTo>
                <a:lnTo>
                  <a:pt x="0" y="28"/>
                </a:lnTo>
                <a:lnTo>
                  <a:pt x="1" y="34"/>
                </a:lnTo>
                <a:lnTo>
                  <a:pt x="2" y="39"/>
                </a:lnTo>
                <a:lnTo>
                  <a:pt x="4" y="43"/>
                </a:lnTo>
                <a:lnTo>
                  <a:pt x="8" y="47"/>
                </a:lnTo>
                <a:lnTo>
                  <a:pt x="12" y="51"/>
                </a:lnTo>
                <a:lnTo>
                  <a:pt x="17" y="54"/>
                </a:lnTo>
                <a:lnTo>
                  <a:pt x="22" y="55"/>
                </a:lnTo>
                <a:lnTo>
                  <a:pt x="27" y="56"/>
                </a:lnTo>
                <a:lnTo>
                  <a:pt x="27" y="56"/>
                </a:lnTo>
                <a:lnTo>
                  <a:pt x="33" y="55"/>
                </a:lnTo>
                <a:lnTo>
                  <a:pt x="38" y="54"/>
                </a:lnTo>
                <a:lnTo>
                  <a:pt x="43" y="51"/>
                </a:lnTo>
                <a:lnTo>
                  <a:pt x="48" y="47"/>
                </a:lnTo>
                <a:lnTo>
                  <a:pt x="51" y="43"/>
                </a:lnTo>
                <a:lnTo>
                  <a:pt x="53" y="39"/>
                </a:lnTo>
                <a:lnTo>
                  <a:pt x="55" y="34"/>
                </a:lnTo>
                <a:lnTo>
                  <a:pt x="55" y="28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01" name="重庆">
            <a:extLst>
              <a:ext uri="{FF2B5EF4-FFF2-40B4-BE49-F238E27FC236}">
                <a16:creationId xmlns:a16="http://schemas.microsoft.com/office/drawing/2014/main" id="{1A23F6A3-210E-4880-ACD6-BBC6883997E8}"/>
              </a:ext>
            </a:extLst>
          </p:cNvPr>
          <p:cNvSpPr>
            <a:spLocks/>
          </p:cNvSpPr>
          <p:nvPr/>
        </p:nvSpPr>
        <p:spPr bwMode="auto">
          <a:xfrm>
            <a:off x="4238353" y="3471710"/>
            <a:ext cx="24077" cy="18058"/>
          </a:xfrm>
          <a:custGeom>
            <a:avLst/>
            <a:gdLst>
              <a:gd name="T0" fmla="*/ 55 w 55"/>
              <a:gd name="T1" fmla="*/ 28 h 55"/>
              <a:gd name="T2" fmla="*/ 55 w 55"/>
              <a:gd name="T3" fmla="*/ 28 h 55"/>
              <a:gd name="T4" fmla="*/ 55 w 55"/>
              <a:gd name="T5" fmla="*/ 21 h 55"/>
              <a:gd name="T6" fmla="*/ 53 w 55"/>
              <a:gd name="T7" fmla="*/ 17 h 55"/>
              <a:gd name="T8" fmla="*/ 51 w 55"/>
              <a:gd name="T9" fmla="*/ 12 h 55"/>
              <a:gd name="T10" fmla="*/ 48 w 55"/>
              <a:gd name="T11" fmla="*/ 7 h 55"/>
              <a:gd name="T12" fmla="*/ 44 w 55"/>
              <a:gd name="T13" fmla="*/ 4 h 55"/>
              <a:gd name="T14" fmla="*/ 38 w 55"/>
              <a:gd name="T15" fmla="*/ 2 h 55"/>
              <a:gd name="T16" fmla="*/ 34 w 55"/>
              <a:gd name="T17" fmla="*/ 0 h 55"/>
              <a:gd name="T18" fmla="*/ 28 w 55"/>
              <a:gd name="T19" fmla="*/ 0 h 55"/>
              <a:gd name="T20" fmla="*/ 28 w 55"/>
              <a:gd name="T21" fmla="*/ 0 h 55"/>
              <a:gd name="T22" fmla="*/ 22 w 55"/>
              <a:gd name="T23" fmla="*/ 0 h 55"/>
              <a:gd name="T24" fmla="*/ 17 w 55"/>
              <a:gd name="T25" fmla="*/ 2 h 55"/>
              <a:gd name="T26" fmla="*/ 13 w 55"/>
              <a:gd name="T27" fmla="*/ 4 h 55"/>
              <a:gd name="T28" fmla="*/ 9 w 55"/>
              <a:gd name="T29" fmla="*/ 7 h 55"/>
              <a:gd name="T30" fmla="*/ 6 w 55"/>
              <a:gd name="T31" fmla="*/ 12 h 55"/>
              <a:gd name="T32" fmla="*/ 2 w 55"/>
              <a:gd name="T33" fmla="*/ 17 h 55"/>
              <a:gd name="T34" fmla="*/ 1 w 55"/>
              <a:gd name="T35" fmla="*/ 21 h 55"/>
              <a:gd name="T36" fmla="*/ 0 w 55"/>
              <a:gd name="T37" fmla="*/ 28 h 55"/>
              <a:gd name="T38" fmla="*/ 0 w 55"/>
              <a:gd name="T39" fmla="*/ 28 h 55"/>
              <a:gd name="T40" fmla="*/ 1 w 55"/>
              <a:gd name="T41" fmla="*/ 33 h 55"/>
              <a:gd name="T42" fmla="*/ 2 w 55"/>
              <a:gd name="T43" fmla="*/ 38 h 55"/>
              <a:gd name="T44" fmla="*/ 6 w 55"/>
              <a:gd name="T45" fmla="*/ 42 h 55"/>
              <a:gd name="T46" fmla="*/ 9 w 55"/>
              <a:gd name="T47" fmla="*/ 47 h 55"/>
              <a:gd name="T48" fmla="*/ 13 w 55"/>
              <a:gd name="T49" fmla="*/ 50 h 55"/>
              <a:gd name="T50" fmla="*/ 17 w 55"/>
              <a:gd name="T51" fmla="*/ 53 h 55"/>
              <a:gd name="T52" fmla="*/ 22 w 55"/>
              <a:gd name="T53" fmla="*/ 54 h 55"/>
              <a:gd name="T54" fmla="*/ 28 w 55"/>
              <a:gd name="T55" fmla="*/ 55 h 55"/>
              <a:gd name="T56" fmla="*/ 28 w 55"/>
              <a:gd name="T57" fmla="*/ 55 h 55"/>
              <a:gd name="T58" fmla="*/ 34 w 55"/>
              <a:gd name="T59" fmla="*/ 54 h 55"/>
              <a:gd name="T60" fmla="*/ 38 w 55"/>
              <a:gd name="T61" fmla="*/ 53 h 55"/>
              <a:gd name="T62" fmla="*/ 44 w 55"/>
              <a:gd name="T63" fmla="*/ 50 h 55"/>
              <a:gd name="T64" fmla="*/ 48 w 55"/>
              <a:gd name="T65" fmla="*/ 47 h 55"/>
              <a:gd name="T66" fmla="*/ 51 w 55"/>
              <a:gd name="T67" fmla="*/ 42 h 55"/>
              <a:gd name="T68" fmla="*/ 53 w 55"/>
              <a:gd name="T69" fmla="*/ 38 h 55"/>
              <a:gd name="T70" fmla="*/ 55 w 55"/>
              <a:gd name="T71" fmla="*/ 33 h 55"/>
              <a:gd name="T72" fmla="*/ 55 w 55"/>
              <a:gd name="T73" fmla="*/ 28 h 55"/>
              <a:gd name="T74" fmla="*/ 55 w 55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8"/>
                </a:moveTo>
                <a:lnTo>
                  <a:pt x="55" y="28"/>
                </a:lnTo>
                <a:lnTo>
                  <a:pt x="55" y="21"/>
                </a:lnTo>
                <a:lnTo>
                  <a:pt x="53" y="17"/>
                </a:lnTo>
                <a:lnTo>
                  <a:pt x="51" y="12"/>
                </a:lnTo>
                <a:lnTo>
                  <a:pt x="48" y="7"/>
                </a:lnTo>
                <a:lnTo>
                  <a:pt x="44" y="4"/>
                </a:lnTo>
                <a:lnTo>
                  <a:pt x="38" y="2"/>
                </a:lnTo>
                <a:lnTo>
                  <a:pt x="34" y="0"/>
                </a:lnTo>
                <a:lnTo>
                  <a:pt x="28" y="0"/>
                </a:lnTo>
                <a:lnTo>
                  <a:pt x="28" y="0"/>
                </a:lnTo>
                <a:lnTo>
                  <a:pt x="22" y="0"/>
                </a:lnTo>
                <a:lnTo>
                  <a:pt x="17" y="2"/>
                </a:lnTo>
                <a:lnTo>
                  <a:pt x="13" y="4"/>
                </a:lnTo>
                <a:lnTo>
                  <a:pt x="9" y="7"/>
                </a:lnTo>
                <a:lnTo>
                  <a:pt x="6" y="12"/>
                </a:lnTo>
                <a:lnTo>
                  <a:pt x="2" y="17"/>
                </a:lnTo>
                <a:lnTo>
                  <a:pt x="1" y="21"/>
                </a:lnTo>
                <a:lnTo>
                  <a:pt x="0" y="28"/>
                </a:lnTo>
                <a:lnTo>
                  <a:pt x="0" y="28"/>
                </a:lnTo>
                <a:lnTo>
                  <a:pt x="1" y="33"/>
                </a:lnTo>
                <a:lnTo>
                  <a:pt x="2" y="38"/>
                </a:lnTo>
                <a:lnTo>
                  <a:pt x="6" y="42"/>
                </a:lnTo>
                <a:lnTo>
                  <a:pt x="9" y="47"/>
                </a:lnTo>
                <a:lnTo>
                  <a:pt x="13" y="50"/>
                </a:lnTo>
                <a:lnTo>
                  <a:pt x="17" y="53"/>
                </a:lnTo>
                <a:lnTo>
                  <a:pt x="22" y="54"/>
                </a:lnTo>
                <a:lnTo>
                  <a:pt x="28" y="55"/>
                </a:lnTo>
                <a:lnTo>
                  <a:pt x="28" y="55"/>
                </a:lnTo>
                <a:lnTo>
                  <a:pt x="34" y="54"/>
                </a:lnTo>
                <a:lnTo>
                  <a:pt x="38" y="53"/>
                </a:lnTo>
                <a:lnTo>
                  <a:pt x="44" y="50"/>
                </a:lnTo>
                <a:lnTo>
                  <a:pt x="48" y="47"/>
                </a:lnTo>
                <a:lnTo>
                  <a:pt x="51" y="42"/>
                </a:lnTo>
                <a:lnTo>
                  <a:pt x="53" y="38"/>
                </a:lnTo>
                <a:lnTo>
                  <a:pt x="55" y="33"/>
                </a:lnTo>
                <a:lnTo>
                  <a:pt x="55" y="28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02" name="长沙">
            <a:extLst>
              <a:ext uri="{FF2B5EF4-FFF2-40B4-BE49-F238E27FC236}">
                <a16:creationId xmlns:a16="http://schemas.microsoft.com/office/drawing/2014/main" id="{802306CB-D4E8-4C1C-96E6-45CB2665C6AD}"/>
              </a:ext>
            </a:extLst>
          </p:cNvPr>
          <p:cNvSpPr>
            <a:spLocks/>
          </p:cNvSpPr>
          <p:nvPr/>
        </p:nvSpPr>
        <p:spPr bwMode="auto">
          <a:xfrm>
            <a:off x="5075700" y="3623195"/>
            <a:ext cx="25415" cy="18058"/>
          </a:xfrm>
          <a:custGeom>
            <a:avLst/>
            <a:gdLst>
              <a:gd name="T0" fmla="*/ 57 w 57"/>
              <a:gd name="T1" fmla="*/ 28 h 55"/>
              <a:gd name="T2" fmla="*/ 57 w 57"/>
              <a:gd name="T3" fmla="*/ 28 h 55"/>
              <a:gd name="T4" fmla="*/ 55 w 57"/>
              <a:gd name="T5" fmla="*/ 22 h 55"/>
              <a:gd name="T6" fmla="*/ 53 w 57"/>
              <a:gd name="T7" fmla="*/ 17 h 55"/>
              <a:gd name="T8" fmla="*/ 51 w 57"/>
              <a:gd name="T9" fmla="*/ 12 h 55"/>
              <a:gd name="T10" fmla="*/ 48 w 57"/>
              <a:gd name="T11" fmla="*/ 9 h 55"/>
              <a:gd name="T12" fmla="*/ 44 w 57"/>
              <a:gd name="T13" fmla="*/ 4 h 55"/>
              <a:gd name="T14" fmla="*/ 40 w 57"/>
              <a:gd name="T15" fmla="*/ 2 h 55"/>
              <a:gd name="T16" fmla="*/ 34 w 57"/>
              <a:gd name="T17" fmla="*/ 0 h 55"/>
              <a:gd name="T18" fmla="*/ 28 w 57"/>
              <a:gd name="T19" fmla="*/ 0 h 55"/>
              <a:gd name="T20" fmla="*/ 28 w 57"/>
              <a:gd name="T21" fmla="*/ 0 h 55"/>
              <a:gd name="T22" fmla="*/ 23 w 57"/>
              <a:gd name="T23" fmla="*/ 0 h 55"/>
              <a:gd name="T24" fmla="*/ 17 w 57"/>
              <a:gd name="T25" fmla="*/ 2 h 55"/>
              <a:gd name="T26" fmla="*/ 13 w 57"/>
              <a:gd name="T27" fmla="*/ 4 h 55"/>
              <a:gd name="T28" fmla="*/ 9 w 57"/>
              <a:gd name="T29" fmla="*/ 9 h 55"/>
              <a:gd name="T30" fmla="*/ 6 w 57"/>
              <a:gd name="T31" fmla="*/ 12 h 55"/>
              <a:gd name="T32" fmla="*/ 3 w 57"/>
              <a:gd name="T33" fmla="*/ 17 h 55"/>
              <a:gd name="T34" fmla="*/ 1 w 57"/>
              <a:gd name="T35" fmla="*/ 22 h 55"/>
              <a:gd name="T36" fmla="*/ 0 w 57"/>
              <a:gd name="T37" fmla="*/ 28 h 55"/>
              <a:gd name="T38" fmla="*/ 0 w 57"/>
              <a:gd name="T39" fmla="*/ 28 h 55"/>
              <a:gd name="T40" fmla="*/ 1 w 57"/>
              <a:gd name="T41" fmla="*/ 33 h 55"/>
              <a:gd name="T42" fmla="*/ 3 w 57"/>
              <a:gd name="T43" fmla="*/ 38 h 55"/>
              <a:gd name="T44" fmla="*/ 6 w 57"/>
              <a:gd name="T45" fmla="*/ 44 h 55"/>
              <a:gd name="T46" fmla="*/ 9 w 57"/>
              <a:gd name="T47" fmla="*/ 47 h 55"/>
              <a:gd name="T48" fmla="*/ 13 w 57"/>
              <a:gd name="T49" fmla="*/ 51 h 55"/>
              <a:gd name="T50" fmla="*/ 17 w 57"/>
              <a:gd name="T51" fmla="*/ 53 h 55"/>
              <a:gd name="T52" fmla="*/ 23 w 57"/>
              <a:gd name="T53" fmla="*/ 54 h 55"/>
              <a:gd name="T54" fmla="*/ 28 w 57"/>
              <a:gd name="T55" fmla="*/ 55 h 55"/>
              <a:gd name="T56" fmla="*/ 28 w 57"/>
              <a:gd name="T57" fmla="*/ 55 h 55"/>
              <a:gd name="T58" fmla="*/ 34 w 57"/>
              <a:gd name="T59" fmla="*/ 54 h 55"/>
              <a:gd name="T60" fmla="*/ 40 w 57"/>
              <a:gd name="T61" fmla="*/ 53 h 55"/>
              <a:gd name="T62" fmla="*/ 44 w 57"/>
              <a:gd name="T63" fmla="*/ 51 h 55"/>
              <a:gd name="T64" fmla="*/ 48 w 57"/>
              <a:gd name="T65" fmla="*/ 47 h 55"/>
              <a:gd name="T66" fmla="*/ 51 w 57"/>
              <a:gd name="T67" fmla="*/ 44 h 55"/>
              <a:gd name="T68" fmla="*/ 53 w 57"/>
              <a:gd name="T69" fmla="*/ 38 h 55"/>
              <a:gd name="T70" fmla="*/ 55 w 57"/>
              <a:gd name="T71" fmla="*/ 33 h 55"/>
              <a:gd name="T72" fmla="*/ 57 w 57"/>
              <a:gd name="T73" fmla="*/ 28 h 55"/>
              <a:gd name="T74" fmla="*/ 57 w 57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7" h="55">
                <a:moveTo>
                  <a:pt x="57" y="28"/>
                </a:moveTo>
                <a:lnTo>
                  <a:pt x="57" y="28"/>
                </a:lnTo>
                <a:lnTo>
                  <a:pt x="55" y="22"/>
                </a:lnTo>
                <a:lnTo>
                  <a:pt x="53" y="17"/>
                </a:lnTo>
                <a:lnTo>
                  <a:pt x="51" y="12"/>
                </a:lnTo>
                <a:lnTo>
                  <a:pt x="48" y="9"/>
                </a:lnTo>
                <a:lnTo>
                  <a:pt x="44" y="4"/>
                </a:lnTo>
                <a:lnTo>
                  <a:pt x="40" y="2"/>
                </a:lnTo>
                <a:lnTo>
                  <a:pt x="34" y="0"/>
                </a:lnTo>
                <a:lnTo>
                  <a:pt x="28" y="0"/>
                </a:lnTo>
                <a:lnTo>
                  <a:pt x="28" y="0"/>
                </a:lnTo>
                <a:lnTo>
                  <a:pt x="23" y="0"/>
                </a:lnTo>
                <a:lnTo>
                  <a:pt x="17" y="2"/>
                </a:lnTo>
                <a:lnTo>
                  <a:pt x="13" y="4"/>
                </a:lnTo>
                <a:lnTo>
                  <a:pt x="9" y="9"/>
                </a:lnTo>
                <a:lnTo>
                  <a:pt x="6" y="12"/>
                </a:lnTo>
                <a:lnTo>
                  <a:pt x="3" y="17"/>
                </a:lnTo>
                <a:lnTo>
                  <a:pt x="1" y="22"/>
                </a:lnTo>
                <a:lnTo>
                  <a:pt x="0" y="28"/>
                </a:lnTo>
                <a:lnTo>
                  <a:pt x="0" y="28"/>
                </a:lnTo>
                <a:lnTo>
                  <a:pt x="1" y="33"/>
                </a:lnTo>
                <a:lnTo>
                  <a:pt x="3" y="38"/>
                </a:lnTo>
                <a:lnTo>
                  <a:pt x="6" y="44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4"/>
                </a:lnTo>
                <a:lnTo>
                  <a:pt x="28" y="55"/>
                </a:lnTo>
                <a:lnTo>
                  <a:pt x="28" y="55"/>
                </a:lnTo>
                <a:lnTo>
                  <a:pt x="34" y="54"/>
                </a:lnTo>
                <a:lnTo>
                  <a:pt x="40" y="53"/>
                </a:lnTo>
                <a:lnTo>
                  <a:pt x="44" y="51"/>
                </a:lnTo>
                <a:lnTo>
                  <a:pt x="48" y="47"/>
                </a:lnTo>
                <a:lnTo>
                  <a:pt x="51" y="44"/>
                </a:lnTo>
                <a:lnTo>
                  <a:pt x="53" y="38"/>
                </a:lnTo>
                <a:lnTo>
                  <a:pt x="55" y="33"/>
                </a:lnTo>
                <a:lnTo>
                  <a:pt x="57" y="28"/>
                </a:lnTo>
                <a:lnTo>
                  <a:pt x="57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03" name="香港">
            <a:extLst>
              <a:ext uri="{FF2B5EF4-FFF2-40B4-BE49-F238E27FC236}">
                <a16:creationId xmlns:a16="http://schemas.microsoft.com/office/drawing/2014/main" id="{0B6C22F2-8EE1-41E6-8AB8-46B95116867C}"/>
              </a:ext>
            </a:extLst>
          </p:cNvPr>
          <p:cNvSpPr>
            <a:spLocks/>
          </p:cNvSpPr>
          <p:nvPr/>
        </p:nvSpPr>
        <p:spPr bwMode="auto">
          <a:xfrm>
            <a:off x="5272330" y="4281301"/>
            <a:ext cx="24267" cy="18200"/>
          </a:xfrm>
          <a:custGeom>
            <a:avLst/>
            <a:gdLst>
              <a:gd name="T0" fmla="*/ 27 w 27"/>
              <a:gd name="T1" fmla="*/ 14 h 27"/>
              <a:gd name="T2" fmla="*/ 27 w 27"/>
              <a:gd name="T3" fmla="*/ 14 h 27"/>
              <a:gd name="T4" fmla="*/ 26 w 27"/>
              <a:gd name="T5" fmla="*/ 8 h 27"/>
              <a:gd name="T6" fmla="*/ 23 w 27"/>
              <a:gd name="T7" fmla="*/ 4 h 27"/>
              <a:gd name="T8" fmla="*/ 19 w 27"/>
              <a:gd name="T9" fmla="*/ 1 h 27"/>
              <a:gd name="T10" fmla="*/ 14 w 27"/>
              <a:gd name="T11" fmla="*/ 0 h 27"/>
              <a:gd name="T12" fmla="*/ 14 w 27"/>
              <a:gd name="T13" fmla="*/ 0 h 27"/>
              <a:gd name="T14" fmla="*/ 8 w 27"/>
              <a:gd name="T15" fmla="*/ 1 h 27"/>
              <a:gd name="T16" fmla="*/ 3 w 27"/>
              <a:gd name="T17" fmla="*/ 4 h 27"/>
              <a:gd name="T18" fmla="*/ 1 w 27"/>
              <a:gd name="T19" fmla="*/ 8 h 27"/>
              <a:gd name="T20" fmla="*/ 0 w 27"/>
              <a:gd name="T21" fmla="*/ 14 h 27"/>
              <a:gd name="T22" fmla="*/ 0 w 27"/>
              <a:gd name="T23" fmla="*/ 14 h 27"/>
              <a:gd name="T24" fmla="*/ 1 w 27"/>
              <a:gd name="T25" fmla="*/ 19 h 27"/>
              <a:gd name="T26" fmla="*/ 3 w 27"/>
              <a:gd name="T27" fmla="*/ 23 h 27"/>
              <a:gd name="T28" fmla="*/ 8 w 27"/>
              <a:gd name="T29" fmla="*/ 26 h 27"/>
              <a:gd name="T30" fmla="*/ 14 w 27"/>
              <a:gd name="T31" fmla="*/ 27 h 27"/>
              <a:gd name="T32" fmla="*/ 14 w 27"/>
              <a:gd name="T33" fmla="*/ 27 h 27"/>
              <a:gd name="T34" fmla="*/ 19 w 27"/>
              <a:gd name="T35" fmla="*/ 26 h 27"/>
              <a:gd name="T36" fmla="*/ 23 w 27"/>
              <a:gd name="T37" fmla="*/ 23 h 27"/>
              <a:gd name="T38" fmla="*/ 26 w 27"/>
              <a:gd name="T39" fmla="*/ 19 h 27"/>
              <a:gd name="T40" fmla="*/ 27 w 27"/>
              <a:gd name="T41" fmla="*/ 14 h 27"/>
              <a:gd name="T42" fmla="*/ 27 w 27"/>
              <a:gd name="T43" fmla="*/ 1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" h="27">
                <a:moveTo>
                  <a:pt x="27" y="14"/>
                </a:moveTo>
                <a:lnTo>
                  <a:pt x="27" y="14"/>
                </a:lnTo>
                <a:lnTo>
                  <a:pt x="26" y="8"/>
                </a:lnTo>
                <a:lnTo>
                  <a:pt x="23" y="4"/>
                </a:lnTo>
                <a:lnTo>
                  <a:pt x="19" y="1"/>
                </a:lnTo>
                <a:lnTo>
                  <a:pt x="14" y="0"/>
                </a:lnTo>
                <a:lnTo>
                  <a:pt x="14" y="0"/>
                </a:lnTo>
                <a:lnTo>
                  <a:pt x="8" y="1"/>
                </a:lnTo>
                <a:lnTo>
                  <a:pt x="3" y="4"/>
                </a:lnTo>
                <a:lnTo>
                  <a:pt x="1" y="8"/>
                </a:lnTo>
                <a:lnTo>
                  <a:pt x="0" y="14"/>
                </a:lnTo>
                <a:lnTo>
                  <a:pt x="0" y="14"/>
                </a:lnTo>
                <a:lnTo>
                  <a:pt x="1" y="19"/>
                </a:lnTo>
                <a:lnTo>
                  <a:pt x="3" y="23"/>
                </a:lnTo>
                <a:lnTo>
                  <a:pt x="8" y="26"/>
                </a:lnTo>
                <a:lnTo>
                  <a:pt x="14" y="27"/>
                </a:lnTo>
                <a:lnTo>
                  <a:pt x="14" y="27"/>
                </a:lnTo>
                <a:lnTo>
                  <a:pt x="19" y="26"/>
                </a:lnTo>
                <a:lnTo>
                  <a:pt x="23" y="23"/>
                </a:lnTo>
                <a:lnTo>
                  <a:pt x="26" y="19"/>
                </a:lnTo>
                <a:lnTo>
                  <a:pt x="27" y="14"/>
                </a:lnTo>
                <a:lnTo>
                  <a:pt x="27" y="14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04" name="澳门">
            <a:extLst>
              <a:ext uri="{FF2B5EF4-FFF2-40B4-BE49-F238E27FC236}">
                <a16:creationId xmlns:a16="http://schemas.microsoft.com/office/drawing/2014/main" id="{51608D41-D4D8-4C50-8B47-9222EF2DC7A5}"/>
              </a:ext>
            </a:extLst>
          </p:cNvPr>
          <p:cNvSpPr>
            <a:spLocks/>
          </p:cNvSpPr>
          <p:nvPr/>
        </p:nvSpPr>
        <p:spPr bwMode="auto">
          <a:xfrm>
            <a:off x="5188059" y="4292337"/>
            <a:ext cx="24267" cy="18200"/>
          </a:xfrm>
          <a:custGeom>
            <a:avLst/>
            <a:gdLst>
              <a:gd name="T0" fmla="*/ 28 w 28"/>
              <a:gd name="T1" fmla="*/ 13 h 27"/>
              <a:gd name="T2" fmla="*/ 28 w 28"/>
              <a:gd name="T3" fmla="*/ 13 h 27"/>
              <a:gd name="T4" fmla="*/ 27 w 28"/>
              <a:gd name="T5" fmla="*/ 8 h 27"/>
              <a:gd name="T6" fmla="*/ 24 w 28"/>
              <a:gd name="T7" fmla="*/ 3 h 27"/>
              <a:gd name="T8" fmla="*/ 19 w 28"/>
              <a:gd name="T9" fmla="*/ 1 h 27"/>
              <a:gd name="T10" fmla="*/ 14 w 28"/>
              <a:gd name="T11" fmla="*/ 0 h 27"/>
              <a:gd name="T12" fmla="*/ 14 w 28"/>
              <a:gd name="T13" fmla="*/ 0 h 27"/>
              <a:gd name="T14" fmla="*/ 9 w 28"/>
              <a:gd name="T15" fmla="*/ 1 h 27"/>
              <a:gd name="T16" fmla="*/ 5 w 28"/>
              <a:gd name="T17" fmla="*/ 3 h 27"/>
              <a:gd name="T18" fmla="*/ 1 w 28"/>
              <a:gd name="T19" fmla="*/ 8 h 27"/>
              <a:gd name="T20" fmla="*/ 0 w 28"/>
              <a:gd name="T21" fmla="*/ 13 h 27"/>
              <a:gd name="T22" fmla="*/ 0 w 28"/>
              <a:gd name="T23" fmla="*/ 13 h 27"/>
              <a:gd name="T24" fmla="*/ 1 w 28"/>
              <a:gd name="T25" fmla="*/ 19 h 27"/>
              <a:gd name="T26" fmla="*/ 5 w 28"/>
              <a:gd name="T27" fmla="*/ 23 h 27"/>
              <a:gd name="T28" fmla="*/ 9 w 28"/>
              <a:gd name="T29" fmla="*/ 26 h 27"/>
              <a:gd name="T30" fmla="*/ 14 w 28"/>
              <a:gd name="T31" fmla="*/ 27 h 27"/>
              <a:gd name="T32" fmla="*/ 14 w 28"/>
              <a:gd name="T33" fmla="*/ 27 h 27"/>
              <a:gd name="T34" fmla="*/ 19 w 28"/>
              <a:gd name="T35" fmla="*/ 26 h 27"/>
              <a:gd name="T36" fmla="*/ 24 w 28"/>
              <a:gd name="T37" fmla="*/ 23 h 27"/>
              <a:gd name="T38" fmla="*/ 27 w 28"/>
              <a:gd name="T39" fmla="*/ 19 h 27"/>
              <a:gd name="T40" fmla="*/ 28 w 28"/>
              <a:gd name="T41" fmla="*/ 13 h 27"/>
              <a:gd name="T42" fmla="*/ 28 w 28"/>
              <a:gd name="T43" fmla="*/ 1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" h="27">
                <a:moveTo>
                  <a:pt x="28" y="13"/>
                </a:moveTo>
                <a:lnTo>
                  <a:pt x="28" y="13"/>
                </a:lnTo>
                <a:lnTo>
                  <a:pt x="27" y="8"/>
                </a:lnTo>
                <a:lnTo>
                  <a:pt x="24" y="3"/>
                </a:lnTo>
                <a:lnTo>
                  <a:pt x="19" y="1"/>
                </a:lnTo>
                <a:lnTo>
                  <a:pt x="14" y="0"/>
                </a:lnTo>
                <a:lnTo>
                  <a:pt x="14" y="0"/>
                </a:lnTo>
                <a:lnTo>
                  <a:pt x="9" y="1"/>
                </a:lnTo>
                <a:lnTo>
                  <a:pt x="5" y="3"/>
                </a:lnTo>
                <a:lnTo>
                  <a:pt x="1" y="8"/>
                </a:lnTo>
                <a:lnTo>
                  <a:pt x="0" y="13"/>
                </a:lnTo>
                <a:lnTo>
                  <a:pt x="0" y="13"/>
                </a:lnTo>
                <a:lnTo>
                  <a:pt x="1" y="19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4" y="27"/>
                </a:lnTo>
                <a:lnTo>
                  <a:pt x="19" y="26"/>
                </a:lnTo>
                <a:lnTo>
                  <a:pt x="24" y="23"/>
                </a:lnTo>
                <a:lnTo>
                  <a:pt x="27" y="19"/>
                </a:lnTo>
                <a:lnTo>
                  <a:pt x="28" y="13"/>
                </a:lnTo>
                <a:lnTo>
                  <a:pt x="28" y="13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05" name="福州">
            <a:extLst>
              <a:ext uri="{FF2B5EF4-FFF2-40B4-BE49-F238E27FC236}">
                <a16:creationId xmlns:a16="http://schemas.microsoft.com/office/drawing/2014/main" id="{6A7906EE-6D65-4D08-843D-E622B55C44E0}"/>
              </a:ext>
            </a:extLst>
          </p:cNvPr>
          <p:cNvSpPr>
            <a:spLocks/>
          </p:cNvSpPr>
          <p:nvPr/>
        </p:nvSpPr>
        <p:spPr bwMode="auto">
          <a:xfrm>
            <a:off x="5934449" y="3820828"/>
            <a:ext cx="24077" cy="18058"/>
          </a:xfrm>
          <a:custGeom>
            <a:avLst/>
            <a:gdLst>
              <a:gd name="T0" fmla="*/ 55 w 55"/>
              <a:gd name="T1" fmla="*/ 28 h 55"/>
              <a:gd name="T2" fmla="*/ 55 w 55"/>
              <a:gd name="T3" fmla="*/ 28 h 55"/>
              <a:gd name="T4" fmla="*/ 54 w 55"/>
              <a:gd name="T5" fmla="*/ 21 h 55"/>
              <a:gd name="T6" fmla="*/ 53 w 55"/>
              <a:gd name="T7" fmla="*/ 17 h 55"/>
              <a:gd name="T8" fmla="*/ 50 w 55"/>
              <a:gd name="T9" fmla="*/ 12 h 55"/>
              <a:gd name="T10" fmla="*/ 47 w 55"/>
              <a:gd name="T11" fmla="*/ 8 h 55"/>
              <a:gd name="T12" fmla="*/ 43 w 55"/>
              <a:gd name="T13" fmla="*/ 4 h 55"/>
              <a:gd name="T14" fmla="*/ 38 w 55"/>
              <a:gd name="T15" fmla="*/ 2 h 55"/>
              <a:gd name="T16" fmla="*/ 33 w 55"/>
              <a:gd name="T17" fmla="*/ 0 h 55"/>
              <a:gd name="T18" fmla="*/ 28 w 55"/>
              <a:gd name="T19" fmla="*/ 0 h 55"/>
              <a:gd name="T20" fmla="*/ 28 w 55"/>
              <a:gd name="T21" fmla="*/ 0 h 55"/>
              <a:gd name="T22" fmla="*/ 22 w 55"/>
              <a:gd name="T23" fmla="*/ 0 h 55"/>
              <a:gd name="T24" fmla="*/ 16 w 55"/>
              <a:gd name="T25" fmla="*/ 2 h 55"/>
              <a:gd name="T26" fmla="*/ 12 w 55"/>
              <a:gd name="T27" fmla="*/ 4 h 55"/>
              <a:gd name="T28" fmla="*/ 8 w 55"/>
              <a:gd name="T29" fmla="*/ 8 h 55"/>
              <a:gd name="T30" fmla="*/ 5 w 55"/>
              <a:gd name="T31" fmla="*/ 12 h 55"/>
              <a:gd name="T32" fmla="*/ 2 w 55"/>
              <a:gd name="T33" fmla="*/ 17 h 55"/>
              <a:gd name="T34" fmla="*/ 0 w 55"/>
              <a:gd name="T35" fmla="*/ 21 h 55"/>
              <a:gd name="T36" fmla="*/ 0 w 55"/>
              <a:gd name="T37" fmla="*/ 28 h 55"/>
              <a:gd name="T38" fmla="*/ 0 w 55"/>
              <a:gd name="T39" fmla="*/ 28 h 55"/>
              <a:gd name="T40" fmla="*/ 0 w 55"/>
              <a:gd name="T41" fmla="*/ 33 h 55"/>
              <a:gd name="T42" fmla="*/ 2 w 55"/>
              <a:gd name="T43" fmla="*/ 38 h 55"/>
              <a:gd name="T44" fmla="*/ 5 w 55"/>
              <a:gd name="T45" fmla="*/ 43 h 55"/>
              <a:gd name="T46" fmla="*/ 8 w 55"/>
              <a:gd name="T47" fmla="*/ 47 h 55"/>
              <a:gd name="T48" fmla="*/ 12 w 55"/>
              <a:gd name="T49" fmla="*/ 50 h 55"/>
              <a:gd name="T50" fmla="*/ 16 w 55"/>
              <a:gd name="T51" fmla="*/ 53 h 55"/>
              <a:gd name="T52" fmla="*/ 22 w 55"/>
              <a:gd name="T53" fmla="*/ 54 h 55"/>
              <a:gd name="T54" fmla="*/ 28 w 55"/>
              <a:gd name="T55" fmla="*/ 55 h 55"/>
              <a:gd name="T56" fmla="*/ 28 w 55"/>
              <a:gd name="T57" fmla="*/ 55 h 55"/>
              <a:gd name="T58" fmla="*/ 33 w 55"/>
              <a:gd name="T59" fmla="*/ 54 h 55"/>
              <a:gd name="T60" fmla="*/ 38 w 55"/>
              <a:gd name="T61" fmla="*/ 53 h 55"/>
              <a:gd name="T62" fmla="*/ 43 w 55"/>
              <a:gd name="T63" fmla="*/ 50 h 55"/>
              <a:gd name="T64" fmla="*/ 47 w 55"/>
              <a:gd name="T65" fmla="*/ 47 h 55"/>
              <a:gd name="T66" fmla="*/ 50 w 55"/>
              <a:gd name="T67" fmla="*/ 43 h 55"/>
              <a:gd name="T68" fmla="*/ 53 w 55"/>
              <a:gd name="T69" fmla="*/ 38 h 55"/>
              <a:gd name="T70" fmla="*/ 54 w 55"/>
              <a:gd name="T71" fmla="*/ 33 h 55"/>
              <a:gd name="T72" fmla="*/ 55 w 55"/>
              <a:gd name="T73" fmla="*/ 28 h 55"/>
              <a:gd name="T74" fmla="*/ 55 w 55"/>
              <a:gd name="T7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55">
                <a:moveTo>
                  <a:pt x="55" y="28"/>
                </a:moveTo>
                <a:lnTo>
                  <a:pt x="55" y="28"/>
                </a:lnTo>
                <a:lnTo>
                  <a:pt x="54" y="21"/>
                </a:lnTo>
                <a:lnTo>
                  <a:pt x="53" y="17"/>
                </a:lnTo>
                <a:lnTo>
                  <a:pt x="50" y="12"/>
                </a:lnTo>
                <a:lnTo>
                  <a:pt x="47" y="8"/>
                </a:lnTo>
                <a:lnTo>
                  <a:pt x="43" y="4"/>
                </a:lnTo>
                <a:lnTo>
                  <a:pt x="38" y="2"/>
                </a:lnTo>
                <a:lnTo>
                  <a:pt x="33" y="0"/>
                </a:lnTo>
                <a:lnTo>
                  <a:pt x="28" y="0"/>
                </a:lnTo>
                <a:lnTo>
                  <a:pt x="28" y="0"/>
                </a:lnTo>
                <a:lnTo>
                  <a:pt x="22" y="0"/>
                </a:lnTo>
                <a:lnTo>
                  <a:pt x="16" y="2"/>
                </a:lnTo>
                <a:lnTo>
                  <a:pt x="12" y="4"/>
                </a:lnTo>
                <a:lnTo>
                  <a:pt x="8" y="8"/>
                </a:lnTo>
                <a:lnTo>
                  <a:pt x="5" y="12"/>
                </a:lnTo>
                <a:lnTo>
                  <a:pt x="2" y="17"/>
                </a:lnTo>
                <a:lnTo>
                  <a:pt x="0" y="21"/>
                </a:lnTo>
                <a:lnTo>
                  <a:pt x="0" y="28"/>
                </a:lnTo>
                <a:lnTo>
                  <a:pt x="0" y="28"/>
                </a:lnTo>
                <a:lnTo>
                  <a:pt x="0" y="33"/>
                </a:lnTo>
                <a:lnTo>
                  <a:pt x="2" y="38"/>
                </a:lnTo>
                <a:lnTo>
                  <a:pt x="5" y="43"/>
                </a:lnTo>
                <a:lnTo>
                  <a:pt x="8" y="47"/>
                </a:lnTo>
                <a:lnTo>
                  <a:pt x="12" y="50"/>
                </a:lnTo>
                <a:lnTo>
                  <a:pt x="16" y="53"/>
                </a:lnTo>
                <a:lnTo>
                  <a:pt x="22" y="54"/>
                </a:lnTo>
                <a:lnTo>
                  <a:pt x="28" y="55"/>
                </a:lnTo>
                <a:lnTo>
                  <a:pt x="28" y="55"/>
                </a:lnTo>
                <a:lnTo>
                  <a:pt x="33" y="54"/>
                </a:lnTo>
                <a:lnTo>
                  <a:pt x="38" y="53"/>
                </a:lnTo>
                <a:lnTo>
                  <a:pt x="43" y="50"/>
                </a:lnTo>
                <a:lnTo>
                  <a:pt x="47" y="47"/>
                </a:lnTo>
                <a:lnTo>
                  <a:pt x="50" y="43"/>
                </a:lnTo>
                <a:lnTo>
                  <a:pt x="53" y="38"/>
                </a:lnTo>
                <a:lnTo>
                  <a:pt x="54" y="33"/>
                </a:lnTo>
                <a:lnTo>
                  <a:pt x="55" y="28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06" name="北京">
            <a:extLst>
              <a:ext uri="{FF2B5EF4-FFF2-40B4-BE49-F238E27FC236}">
                <a16:creationId xmlns:a16="http://schemas.microsoft.com/office/drawing/2014/main" id="{F4A6289C-8530-4637-B549-47A2DF949574}"/>
              </a:ext>
            </a:extLst>
          </p:cNvPr>
          <p:cNvSpPr>
            <a:spLocks/>
          </p:cNvSpPr>
          <p:nvPr/>
        </p:nvSpPr>
        <p:spPr bwMode="auto">
          <a:xfrm>
            <a:off x="5404753" y="2283908"/>
            <a:ext cx="26752" cy="20064"/>
          </a:xfrm>
          <a:custGeom>
            <a:avLst/>
            <a:gdLst>
              <a:gd name="T0" fmla="*/ 61 w 61"/>
              <a:gd name="T1" fmla="*/ 30 h 61"/>
              <a:gd name="T2" fmla="*/ 61 w 61"/>
              <a:gd name="T3" fmla="*/ 30 h 61"/>
              <a:gd name="T4" fmla="*/ 60 w 61"/>
              <a:gd name="T5" fmla="*/ 25 h 61"/>
              <a:gd name="T6" fmla="*/ 58 w 61"/>
              <a:gd name="T7" fmla="*/ 18 h 61"/>
              <a:gd name="T8" fmla="*/ 55 w 61"/>
              <a:gd name="T9" fmla="*/ 14 h 61"/>
              <a:gd name="T10" fmla="*/ 51 w 61"/>
              <a:gd name="T11" fmla="*/ 9 h 61"/>
              <a:gd name="T12" fmla="*/ 47 w 61"/>
              <a:gd name="T13" fmla="*/ 6 h 61"/>
              <a:gd name="T14" fmla="*/ 42 w 61"/>
              <a:gd name="T15" fmla="*/ 2 h 61"/>
              <a:gd name="T16" fmla="*/ 36 w 61"/>
              <a:gd name="T17" fmla="*/ 1 h 61"/>
              <a:gd name="T18" fmla="*/ 30 w 61"/>
              <a:gd name="T19" fmla="*/ 0 h 61"/>
              <a:gd name="T20" fmla="*/ 30 w 61"/>
              <a:gd name="T21" fmla="*/ 0 h 61"/>
              <a:gd name="T22" fmla="*/ 25 w 61"/>
              <a:gd name="T23" fmla="*/ 1 h 61"/>
              <a:gd name="T24" fmla="*/ 18 w 61"/>
              <a:gd name="T25" fmla="*/ 2 h 61"/>
              <a:gd name="T26" fmla="*/ 13 w 61"/>
              <a:gd name="T27" fmla="*/ 6 h 61"/>
              <a:gd name="T28" fmla="*/ 9 w 61"/>
              <a:gd name="T29" fmla="*/ 9 h 61"/>
              <a:gd name="T30" fmla="*/ 6 w 61"/>
              <a:gd name="T31" fmla="*/ 14 h 61"/>
              <a:gd name="T32" fmla="*/ 3 w 61"/>
              <a:gd name="T33" fmla="*/ 18 h 61"/>
              <a:gd name="T34" fmla="*/ 0 w 61"/>
              <a:gd name="T35" fmla="*/ 25 h 61"/>
              <a:gd name="T36" fmla="*/ 0 w 61"/>
              <a:gd name="T37" fmla="*/ 30 h 61"/>
              <a:gd name="T38" fmla="*/ 0 w 61"/>
              <a:gd name="T39" fmla="*/ 30 h 61"/>
              <a:gd name="T40" fmla="*/ 0 w 61"/>
              <a:gd name="T41" fmla="*/ 36 h 61"/>
              <a:gd name="T42" fmla="*/ 3 w 61"/>
              <a:gd name="T43" fmla="*/ 42 h 61"/>
              <a:gd name="T44" fmla="*/ 6 w 61"/>
              <a:gd name="T45" fmla="*/ 47 h 61"/>
              <a:gd name="T46" fmla="*/ 9 w 61"/>
              <a:gd name="T47" fmla="*/ 51 h 61"/>
              <a:gd name="T48" fmla="*/ 13 w 61"/>
              <a:gd name="T49" fmla="*/ 55 h 61"/>
              <a:gd name="T50" fmla="*/ 18 w 61"/>
              <a:gd name="T51" fmla="*/ 59 h 61"/>
              <a:gd name="T52" fmla="*/ 25 w 61"/>
              <a:gd name="T53" fmla="*/ 60 h 61"/>
              <a:gd name="T54" fmla="*/ 30 w 61"/>
              <a:gd name="T55" fmla="*/ 61 h 61"/>
              <a:gd name="T56" fmla="*/ 30 w 61"/>
              <a:gd name="T57" fmla="*/ 61 h 61"/>
              <a:gd name="T58" fmla="*/ 36 w 61"/>
              <a:gd name="T59" fmla="*/ 60 h 61"/>
              <a:gd name="T60" fmla="*/ 42 w 61"/>
              <a:gd name="T61" fmla="*/ 59 h 61"/>
              <a:gd name="T62" fmla="*/ 47 w 61"/>
              <a:gd name="T63" fmla="*/ 55 h 61"/>
              <a:gd name="T64" fmla="*/ 51 w 61"/>
              <a:gd name="T65" fmla="*/ 51 h 61"/>
              <a:gd name="T66" fmla="*/ 55 w 61"/>
              <a:gd name="T67" fmla="*/ 47 h 61"/>
              <a:gd name="T68" fmla="*/ 58 w 61"/>
              <a:gd name="T69" fmla="*/ 42 h 61"/>
              <a:gd name="T70" fmla="*/ 60 w 61"/>
              <a:gd name="T71" fmla="*/ 36 h 61"/>
              <a:gd name="T72" fmla="*/ 61 w 61"/>
              <a:gd name="T73" fmla="*/ 30 h 61"/>
              <a:gd name="T74" fmla="*/ 61 w 61"/>
              <a:gd name="T75" fmla="*/ 3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" h="61">
                <a:moveTo>
                  <a:pt x="61" y="30"/>
                </a:moveTo>
                <a:lnTo>
                  <a:pt x="61" y="30"/>
                </a:lnTo>
                <a:lnTo>
                  <a:pt x="60" y="25"/>
                </a:lnTo>
                <a:lnTo>
                  <a:pt x="58" y="18"/>
                </a:lnTo>
                <a:lnTo>
                  <a:pt x="55" y="14"/>
                </a:lnTo>
                <a:lnTo>
                  <a:pt x="51" y="9"/>
                </a:lnTo>
                <a:lnTo>
                  <a:pt x="47" y="6"/>
                </a:lnTo>
                <a:lnTo>
                  <a:pt x="42" y="2"/>
                </a:lnTo>
                <a:lnTo>
                  <a:pt x="36" y="1"/>
                </a:lnTo>
                <a:lnTo>
                  <a:pt x="30" y="0"/>
                </a:lnTo>
                <a:lnTo>
                  <a:pt x="30" y="0"/>
                </a:lnTo>
                <a:lnTo>
                  <a:pt x="25" y="1"/>
                </a:lnTo>
                <a:lnTo>
                  <a:pt x="18" y="2"/>
                </a:lnTo>
                <a:lnTo>
                  <a:pt x="13" y="6"/>
                </a:lnTo>
                <a:lnTo>
                  <a:pt x="9" y="9"/>
                </a:lnTo>
                <a:lnTo>
                  <a:pt x="6" y="14"/>
                </a:lnTo>
                <a:lnTo>
                  <a:pt x="3" y="18"/>
                </a:lnTo>
                <a:lnTo>
                  <a:pt x="0" y="25"/>
                </a:lnTo>
                <a:lnTo>
                  <a:pt x="0" y="30"/>
                </a:lnTo>
                <a:lnTo>
                  <a:pt x="0" y="30"/>
                </a:lnTo>
                <a:lnTo>
                  <a:pt x="0" y="36"/>
                </a:lnTo>
                <a:lnTo>
                  <a:pt x="3" y="42"/>
                </a:lnTo>
                <a:lnTo>
                  <a:pt x="6" y="47"/>
                </a:lnTo>
                <a:lnTo>
                  <a:pt x="9" y="51"/>
                </a:lnTo>
                <a:lnTo>
                  <a:pt x="13" y="55"/>
                </a:lnTo>
                <a:lnTo>
                  <a:pt x="18" y="59"/>
                </a:lnTo>
                <a:lnTo>
                  <a:pt x="25" y="60"/>
                </a:lnTo>
                <a:lnTo>
                  <a:pt x="30" y="61"/>
                </a:lnTo>
                <a:lnTo>
                  <a:pt x="30" y="61"/>
                </a:lnTo>
                <a:lnTo>
                  <a:pt x="36" y="60"/>
                </a:lnTo>
                <a:lnTo>
                  <a:pt x="42" y="59"/>
                </a:lnTo>
                <a:lnTo>
                  <a:pt x="47" y="55"/>
                </a:lnTo>
                <a:lnTo>
                  <a:pt x="51" y="51"/>
                </a:lnTo>
                <a:lnTo>
                  <a:pt x="55" y="47"/>
                </a:lnTo>
                <a:lnTo>
                  <a:pt x="58" y="42"/>
                </a:lnTo>
                <a:lnTo>
                  <a:pt x="60" y="36"/>
                </a:lnTo>
                <a:lnTo>
                  <a:pt x="61" y="30"/>
                </a:lnTo>
                <a:lnTo>
                  <a:pt x="61" y="30"/>
                </a:lnTo>
                <a:close/>
              </a:path>
            </a:pathLst>
          </a:custGeom>
          <a:solidFill>
            <a:srgbClr val="FFFFFF"/>
          </a:solidFill>
          <a:ln w="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0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09" name="文本框 71">
            <a:extLst>
              <a:ext uri="{FF2B5EF4-FFF2-40B4-BE49-F238E27FC236}">
                <a16:creationId xmlns:a16="http://schemas.microsoft.com/office/drawing/2014/main" id="{6FA57B6D-447D-4227-8AE8-C8AA55A331FF}"/>
              </a:ext>
            </a:extLst>
          </p:cNvPr>
          <p:cNvSpPr txBox="1"/>
          <p:nvPr/>
        </p:nvSpPr>
        <p:spPr>
          <a:xfrm>
            <a:off x="6147131" y="1358459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黑龙江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145</a:t>
            </a:r>
            <a:endParaRPr lang="zh-CN" altLang="en-US" sz="1000" b="1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858395A9-D4C7-4059-BAFA-83A2405E9446}"/>
              </a:ext>
            </a:extLst>
          </p:cNvPr>
          <p:cNvSpPr/>
          <p:nvPr/>
        </p:nvSpPr>
        <p:spPr>
          <a:xfrm>
            <a:off x="6156176" y="1707654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rgbClr val="6986FF"/>
                </a:solidFill>
                <a:latin typeface="Noto Sans S Chinese Bold" pitchFamily="34" charset="-122"/>
                <a:ea typeface="Noto Sans S Chinese Bold" pitchFamily="34" charset="-122"/>
              </a:rPr>
              <a:t>吉林 </a:t>
            </a:r>
            <a:r>
              <a:rPr lang="en-US" altLang="zh-CN" sz="1000" b="1" dirty="0">
                <a:solidFill>
                  <a:srgbClr val="6986FF"/>
                </a:solidFill>
                <a:latin typeface="Noto Sans S Chinese Bold" pitchFamily="34" charset="-122"/>
                <a:ea typeface="Noto Sans S Chinese Bold" pitchFamily="34" charset="-122"/>
              </a:rPr>
              <a:t>105</a:t>
            </a:r>
            <a:endParaRPr lang="zh-CN" altLang="en-US" sz="1000" b="1" dirty="0">
              <a:solidFill>
                <a:srgbClr val="6986FF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A3EBD18D-E149-4085-BA35-0E82B8E07B1E}"/>
              </a:ext>
            </a:extLst>
          </p:cNvPr>
          <p:cNvSpPr/>
          <p:nvPr/>
        </p:nvSpPr>
        <p:spPr>
          <a:xfrm>
            <a:off x="5724128" y="1965489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辽宁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196</a:t>
            </a:r>
            <a:endParaRPr lang="zh-CN" altLang="en-US" sz="1000" b="1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EFD1228F-6571-46DF-807C-398408F58716}"/>
              </a:ext>
            </a:extLst>
          </p:cNvPr>
          <p:cNvSpPr/>
          <p:nvPr/>
        </p:nvSpPr>
        <p:spPr>
          <a:xfrm>
            <a:off x="4458818" y="2066465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内蒙古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95</a:t>
            </a:r>
            <a:endParaRPr lang="zh-CN" altLang="en-US" sz="1000" b="1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B736508C-8542-467C-B87F-0409BB6E14F9}"/>
              </a:ext>
            </a:extLst>
          </p:cNvPr>
          <p:cNvSpPr/>
          <p:nvPr/>
        </p:nvSpPr>
        <p:spPr>
          <a:xfrm>
            <a:off x="5262536" y="2136951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北京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 36</a:t>
            </a:r>
            <a:endParaRPr lang="zh-CN" altLang="zh-CN" sz="1000" b="1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5C22423C-FE36-4547-BC38-09A3ABF9509A}"/>
              </a:ext>
            </a:extLst>
          </p:cNvPr>
          <p:cNvSpPr/>
          <p:nvPr/>
        </p:nvSpPr>
        <p:spPr>
          <a:xfrm>
            <a:off x="5448305" y="2355825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000" b="1" dirty="0">
                <a:solidFill>
                  <a:srgbClr val="6986FF"/>
                </a:solidFill>
                <a:latin typeface="Noto Sans S Chinese Bold" pitchFamily="34" charset="-122"/>
                <a:ea typeface="Noto Sans S Chinese Bold" pitchFamily="34" charset="-122"/>
              </a:rPr>
              <a:t>天津</a:t>
            </a:r>
            <a:r>
              <a:rPr lang="en-US" altLang="zh-CN" sz="1000" b="1" dirty="0">
                <a:solidFill>
                  <a:srgbClr val="6986FF"/>
                </a:solidFill>
                <a:latin typeface="Noto Sans S Chinese Bold" pitchFamily="34" charset="-122"/>
                <a:ea typeface="Noto Sans S Chinese Bold" pitchFamily="34" charset="-122"/>
              </a:rPr>
              <a:t> 40</a:t>
            </a:r>
            <a:endParaRPr lang="zh-CN" altLang="zh-CN" sz="1000" b="1" dirty="0">
              <a:solidFill>
                <a:srgbClr val="6986FF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50BC9B15-DCB8-4079-955A-CB0BD823CE46}"/>
              </a:ext>
            </a:extLst>
          </p:cNvPr>
          <p:cNvSpPr/>
          <p:nvPr/>
        </p:nvSpPr>
        <p:spPr>
          <a:xfrm>
            <a:off x="5145090" y="2469545"/>
            <a:ext cx="705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河</a:t>
            </a:r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北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432</a:t>
            </a:r>
            <a:endParaRPr lang="zh-CN" altLang="zh-CN" sz="1000" b="1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0CCC9474-1953-4877-839F-96563A98CA99}"/>
              </a:ext>
            </a:extLst>
          </p:cNvPr>
          <p:cNvSpPr/>
          <p:nvPr/>
        </p:nvSpPr>
        <p:spPr>
          <a:xfrm>
            <a:off x="4729020" y="254781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山西</a:t>
            </a:r>
            <a:endParaRPr lang="en-US" altLang="zh-CN" sz="1000" b="1" kern="1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230</a:t>
            </a:r>
            <a:endParaRPr lang="zh-CN" altLang="zh-CN" sz="1000" b="1" kern="1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14F7A008-50EC-446D-BB70-F0DB1BF00993}"/>
              </a:ext>
            </a:extLst>
          </p:cNvPr>
          <p:cNvSpPr/>
          <p:nvPr/>
        </p:nvSpPr>
        <p:spPr>
          <a:xfrm>
            <a:off x="4088520" y="246713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宁夏</a:t>
            </a:r>
            <a:endParaRPr lang="en-US" altLang="zh-CN" sz="1000" b="1" kern="1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13</a:t>
            </a:r>
            <a:endParaRPr lang="zh-CN" altLang="zh-CN" sz="1000" b="1" kern="1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2AE769E3-78B9-4D92-A9DF-4EBB06178368}"/>
              </a:ext>
            </a:extLst>
          </p:cNvPr>
          <p:cNvSpPr/>
          <p:nvPr/>
        </p:nvSpPr>
        <p:spPr>
          <a:xfrm>
            <a:off x="3715752" y="2763226"/>
            <a:ext cx="6206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甘肃 </a:t>
            </a:r>
            <a:r>
              <a:rPr lang="en-US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92</a:t>
            </a:r>
            <a:endParaRPr lang="zh-CN" altLang="zh-CN" sz="1000" b="1" kern="1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EA23FF0-233C-40EB-AF54-46C5ADD8B8BD}"/>
              </a:ext>
            </a:extLst>
          </p:cNvPr>
          <p:cNvSpPr/>
          <p:nvPr/>
        </p:nvSpPr>
        <p:spPr>
          <a:xfrm>
            <a:off x="3204758" y="2575737"/>
            <a:ext cx="5918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青海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14F811EA-186A-4F02-991A-FB6497684BD8}"/>
              </a:ext>
            </a:extLst>
          </p:cNvPr>
          <p:cNvSpPr/>
          <p:nvPr/>
        </p:nvSpPr>
        <p:spPr>
          <a:xfrm>
            <a:off x="2152630" y="1685066"/>
            <a:ext cx="6206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新疆 </a:t>
            </a:r>
            <a:r>
              <a:rPr lang="en-US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65</a:t>
            </a:r>
            <a:endParaRPr lang="zh-CN" altLang="zh-CN" sz="1000" b="1" kern="1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442D513-A62C-488C-887A-4138FD074522}"/>
              </a:ext>
            </a:extLst>
          </p:cNvPr>
          <p:cNvSpPr/>
          <p:nvPr/>
        </p:nvSpPr>
        <p:spPr>
          <a:xfrm>
            <a:off x="5265713" y="2647842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山东 </a:t>
            </a:r>
            <a:r>
              <a:rPr lang="en-US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476</a:t>
            </a:r>
            <a:endParaRPr lang="zh-CN" altLang="zh-CN" sz="1000" b="1" kern="1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956E48D4-3A49-4836-BBEF-39BF6FA40129}"/>
              </a:ext>
            </a:extLst>
          </p:cNvPr>
          <p:cNvSpPr/>
          <p:nvPr/>
        </p:nvSpPr>
        <p:spPr>
          <a:xfrm>
            <a:off x="6082013" y="3154503"/>
            <a:ext cx="6206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000" b="1" kern="100" dirty="0">
                <a:solidFill>
                  <a:srgbClr val="6986FF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上海 </a:t>
            </a:r>
            <a:r>
              <a:rPr lang="en-US" altLang="zh-CN" sz="1000" b="1" kern="100" dirty="0">
                <a:solidFill>
                  <a:srgbClr val="6986FF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45</a:t>
            </a:r>
            <a:endParaRPr lang="zh-CN" altLang="zh-CN" sz="1000" b="1" kern="100" dirty="0">
              <a:solidFill>
                <a:srgbClr val="6986FF"/>
              </a:solidFill>
              <a:latin typeface="Noto Sans S Chinese Bold" pitchFamily="34" charset="-122"/>
              <a:ea typeface="Noto Sans S Chinese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38D49DB-A2E2-43DA-A087-E4C86F85A354}"/>
              </a:ext>
            </a:extLst>
          </p:cNvPr>
          <p:cNvSpPr/>
          <p:nvPr/>
        </p:nvSpPr>
        <p:spPr>
          <a:xfrm>
            <a:off x="5755671" y="3014851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6986FF"/>
                </a:solidFill>
                <a:latin typeface="Noto Sans S Chinese Bold" pitchFamily="34" charset="-122"/>
                <a:ea typeface="Noto Sans S Chinese Bold" pitchFamily="34" charset="-122"/>
              </a:rPr>
              <a:t>江苏 </a:t>
            </a:r>
            <a:r>
              <a:rPr lang="en-US" altLang="zh-CN" sz="1000" b="1" dirty="0">
                <a:solidFill>
                  <a:srgbClr val="6986FF"/>
                </a:solidFill>
                <a:latin typeface="Noto Sans S Chinese Bold" pitchFamily="34" charset="-122"/>
                <a:ea typeface="Noto Sans S Chinese Bold" pitchFamily="34" charset="-122"/>
              </a:rPr>
              <a:t>355</a:t>
            </a:r>
            <a:endParaRPr lang="zh-CN" altLang="en-US" sz="1000" b="1" dirty="0">
              <a:solidFill>
                <a:srgbClr val="6986FF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317D5778-16DB-4EAF-8A10-7C355574FCCF}"/>
              </a:ext>
            </a:extLst>
          </p:cNvPr>
          <p:cNvSpPr/>
          <p:nvPr/>
        </p:nvSpPr>
        <p:spPr>
          <a:xfrm>
            <a:off x="5288450" y="3211133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安徽</a:t>
            </a:r>
            <a:r>
              <a:rPr lang="en-US" altLang="zh-CN" sz="1000" b="1" kern="100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  <a:cs typeface="Times New Roman" panose="02020603050405020304" pitchFamily="18" charset="0"/>
              </a:rPr>
              <a:t> 353</a:t>
            </a:r>
            <a:endParaRPr lang="zh-CN" altLang="zh-CN" sz="1000" b="1" kern="100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ECB63946-F178-4974-BE26-D8AED31CBB27}"/>
              </a:ext>
            </a:extLst>
          </p:cNvPr>
          <p:cNvSpPr/>
          <p:nvPr/>
        </p:nvSpPr>
        <p:spPr>
          <a:xfrm>
            <a:off x="4777140" y="4540067"/>
            <a:ext cx="9101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6986FF"/>
                </a:solidFill>
                <a:latin typeface="Noto Sans S Chinese Bold" pitchFamily="34" charset="-122"/>
                <a:ea typeface="Noto Sans S Chinese Bold" pitchFamily="34" charset="-122"/>
              </a:rPr>
              <a:t>海南 </a:t>
            </a:r>
            <a:r>
              <a:rPr lang="en-US" altLang="zh-CN" sz="1000" b="1" dirty="0">
                <a:solidFill>
                  <a:srgbClr val="6986FF"/>
                </a:solidFill>
                <a:latin typeface="Noto Sans S Chinese Bold" pitchFamily="34" charset="-122"/>
                <a:ea typeface="Noto Sans S Chinese Bold" pitchFamily="34" charset="-122"/>
              </a:rPr>
              <a:t>36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FCD3AB89-4339-4E6C-BB18-EEAB8B64369B}"/>
              </a:ext>
            </a:extLst>
          </p:cNvPr>
          <p:cNvSpPr/>
          <p:nvPr/>
        </p:nvSpPr>
        <p:spPr>
          <a:xfrm>
            <a:off x="4837813" y="2891854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河南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531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45B51677-EDBC-4631-8EE1-D5DEFE9A1CF9}"/>
              </a:ext>
            </a:extLst>
          </p:cNvPr>
          <p:cNvSpPr/>
          <p:nvPr/>
        </p:nvSpPr>
        <p:spPr>
          <a:xfrm>
            <a:off x="4771026" y="3209127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269 </a:t>
            </a:r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湖北</a:t>
            </a:r>
            <a:endParaRPr lang="en-US" altLang="zh-CN" sz="1000" b="1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20C8DD74-1589-452D-80A3-084E88E7880E}"/>
              </a:ext>
            </a:extLst>
          </p:cNvPr>
          <p:cNvSpPr/>
          <p:nvPr/>
        </p:nvSpPr>
        <p:spPr>
          <a:xfrm>
            <a:off x="4242316" y="2940626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陕西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189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705420-E059-482D-B980-3542ABCE1648}"/>
              </a:ext>
            </a:extLst>
          </p:cNvPr>
          <p:cNvSpPr/>
          <p:nvPr/>
        </p:nvSpPr>
        <p:spPr>
          <a:xfrm>
            <a:off x="4185454" y="3400485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重庆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145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36445F58-85E7-4CFC-B441-8D35E3CA6091}"/>
              </a:ext>
            </a:extLst>
          </p:cNvPr>
          <p:cNvSpPr/>
          <p:nvPr/>
        </p:nvSpPr>
        <p:spPr>
          <a:xfrm>
            <a:off x="3519002" y="3345431"/>
            <a:ext cx="7248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365 </a:t>
            </a:r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四川 </a:t>
            </a:r>
            <a:endParaRPr lang="en-US" altLang="zh-CN" sz="1000" b="1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C2598E38-4FE3-4B63-B55E-E546B4CB36FE}"/>
              </a:ext>
            </a:extLst>
          </p:cNvPr>
          <p:cNvSpPr/>
          <p:nvPr/>
        </p:nvSpPr>
        <p:spPr>
          <a:xfrm>
            <a:off x="2273356" y="3221912"/>
            <a:ext cx="5453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西藏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6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FCCD5745-076F-489C-B6BA-B6D305475F1E}"/>
              </a:ext>
            </a:extLst>
          </p:cNvPr>
          <p:cNvSpPr/>
          <p:nvPr/>
        </p:nvSpPr>
        <p:spPr>
          <a:xfrm>
            <a:off x="5785135" y="335755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浙江</a:t>
            </a:r>
            <a:endParaRPr lang="en-US" altLang="zh-CN" sz="1000" b="1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257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AD1309A5-3234-4A0A-8EC0-8F0B9315F8CF}"/>
              </a:ext>
            </a:extLst>
          </p:cNvPr>
          <p:cNvSpPr/>
          <p:nvPr/>
        </p:nvSpPr>
        <p:spPr>
          <a:xfrm>
            <a:off x="5471635" y="3791440"/>
            <a:ext cx="6206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96 </a:t>
            </a:r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福建</a:t>
            </a:r>
            <a:endParaRPr lang="en-US" altLang="zh-CN" sz="1000" b="1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ED1B8495-BDF9-41AA-88C4-D467CC1FF3EC}"/>
              </a:ext>
            </a:extLst>
          </p:cNvPr>
          <p:cNvSpPr/>
          <p:nvPr/>
        </p:nvSpPr>
        <p:spPr>
          <a:xfrm>
            <a:off x="5141180" y="3567893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江西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265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F956450D-9FEA-4899-BD5D-3EAC549302F3}"/>
              </a:ext>
            </a:extLst>
          </p:cNvPr>
          <p:cNvSpPr/>
          <p:nvPr/>
        </p:nvSpPr>
        <p:spPr>
          <a:xfrm>
            <a:off x="4636660" y="3621680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405 </a:t>
            </a:r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湖南</a:t>
            </a:r>
            <a:endParaRPr lang="en-US" altLang="zh-CN" sz="1000" b="1" dirty="0">
              <a:solidFill>
                <a:srgbClr val="293CC2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CA3CF3ED-9C4F-4C5C-AFAA-E03E7C7D9232}"/>
              </a:ext>
            </a:extLst>
          </p:cNvPr>
          <p:cNvSpPr/>
          <p:nvPr/>
        </p:nvSpPr>
        <p:spPr>
          <a:xfrm>
            <a:off x="4952879" y="4040532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广东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358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8E2235D3-0620-4575-8683-E1C6B010D018}"/>
              </a:ext>
            </a:extLst>
          </p:cNvPr>
          <p:cNvSpPr/>
          <p:nvPr/>
        </p:nvSpPr>
        <p:spPr>
          <a:xfrm>
            <a:off x="4275074" y="4091695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广西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203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F594375-BFB3-4802-BB40-58D3AAA3296A}"/>
              </a:ext>
            </a:extLst>
          </p:cNvPr>
          <p:cNvSpPr/>
          <p:nvPr/>
        </p:nvSpPr>
        <p:spPr>
          <a:xfrm>
            <a:off x="3959094" y="3799259"/>
            <a:ext cx="6206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贵州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93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29DA2E2-689C-42AF-83EB-63B69BC3CDD7}"/>
              </a:ext>
            </a:extLst>
          </p:cNvPr>
          <p:cNvSpPr/>
          <p:nvPr/>
        </p:nvSpPr>
        <p:spPr>
          <a:xfrm>
            <a:off x="3425851" y="3982432"/>
            <a:ext cx="696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云南 </a:t>
            </a:r>
            <a:r>
              <a:rPr lang="en-US" altLang="zh-CN" sz="1000" b="1" dirty="0">
                <a:solidFill>
                  <a:srgbClr val="293CC2"/>
                </a:solidFill>
                <a:latin typeface="Noto Sans S Chinese Bold" pitchFamily="34" charset="-122"/>
                <a:ea typeface="Noto Sans S Chinese Bold" pitchFamily="34" charset="-122"/>
              </a:rPr>
              <a:t>106</a:t>
            </a: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FE19DF30-2AC8-47AA-A008-B7CAF5E45AB0}"/>
              </a:ext>
            </a:extLst>
          </p:cNvPr>
          <p:cNvGrpSpPr/>
          <p:nvPr/>
        </p:nvGrpSpPr>
        <p:grpSpPr>
          <a:xfrm>
            <a:off x="6860416" y="2347111"/>
            <a:ext cx="1175387" cy="676374"/>
            <a:chOff x="7394128" y="2629829"/>
            <a:chExt cx="1394966" cy="1070307"/>
          </a:xfrm>
        </p:grpSpPr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CFEF1088-60DE-4EC7-B6B2-78AF825122AD}"/>
                </a:ext>
              </a:extLst>
            </p:cNvPr>
            <p:cNvGrpSpPr/>
            <p:nvPr/>
          </p:nvGrpSpPr>
          <p:grpSpPr>
            <a:xfrm>
              <a:off x="7394128" y="2629829"/>
              <a:ext cx="1283628" cy="261610"/>
              <a:chOff x="7468079" y="2561839"/>
              <a:chExt cx="1283628" cy="261610"/>
            </a:xfrm>
          </p:grpSpPr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7CD1EAFF-37AF-49DA-823B-561AF77C2699}"/>
                  </a:ext>
                </a:extLst>
              </p:cNvPr>
              <p:cNvSpPr/>
              <p:nvPr/>
            </p:nvSpPr>
            <p:spPr>
              <a:xfrm>
                <a:off x="7468079" y="2651125"/>
                <a:ext cx="304322" cy="98427"/>
              </a:xfrm>
              <a:prstGeom prst="rect">
                <a:avLst/>
              </a:prstGeom>
              <a:solidFill>
                <a:srgbClr val="FF9191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zh-CN" altLang="en-US" sz="12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D915EB6A-D18C-4901-B53B-FCB5DB3DAAD5}"/>
                  </a:ext>
                </a:extLst>
              </p:cNvPr>
              <p:cNvSpPr/>
              <p:nvPr/>
            </p:nvSpPr>
            <p:spPr>
              <a:xfrm>
                <a:off x="7769226" y="2561839"/>
                <a:ext cx="9824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300</a:t>
                </a:r>
                <a:r>
                  <a:rPr lang="zh-CN" altLang="en-US" sz="11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所以上</a:t>
                </a:r>
                <a:r>
                  <a:rPr lang="zh-CN" altLang="en-US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（</a:t>
                </a:r>
                <a:r>
                  <a:rPr lang="en-US" altLang="zh-CN" sz="9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Noto Sans S Chinese Light" panose="020B0300000000000000" pitchFamily="34" charset="-122"/>
                  </a:rPr>
                  <a:t>≥</a:t>
                </a:r>
                <a:r>
                  <a:rPr lang="en-US" altLang="zh-CN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300</a:t>
                </a:r>
                <a:r>
                  <a:rPr lang="zh-CN" altLang="en-US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）</a:t>
                </a:r>
                <a:endParaRPr lang="zh-CN" altLang="en-US" sz="11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149F9261-EA39-45E2-9768-1E6723963740}"/>
                </a:ext>
              </a:extLst>
            </p:cNvPr>
            <p:cNvGrpSpPr/>
            <p:nvPr/>
          </p:nvGrpSpPr>
          <p:grpSpPr>
            <a:xfrm>
              <a:off x="7394128" y="2899395"/>
              <a:ext cx="1394966" cy="261610"/>
              <a:chOff x="7468078" y="2741633"/>
              <a:chExt cx="1394966" cy="261610"/>
            </a:xfrm>
          </p:grpSpPr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C8DFDB34-123B-489B-9702-B67E03713C24}"/>
                  </a:ext>
                </a:extLst>
              </p:cNvPr>
              <p:cNvSpPr/>
              <p:nvPr/>
            </p:nvSpPr>
            <p:spPr>
              <a:xfrm>
                <a:off x="7468078" y="2830919"/>
                <a:ext cx="304322" cy="98427"/>
              </a:xfrm>
              <a:prstGeom prst="rect">
                <a:avLst/>
              </a:prstGeom>
              <a:solidFill>
                <a:srgbClr val="B2DF89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zh-CN" altLang="en-US" sz="12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AABCD0FD-2CAF-4A20-886E-FD8A2B0D927B}"/>
                  </a:ext>
                </a:extLst>
              </p:cNvPr>
              <p:cNvSpPr/>
              <p:nvPr/>
            </p:nvSpPr>
            <p:spPr>
              <a:xfrm>
                <a:off x="7767552" y="2741633"/>
                <a:ext cx="10954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200-300</a:t>
                </a:r>
                <a:r>
                  <a:rPr lang="zh-CN" altLang="en-US" sz="11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所</a:t>
                </a:r>
                <a:r>
                  <a:rPr lang="zh-CN" altLang="en-US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（包含</a:t>
                </a:r>
                <a:r>
                  <a:rPr lang="en-US" altLang="zh-CN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200</a:t>
                </a:r>
                <a:r>
                  <a:rPr lang="zh-CN" altLang="en-US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）</a:t>
                </a:r>
                <a:endParaRPr lang="zh-CN" altLang="en-US" sz="11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057487EE-66ED-4910-8315-BED22CE77048}"/>
                </a:ext>
              </a:extLst>
            </p:cNvPr>
            <p:cNvGrpSpPr/>
            <p:nvPr/>
          </p:nvGrpSpPr>
          <p:grpSpPr>
            <a:xfrm>
              <a:off x="7394128" y="3168961"/>
              <a:ext cx="911229" cy="261610"/>
              <a:chOff x="7464904" y="2955538"/>
              <a:chExt cx="911229" cy="261610"/>
            </a:xfrm>
          </p:grpSpPr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8C24FEEB-A877-4806-B213-BEA5A568726A}"/>
                  </a:ext>
                </a:extLst>
              </p:cNvPr>
              <p:cNvSpPr/>
              <p:nvPr/>
            </p:nvSpPr>
            <p:spPr>
              <a:xfrm>
                <a:off x="7464904" y="3044824"/>
                <a:ext cx="304322" cy="98427"/>
              </a:xfrm>
              <a:prstGeom prst="rect">
                <a:avLst/>
              </a:prstGeom>
              <a:solidFill>
                <a:srgbClr val="B9CDE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zh-CN" altLang="en-US" sz="12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41EE9416-22AA-48C6-BD94-6E25EFA7B43A}"/>
                  </a:ext>
                </a:extLst>
              </p:cNvPr>
              <p:cNvSpPr/>
              <p:nvPr/>
            </p:nvSpPr>
            <p:spPr>
              <a:xfrm>
                <a:off x="7767552" y="2955538"/>
                <a:ext cx="6085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100-200</a:t>
                </a:r>
                <a:r>
                  <a:rPr lang="zh-CN" altLang="en-US" sz="11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所</a:t>
                </a:r>
              </a:p>
            </p:txBody>
          </p: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5452723A-194A-4650-8614-5E8C9AB00C2F}"/>
                </a:ext>
              </a:extLst>
            </p:cNvPr>
            <p:cNvGrpSpPr/>
            <p:nvPr/>
          </p:nvGrpSpPr>
          <p:grpSpPr>
            <a:xfrm>
              <a:off x="7394128" y="3438526"/>
              <a:ext cx="1285129" cy="261610"/>
              <a:chOff x="7464904" y="2955538"/>
              <a:chExt cx="1285129" cy="261610"/>
            </a:xfrm>
          </p:grpSpPr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02B67AD2-23B7-445B-B8E3-4AEEC5089399}"/>
                  </a:ext>
                </a:extLst>
              </p:cNvPr>
              <p:cNvSpPr/>
              <p:nvPr/>
            </p:nvSpPr>
            <p:spPr>
              <a:xfrm>
                <a:off x="7464904" y="3044824"/>
                <a:ext cx="304322" cy="98427"/>
              </a:xfrm>
              <a:prstGeom prst="rect">
                <a:avLst/>
              </a:prstGeom>
              <a:solidFill>
                <a:srgbClr val="FDEADA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zh-CN" altLang="en-US" sz="12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D15B62A9-36AE-4D39-A3D0-BCD2F5571517}"/>
                  </a:ext>
                </a:extLst>
              </p:cNvPr>
              <p:cNvSpPr/>
              <p:nvPr/>
            </p:nvSpPr>
            <p:spPr>
              <a:xfrm>
                <a:off x="7767552" y="2955538"/>
                <a:ext cx="9824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100</a:t>
                </a:r>
                <a:r>
                  <a:rPr lang="zh-CN" altLang="en-US" sz="11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所以下</a:t>
                </a:r>
                <a:r>
                  <a:rPr lang="zh-CN" altLang="en-US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（</a:t>
                </a:r>
                <a:r>
                  <a:rPr lang="en-US" altLang="zh-CN" sz="9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Noto Sans S Chinese Light" panose="020B0300000000000000" pitchFamily="34" charset="-122"/>
                  </a:rPr>
                  <a:t>≤</a:t>
                </a:r>
                <a:r>
                  <a:rPr lang="en-US" altLang="zh-CN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100</a:t>
                </a:r>
                <a:r>
                  <a:rPr lang="zh-CN" altLang="en-US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rPr>
                  <a:t>）</a:t>
                </a:r>
                <a:endParaRPr lang="zh-CN" altLang="en-US" sz="11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</p:grpSp>
      <p:sp>
        <p:nvSpPr>
          <p:cNvPr id="142" name="矩形 141"/>
          <p:cNvSpPr/>
          <p:nvPr/>
        </p:nvSpPr>
        <p:spPr>
          <a:xfrm>
            <a:off x="683788" y="4236846"/>
            <a:ext cx="1747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共</a:t>
            </a:r>
            <a:r>
              <a:rPr lang="en-US" altLang="zh-CN" sz="28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Times New Roman" panose="02020603050405020304" pitchFamily="18" charset="0"/>
              </a:rPr>
              <a:t>6022</a:t>
            </a:r>
            <a:r>
              <a:rPr lang="zh-CN" altLang="en-US" b="1" kern="1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所</a:t>
            </a:r>
          </a:p>
        </p:txBody>
      </p:sp>
    </p:spTree>
    <p:extLst>
      <p:ext uri="{BB962C8B-B14F-4D97-AF65-F5344CB8AC3E}">
        <p14:creationId xmlns:p14="http://schemas.microsoft.com/office/powerpoint/2010/main" val="319172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uan.li1\Downloads\5efe4276e1e573b5e251b9378e4ed4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744" y="357245"/>
            <a:ext cx="5364168" cy="53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0"/>
            <a:ext cx="9143684" cy="5137404"/>
          </a:xfrm>
          <a:prstGeom prst="rect">
            <a:avLst/>
          </a:prstGeom>
          <a:solidFill>
            <a:srgbClr val="0E1B7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227223"/>
            <a:ext cx="8671418" cy="400521"/>
            <a:chOff x="-11906" y="376662"/>
            <a:chExt cx="10937880" cy="505204"/>
          </a:xfrm>
        </p:grpSpPr>
        <p:sp>
          <p:nvSpPr>
            <p:cNvPr id="23" name="文本框 3"/>
            <p:cNvSpPr txBox="1"/>
            <p:nvPr/>
          </p:nvSpPr>
          <p:spPr>
            <a:xfrm>
              <a:off x="780577" y="378389"/>
              <a:ext cx="7286965" cy="498278"/>
            </a:xfrm>
            <a:prstGeom prst="rect">
              <a:avLst/>
            </a:prstGeom>
            <a:noFill/>
          </p:spPr>
          <p:txBody>
            <a:bodyPr wrap="square" lIns="86411" tIns="43205" rIns="86411" bIns="43205" rtlCol="0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各省开设汽车类专业</a:t>
              </a:r>
              <a:r>
                <a:rPr lang="zh-CN" altLang="en-US" sz="2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Noto Sans S Chinese Black" pitchFamily="34" charset="-122"/>
                  <a:ea typeface="Noto Sans S Chinese Black" pitchFamily="34" charset="-122"/>
                </a:rPr>
                <a:t>中职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院校数量</a:t>
              </a:r>
              <a:r>
                <a:rPr lang="en-US" altLang="zh-CN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(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所</a:t>
              </a:r>
              <a:r>
                <a:rPr lang="en-US" altLang="zh-CN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)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统计图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0009509" y="815946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-11906" y="376662"/>
              <a:ext cx="526518" cy="472244"/>
              <a:chOff x="-11906" y="376662"/>
              <a:chExt cx="526518" cy="472244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>
              <a:off x="432445" y="382399"/>
              <a:ext cx="216024" cy="47871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18206" y="382399"/>
              <a:ext cx="216024" cy="47871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5" idx="1"/>
            </p:cNvCxnSpPr>
            <p:nvPr/>
          </p:nvCxnSpPr>
          <p:spPr>
            <a:xfrm flipH="1">
              <a:off x="864493" y="848906"/>
              <a:ext cx="9145016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231771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71" name="图表 870">
            <a:extLst>
              <a:ext uri="{FF2B5EF4-FFF2-40B4-BE49-F238E27FC236}">
                <a16:creationId xmlns:a16="http://schemas.microsoft.com/office/drawing/2014/main" id="{20F1DBD4-D1F5-48DF-ADAC-32D1460C4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35421"/>
              </p:ext>
            </p:extLst>
          </p:nvPr>
        </p:nvGraphicFramePr>
        <p:xfrm>
          <a:off x="416577" y="843558"/>
          <a:ext cx="8324611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300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4277"/>
          </a:xfr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755576" y="1690909"/>
            <a:ext cx="1018453" cy="1312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00" dirty="0">
                <a:solidFill>
                  <a:srgbClr val="0E1B77"/>
                </a:solidFill>
                <a:latin typeface="Arial Black" pitchFamily="34" charset="0"/>
              </a:rPr>
              <a:t>2</a:t>
            </a:r>
            <a:endParaRPr lang="zh-CN" altLang="en-US" sz="10200" dirty="0">
              <a:solidFill>
                <a:srgbClr val="0E1B77"/>
              </a:solidFill>
              <a:latin typeface="Arial Black" pitchFamily="34" charset="0"/>
            </a:endParaRPr>
          </a:p>
        </p:txBody>
      </p:sp>
      <p:sp>
        <p:nvSpPr>
          <p:cNvPr id="9" name="文本占位符 3"/>
          <p:cNvSpPr txBox="1">
            <a:spLocks/>
          </p:cNvSpPr>
          <p:nvPr/>
        </p:nvSpPr>
        <p:spPr>
          <a:xfrm>
            <a:off x="107504" y="3003798"/>
            <a:ext cx="2880320" cy="415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500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HOW</a:t>
            </a:r>
            <a:r>
              <a:rPr lang="zh-CN" altLang="en-US" sz="2500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怎么做？</a:t>
            </a:r>
            <a:endParaRPr lang="en-US" altLang="zh-CN" sz="2500" dirty="0">
              <a:solidFill>
                <a:srgbClr val="0E1B77"/>
              </a:solidFill>
              <a:latin typeface="Noto Sans S Chinese Black" pitchFamily="34" charset="-122"/>
              <a:ea typeface="Noto Sans S Chinese Black" pitchFamily="34" charset="-122"/>
            </a:endParaRPr>
          </a:p>
          <a:p>
            <a:pPr algn="ctr"/>
            <a:r>
              <a:rPr lang="zh-CN" altLang="en-US" sz="2500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如何发挥公司优势</a:t>
            </a:r>
          </a:p>
        </p:txBody>
      </p:sp>
    </p:spTree>
    <p:extLst>
      <p:ext uri="{BB962C8B-B14F-4D97-AF65-F5344CB8AC3E}">
        <p14:creationId xmlns:p14="http://schemas.microsoft.com/office/powerpoint/2010/main" val="1033258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Users\huan.li1\Downloads\5efe4276e1e573b5e251b9378e4ed4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17998"/>
            <a:ext cx="5364168" cy="53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" r="1079"/>
          <a:stretch/>
        </p:blipFill>
        <p:spPr>
          <a:xfrm>
            <a:off x="0" y="-1"/>
            <a:ext cx="3347864" cy="51602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47864" y="1"/>
            <a:ext cx="5796136" cy="5160211"/>
          </a:xfrm>
          <a:prstGeom prst="rect">
            <a:avLst/>
          </a:prstGeom>
          <a:solidFill>
            <a:srgbClr val="0E1B7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5" name="文本框 3"/>
          <p:cNvSpPr txBox="1"/>
          <p:nvPr/>
        </p:nvSpPr>
        <p:spPr>
          <a:xfrm>
            <a:off x="4075947" y="339502"/>
            <a:ext cx="1279432" cy="39503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/>
            <a:r>
              <a:rPr lang="zh-CN" altLang="en-US" sz="2000" dirty="0">
                <a:solidFill>
                  <a:prstClr val="white"/>
                </a:solidFill>
                <a:latin typeface="Noto Sans S Chinese Black" pitchFamily="34" charset="-122"/>
                <a:ea typeface="Noto Sans S Chinese Black" pitchFamily="34" charset="-122"/>
              </a:rPr>
              <a:t>产品介绍</a:t>
            </a:r>
          </a:p>
        </p:txBody>
      </p:sp>
      <p:sp>
        <p:nvSpPr>
          <p:cNvPr id="26" name="文本框 3"/>
          <p:cNvSpPr txBox="1"/>
          <p:nvPr/>
        </p:nvSpPr>
        <p:spPr>
          <a:xfrm>
            <a:off x="5355446" y="423975"/>
            <a:ext cx="2194738" cy="254928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Arial" pitchFamily="34" charset="0"/>
                <a:ea typeface="Noto Sans S Chinese Regular" pitchFamily="34" charset="-122"/>
                <a:cs typeface="Arial" pitchFamily="34" charset="0"/>
                <a:sym typeface="微软雅黑" pitchFamily="34" charset="-122"/>
              </a:rPr>
              <a:t>PRODUCT PRESENTATION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136690" y="708370"/>
            <a:ext cx="4286581" cy="52323"/>
            <a:chOff x="5309387" y="1157943"/>
            <a:chExt cx="5400563" cy="65920"/>
          </a:xfrm>
        </p:grpSpPr>
        <p:sp>
          <p:nvSpPr>
            <p:cNvPr id="28" name="矩形 27"/>
            <p:cNvSpPr/>
            <p:nvPr/>
          </p:nvSpPr>
          <p:spPr>
            <a:xfrm>
              <a:off x="9793485" y="1157943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5309387" y="1190904"/>
              <a:ext cx="46281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AA33116D-8175-430D-958D-583FE7CFCA9C}"/>
              </a:ext>
            </a:extLst>
          </p:cNvPr>
          <p:cNvSpPr/>
          <p:nvPr/>
        </p:nvSpPr>
        <p:spPr>
          <a:xfrm>
            <a:off x="4400650" y="2355726"/>
            <a:ext cx="4203797" cy="242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以</a:t>
            </a:r>
            <a:r>
              <a:rPr lang="en-US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“</a:t>
            </a:r>
            <a:r>
              <a:rPr lang="zh-CN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新职教</a:t>
            </a:r>
            <a:r>
              <a:rPr lang="en-US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”</a:t>
            </a:r>
            <a:r>
              <a:rPr lang="zh-CN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为理念，</a:t>
            </a:r>
            <a:r>
              <a:rPr lang="zh-CN" altLang="en-US" sz="12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面向中等职业院校汽车专业，主打</a:t>
            </a:r>
            <a:r>
              <a:rPr lang="zh-CN" alt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汽车运用与维修、汽车营销与服务</a:t>
            </a:r>
            <a:r>
              <a:rPr lang="zh-CN" altLang="en-US" sz="12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两大专业</a:t>
            </a:r>
            <a:r>
              <a:rPr lang="en-US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 </a:t>
            </a:r>
            <a:r>
              <a:rPr lang="zh-CN" altLang="en-US" sz="1200" b="1" dirty="0">
                <a:solidFill>
                  <a:schemeClr val="bg1"/>
                </a:solidFill>
                <a:ea typeface="Noto Sans S Chinese Bold" pitchFamily="34" charset="-122"/>
              </a:rPr>
              <a:t>；</a:t>
            </a:r>
            <a:endParaRPr lang="zh-CN" altLang="zh-CN" sz="1200" b="1" dirty="0">
              <a:solidFill>
                <a:schemeClr val="bg1"/>
              </a:solidFill>
              <a:ea typeface="Noto Sans S Chinese Bold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sz="12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dirty="0">
                <a:solidFill>
                  <a:schemeClr val="bg1"/>
                </a:solidFill>
                <a:ea typeface="Noto Sans S Chinese Bold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ea typeface="Noto Sans S Chinese Bold" pitchFamily="34" charset="-122"/>
              </a:rPr>
              <a:t>VR/AR</a:t>
            </a:r>
            <a:r>
              <a:rPr lang="zh-CN" altLang="zh-CN" sz="1200" dirty="0">
                <a:solidFill>
                  <a:schemeClr val="bg1"/>
                </a:solidFill>
                <a:ea typeface="Noto Sans S Chinese Bold" pitchFamily="34" charset="-122"/>
              </a:rPr>
              <a:t>等新技术，以现代化教学手段为依托，为学校提供</a:t>
            </a:r>
            <a:r>
              <a:rPr lang="zh-CN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理实一体化资源、最新汽车行业动态、符合</a:t>
            </a:r>
            <a:r>
              <a:rPr lang="en-US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1+X</a:t>
            </a:r>
            <a:r>
              <a:rPr lang="zh-CN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人才培养模式</a:t>
            </a:r>
            <a:r>
              <a:rPr lang="zh-CN" altLang="zh-CN" sz="1200" dirty="0">
                <a:solidFill>
                  <a:schemeClr val="bg1"/>
                </a:solidFill>
                <a:ea typeface="Noto Sans S Chinese Bold" pitchFamily="34" charset="-122"/>
              </a:rPr>
              <a:t>的汽车专业综合解决方案</a:t>
            </a:r>
            <a:r>
              <a:rPr lang="zh-CN" altLang="en-US" sz="1200" b="1" dirty="0">
                <a:solidFill>
                  <a:schemeClr val="bg1"/>
                </a:solidFill>
                <a:ea typeface="Noto Sans S Chinese Bold" pitchFamily="34" charset="-122"/>
              </a:rPr>
              <a:t>；</a:t>
            </a:r>
            <a:endParaRPr lang="en-US" altLang="zh-CN" sz="12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+mn-ea"/>
            </a:endParaRPr>
          </a:p>
          <a:p>
            <a:pPr lvl="0">
              <a:lnSpc>
                <a:spcPct val="150000"/>
              </a:lnSpc>
            </a:pPr>
            <a:endParaRPr lang="en-US" altLang="zh-CN" sz="12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+mn-ea"/>
            </a:endParaRPr>
          </a:p>
          <a:p>
            <a:r>
              <a:rPr lang="zh-CN" altLang="zh-CN" sz="1200" dirty="0">
                <a:solidFill>
                  <a:schemeClr val="bg1"/>
                </a:solidFill>
                <a:ea typeface="Noto Sans S Chinese Bold" pitchFamily="34" charset="-122"/>
              </a:rPr>
              <a:t>具体包括</a:t>
            </a:r>
            <a:r>
              <a:rPr lang="zh-CN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课程资源</a:t>
            </a:r>
            <a:r>
              <a:rPr lang="en-US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+</a:t>
            </a:r>
            <a:r>
              <a:rPr lang="zh-CN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实训软件</a:t>
            </a:r>
            <a:r>
              <a:rPr lang="en-US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+</a:t>
            </a:r>
            <a:r>
              <a:rPr lang="zh-CN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行业企业微课</a:t>
            </a:r>
            <a:r>
              <a:rPr lang="en-US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+</a:t>
            </a:r>
            <a:r>
              <a:rPr lang="zh-CN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硬件设备</a:t>
            </a:r>
            <a:r>
              <a:rPr lang="en-US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+</a:t>
            </a:r>
            <a:r>
              <a:rPr lang="zh-CN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增值服务</a:t>
            </a:r>
            <a:r>
              <a:rPr lang="zh-CN" altLang="zh-CN" sz="1200" dirty="0">
                <a:solidFill>
                  <a:schemeClr val="bg1"/>
                </a:solidFill>
                <a:ea typeface="Noto Sans S Chinese Bold" pitchFamily="34" charset="-122"/>
              </a:rPr>
              <a:t>等</a:t>
            </a:r>
            <a:r>
              <a:rPr lang="zh-CN" altLang="zh-CN" sz="1200" b="1" dirty="0">
                <a:solidFill>
                  <a:schemeClr val="bg1"/>
                </a:solidFill>
                <a:ea typeface="Noto Sans S Chinese Bold" pitchFamily="34" charset="-122"/>
              </a:rPr>
              <a:t>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075947" y="971120"/>
            <a:ext cx="4528501" cy="1083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发挥国泰安一体化优势：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赛名师汽车专业综合解决方案</a:t>
            </a:r>
          </a:p>
        </p:txBody>
      </p:sp>
      <p:pic>
        <p:nvPicPr>
          <p:cNvPr id="38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695847" y="365260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泪滴形 1"/>
          <p:cNvSpPr/>
          <p:nvPr/>
        </p:nvSpPr>
        <p:spPr>
          <a:xfrm>
            <a:off x="4197927" y="2612004"/>
            <a:ext cx="173182" cy="173182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>
            <a:off x="4176836" y="3525773"/>
            <a:ext cx="173182" cy="173182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泪滴形 14"/>
          <p:cNvSpPr/>
          <p:nvPr/>
        </p:nvSpPr>
        <p:spPr>
          <a:xfrm>
            <a:off x="4197927" y="4331778"/>
            <a:ext cx="173182" cy="173182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79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7" b="-7173"/>
          <a:stretch/>
        </p:blipFill>
        <p:spPr bwMode="auto">
          <a:xfrm>
            <a:off x="6625860" y="1304441"/>
            <a:ext cx="1834571" cy="130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0" y="227223"/>
            <a:ext cx="8671418" cy="400521"/>
            <a:chOff x="-11906" y="376662"/>
            <a:chExt cx="10937880" cy="505204"/>
          </a:xfrm>
        </p:grpSpPr>
        <p:sp>
          <p:nvSpPr>
            <p:cNvPr id="17" name="文本框 3"/>
            <p:cNvSpPr txBox="1"/>
            <p:nvPr/>
          </p:nvSpPr>
          <p:spPr>
            <a:xfrm>
              <a:off x="780578" y="378389"/>
              <a:ext cx="1523010" cy="498278"/>
            </a:xfrm>
            <a:prstGeom prst="rect">
              <a:avLst/>
            </a:prstGeom>
            <a:noFill/>
          </p:spPr>
          <p:txBody>
            <a:bodyPr wrap="square" lIns="86411" tIns="43205" rIns="86411" bIns="43205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0E1B77"/>
                  </a:solidFill>
                  <a:latin typeface="Noto Sans S Chinese Black" pitchFamily="34" charset="-122"/>
                  <a:ea typeface="Noto Sans S Chinese Black" pitchFamily="34" charset="-122"/>
                </a:rPr>
                <a:t>竞争优势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0009509" y="815946"/>
              <a:ext cx="916465" cy="65920"/>
            </a:xfrm>
            <a:prstGeom prst="rect">
              <a:avLst/>
            </a:prstGeom>
            <a:solidFill>
              <a:srgbClr val="0E1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-11906" y="376662"/>
              <a:ext cx="526518" cy="472244"/>
              <a:chOff x="-11906" y="376662"/>
              <a:chExt cx="526518" cy="47224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rgbClr val="0E1B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rgbClr val="0E1B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432445" y="382399"/>
              <a:ext cx="216024" cy="478711"/>
            </a:xfrm>
            <a:prstGeom prst="line">
              <a:avLst/>
            </a:prstGeom>
            <a:ln w="57150">
              <a:solidFill>
                <a:srgbClr val="0E1B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18206" y="382399"/>
              <a:ext cx="216024" cy="478711"/>
            </a:xfrm>
            <a:prstGeom prst="line">
              <a:avLst/>
            </a:prstGeom>
            <a:ln w="19050">
              <a:solidFill>
                <a:srgbClr val="0E1B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9" idx="1"/>
            </p:cNvCxnSpPr>
            <p:nvPr/>
          </p:nvCxnSpPr>
          <p:spPr>
            <a:xfrm flipH="1">
              <a:off x="864493" y="848906"/>
              <a:ext cx="9145016" cy="0"/>
            </a:xfrm>
            <a:prstGeom prst="line">
              <a:avLst/>
            </a:prstGeom>
            <a:ln w="9525">
              <a:solidFill>
                <a:srgbClr val="0E1B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231771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5495"/>
          <a:stretch/>
        </p:blipFill>
        <p:spPr bwMode="auto">
          <a:xfrm>
            <a:off x="759557" y="1275606"/>
            <a:ext cx="1834571" cy="132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92" y="1275606"/>
            <a:ext cx="1834571" cy="1252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0" t="8224" r="12061" b="30874"/>
          <a:stretch/>
        </p:blipFill>
        <p:spPr>
          <a:xfrm>
            <a:off x="4685627" y="1304440"/>
            <a:ext cx="1834571" cy="122347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685627" y="2495887"/>
            <a:ext cx="1834571" cy="1220281"/>
          </a:xfrm>
          <a:prstGeom prst="rect">
            <a:avLst/>
          </a:prstGeom>
          <a:solidFill>
            <a:srgbClr val="293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392482" y="2281274"/>
            <a:ext cx="420858" cy="420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59558" y="2495887"/>
            <a:ext cx="1834571" cy="1220281"/>
          </a:xfrm>
          <a:prstGeom prst="rect">
            <a:avLst/>
          </a:prstGeom>
          <a:solidFill>
            <a:srgbClr val="0E1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466414" y="2281274"/>
            <a:ext cx="420858" cy="420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722593" y="2495887"/>
            <a:ext cx="1834571" cy="1220281"/>
          </a:xfrm>
          <a:prstGeom prst="rect">
            <a:avLst/>
          </a:prstGeom>
          <a:solidFill>
            <a:srgbClr val="0E1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429449" y="2281274"/>
            <a:ext cx="420858" cy="420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72813" y="2787774"/>
            <a:ext cx="1608060" cy="921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专业培养一体化、规范化</a:t>
            </a:r>
            <a:endParaRPr lang="en-US" altLang="zh-CN" sz="1000" b="1" kern="100" dirty="0">
              <a:solidFill>
                <a:schemeClr val="accent6">
                  <a:lumMod val="60000"/>
                  <a:lumOff val="40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针对汽车运用与维修专业、汽车营销与服务专业；</a:t>
            </a:r>
            <a:endParaRPr lang="en-US" altLang="zh-CN" sz="900" b="1" kern="100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内容</a:t>
            </a:r>
            <a:r>
              <a:rPr lang="en-US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+</a:t>
            </a: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平台</a:t>
            </a:r>
            <a:r>
              <a:rPr lang="en-US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+</a:t>
            </a: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服务一体化</a:t>
            </a:r>
            <a:r>
              <a:rPr lang="zh-CN" altLang="en-US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；</a:t>
            </a:r>
            <a:endParaRPr lang="zh-CN" altLang="zh-CN" sz="900" b="1" kern="100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771800" y="2787774"/>
            <a:ext cx="17281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课程内容丰富，行业贯通</a:t>
            </a:r>
            <a:endParaRPr lang="en-US" altLang="zh-CN" sz="1000" b="1" kern="100" dirty="0">
              <a:solidFill>
                <a:schemeClr val="accent6">
                  <a:lumMod val="60000"/>
                  <a:lumOff val="40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理实一体化资源</a:t>
            </a:r>
            <a:endParaRPr lang="en-US" altLang="zh-CN" sz="900" b="1" kern="100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行业导师言传身教</a:t>
            </a:r>
          </a:p>
        </p:txBody>
      </p:sp>
      <p:sp>
        <p:nvSpPr>
          <p:cNvPr id="38" name="矩形 37"/>
          <p:cNvSpPr/>
          <p:nvPr/>
        </p:nvSpPr>
        <p:spPr>
          <a:xfrm>
            <a:off x="4644008" y="2787774"/>
            <a:ext cx="19402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教学手段创新，引进</a:t>
            </a:r>
            <a:r>
              <a:rPr lang="en-US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VR</a:t>
            </a:r>
            <a:r>
              <a:rPr lang="zh-CN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新技术</a:t>
            </a:r>
            <a:endParaRPr lang="en-US" altLang="zh-CN" sz="1000" b="1" kern="100" dirty="0">
              <a:solidFill>
                <a:schemeClr val="accent6">
                  <a:lumMod val="60000"/>
                  <a:lumOff val="40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3D</a:t>
            </a: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仿真资源一站式交付</a:t>
            </a:r>
            <a:endParaRPr lang="en-US" altLang="zh-CN" sz="900" b="1" kern="100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VR</a:t>
            </a: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互动实训一体化平台</a:t>
            </a:r>
          </a:p>
        </p:txBody>
      </p:sp>
      <p:sp>
        <p:nvSpPr>
          <p:cNvPr id="39" name="任意多边形 38"/>
          <p:cNvSpPr>
            <a:spLocks/>
          </p:cNvSpPr>
          <p:nvPr/>
        </p:nvSpPr>
        <p:spPr bwMode="auto">
          <a:xfrm>
            <a:off x="3519695" y="2404563"/>
            <a:ext cx="237228" cy="201700"/>
          </a:xfrm>
          <a:custGeom>
            <a:avLst/>
            <a:gdLst>
              <a:gd name="connsiteX0" fmla="*/ 402441 w 8607425"/>
              <a:gd name="connsiteY0" fmla="*/ 4965701 h 7318376"/>
              <a:gd name="connsiteX1" fmla="*/ 558612 w 8607425"/>
              <a:gd name="connsiteY1" fmla="*/ 4995748 h 7318376"/>
              <a:gd name="connsiteX2" fmla="*/ 561616 w 8607425"/>
              <a:gd name="connsiteY2" fmla="*/ 4995748 h 7318376"/>
              <a:gd name="connsiteX3" fmla="*/ 4303713 w 8607425"/>
              <a:gd name="connsiteY3" fmla="*/ 6501100 h 7318376"/>
              <a:gd name="connsiteX4" fmla="*/ 8045810 w 8607425"/>
              <a:gd name="connsiteY4" fmla="*/ 4995748 h 7318376"/>
              <a:gd name="connsiteX5" fmla="*/ 8048814 w 8607425"/>
              <a:gd name="connsiteY5" fmla="*/ 4995748 h 7318376"/>
              <a:gd name="connsiteX6" fmla="*/ 8201981 w 8607425"/>
              <a:gd name="connsiteY6" fmla="*/ 4965701 h 7318376"/>
              <a:gd name="connsiteX7" fmla="*/ 8607425 w 8607425"/>
              <a:gd name="connsiteY7" fmla="*/ 5356311 h 7318376"/>
              <a:gd name="connsiteX8" fmla="*/ 8358152 w 8607425"/>
              <a:gd name="connsiteY8" fmla="*/ 5719879 h 7318376"/>
              <a:gd name="connsiteX9" fmla="*/ 4459884 w 8607425"/>
              <a:gd name="connsiteY9" fmla="*/ 7285324 h 7318376"/>
              <a:gd name="connsiteX10" fmla="*/ 4459884 w 8607425"/>
              <a:gd name="connsiteY10" fmla="*/ 7288329 h 7318376"/>
              <a:gd name="connsiteX11" fmla="*/ 4456880 w 8607425"/>
              <a:gd name="connsiteY11" fmla="*/ 7288329 h 7318376"/>
              <a:gd name="connsiteX12" fmla="*/ 4303713 w 8607425"/>
              <a:gd name="connsiteY12" fmla="*/ 7318376 h 7318376"/>
              <a:gd name="connsiteX13" fmla="*/ 4147542 w 8607425"/>
              <a:gd name="connsiteY13" fmla="*/ 7288329 h 7318376"/>
              <a:gd name="connsiteX14" fmla="*/ 4144538 w 8607425"/>
              <a:gd name="connsiteY14" fmla="*/ 7285324 h 7318376"/>
              <a:gd name="connsiteX15" fmla="*/ 249273 w 8607425"/>
              <a:gd name="connsiteY15" fmla="*/ 5719879 h 7318376"/>
              <a:gd name="connsiteX16" fmla="*/ 0 w 8607425"/>
              <a:gd name="connsiteY16" fmla="*/ 5356311 h 7318376"/>
              <a:gd name="connsiteX17" fmla="*/ 402441 w 8607425"/>
              <a:gd name="connsiteY17" fmla="*/ 4965701 h 7318376"/>
              <a:gd name="connsiteX18" fmla="*/ 402442 w 8607425"/>
              <a:gd name="connsiteY18" fmla="*/ 3265489 h 7318376"/>
              <a:gd name="connsiteX19" fmla="*/ 558612 w 8607425"/>
              <a:gd name="connsiteY19" fmla="*/ 3295535 h 7318376"/>
              <a:gd name="connsiteX20" fmla="*/ 561616 w 8607425"/>
              <a:gd name="connsiteY20" fmla="*/ 3298540 h 7318376"/>
              <a:gd name="connsiteX21" fmla="*/ 4303713 w 8607425"/>
              <a:gd name="connsiteY21" fmla="*/ 4803891 h 7318376"/>
              <a:gd name="connsiteX22" fmla="*/ 8045810 w 8607425"/>
              <a:gd name="connsiteY22" fmla="*/ 3298540 h 7318376"/>
              <a:gd name="connsiteX23" fmla="*/ 8045810 w 8607425"/>
              <a:gd name="connsiteY23" fmla="*/ 3295535 h 7318376"/>
              <a:gd name="connsiteX24" fmla="*/ 8048814 w 8607425"/>
              <a:gd name="connsiteY24" fmla="*/ 3295535 h 7318376"/>
              <a:gd name="connsiteX25" fmla="*/ 8201981 w 8607425"/>
              <a:gd name="connsiteY25" fmla="*/ 3265489 h 7318376"/>
              <a:gd name="connsiteX26" fmla="*/ 8607425 w 8607425"/>
              <a:gd name="connsiteY26" fmla="*/ 3659103 h 7318376"/>
              <a:gd name="connsiteX27" fmla="*/ 8358152 w 8607425"/>
              <a:gd name="connsiteY27" fmla="*/ 4019666 h 7318376"/>
              <a:gd name="connsiteX28" fmla="*/ 4459884 w 8607425"/>
              <a:gd name="connsiteY28" fmla="*/ 5588116 h 7318376"/>
              <a:gd name="connsiteX29" fmla="*/ 4456880 w 8607425"/>
              <a:gd name="connsiteY29" fmla="*/ 5588116 h 7318376"/>
              <a:gd name="connsiteX30" fmla="*/ 4303713 w 8607425"/>
              <a:gd name="connsiteY30" fmla="*/ 5618163 h 7318376"/>
              <a:gd name="connsiteX31" fmla="*/ 4147542 w 8607425"/>
              <a:gd name="connsiteY31" fmla="*/ 5588116 h 7318376"/>
              <a:gd name="connsiteX32" fmla="*/ 4144538 w 8607425"/>
              <a:gd name="connsiteY32" fmla="*/ 5588116 h 7318376"/>
              <a:gd name="connsiteX33" fmla="*/ 249274 w 8607425"/>
              <a:gd name="connsiteY33" fmla="*/ 4019666 h 7318376"/>
              <a:gd name="connsiteX34" fmla="*/ 1 w 8607425"/>
              <a:gd name="connsiteY34" fmla="*/ 3659103 h 7318376"/>
              <a:gd name="connsiteX35" fmla="*/ 402442 w 8607425"/>
              <a:gd name="connsiteY35" fmla="*/ 3265489 h 7318376"/>
              <a:gd name="connsiteX36" fmla="*/ 4303713 w 8607425"/>
              <a:gd name="connsiteY36" fmla="*/ 0 h 7318376"/>
              <a:gd name="connsiteX37" fmla="*/ 4456880 w 8607425"/>
              <a:gd name="connsiteY37" fmla="*/ 30047 h 7318376"/>
              <a:gd name="connsiteX38" fmla="*/ 4459884 w 8607425"/>
              <a:gd name="connsiteY38" fmla="*/ 30047 h 7318376"/>
              <a:gd name="connsiteX39" fmla="*/ 8358152 w 8607425"/>
              <a:gd name="connsiteY39" fmla="*/ 1598498 h 7318376"/>
              <a:gd name="connsiteX40" fmla="*/ 8607425 w 8607425"/>
              <a:gd name="connsiteY40" fmla="*/ 1959061 h 7318376"/>
              <a:gd name="connsiteX41" fmla="*/ 8358152 w 8607425"/>
              <a:gd name="connsiteY41" fmla="*/ 2322629 h 7318376"/>
              <a:gd name="connsiteX42" fmla="*/ 4459884 w 8607425"/>
              <a:gd name="connsiteY42" fmla="*/ 3888074 h 7318376"/>
              <a:gd name="connsiteX43" fmla="*/ 4459884 w 8607425"/>
              <a:gd name="connsiteY43" fmla="*/ 3891079 h 7318376"/>
              <a:gd name="connsiteX44" fmla="*/ 4456880 w 8607425"/>
              <a:gd name="connsiteY44" fmla="*/ 3891079 h 7318376"/>
              <a:gd name="connsiteX45" fmla="*/ 4303713 w 8607425"/>
              <a:gd name="connsiteY45" fmla="*/ 3921126 h 7318376"/>
              <a:gd name="connsiteX46" fmla="*/ 4147542 w 8607425"/>
              <a:gd name="connsiteY46" fmla="*/ 3891079 h 7318376"/>
              <a:gd name="connsiteX47" fmla="*/ 4144538 w 8607425"/>
              <a:gd name="connsiteY47" fmla="*/ 3888074 h 7318376"/>
              <a:gd name="connsiteX48" fmla="*/ 249274 w 8607425"/>
              <a:gd name="connsiteY48" fmla="*/ 2322629 h 7318376"/>
              <a:gd name="connsiteX49" fmla="*/ 1 w 8607425"/>
              <a:gd name="connsiteY49" fmla="*/ 1959061 h 7318376"/>
              <a:gd name="connsiteX50" fmla="*/ 249274 w 8607425"/>
              <a:gd name="connsiteY50" fmla="*/ 1598498 h 7318376"/>
              <a:gd name="connsiteX51" fmla="*/ 4144538 w 8607425"/>
              <a:gd name="connsiteY51" fmla="*/ 30047 h 7318376"/>
              <a:gd name="connsiteX52" fmla="*/ 4147542 w 8607425"/>
              <a:gd name="connsiteY52" fmla="*/ 30047 h 7318376"/>
              <a:gd name="connsiteX53" fmla="*/ 4303713 w 8607425"/>
              <a:gd name="connsiteY53" fmla="*/ 0 h 731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607425" h="7318376">
                <a:moveTo>
                  <a:pt x="402441" y="4965701"/>
                </a:moveTo>
                <a:cubicBezTo>
                  <a:pt x="459504" y="4965701"/>
                  <a:pt x="510559" y="4974715"/>
                  <a:pt x="558612" y="4995748"/>
                </a:cubicBezTo>
                <a:cubicBezTo>
                  <a:pt x="558612" y="4995748"/>
                  <a:pt x="561616" y="4995748"/>
                  <a:pt x="561616" y="4995748"/>
                </a:cubicBezTo>
                <a:cubicBezTo>
                  <a:pt x="4303713" y="6501100"/>
                  <a:pt x="4303713" y="6501100"/>
                  <a:pt x="4303713" y="6501100"/>
                </a:cubicBezTo>
                <a:cubicBezTo>
                  <a:pt x="8045810" y="4995748"/>
                  <a:pt x="8045810" y="4995748"/>
                  <a:pt x="8045810" y="4995748"/>
                </a:cubicBezTo>
                <a:cubicBezTo>
                  <a:pt x="8048814" y="4995748"/>
                  <a:pt x="8048814" y="4995748"/>
                  <a:pt x="8048814" y="4995748"/>
                </a:cubicBezTo>
                <a:cubicBezTo>
                  <a:pt x="8096866" y="4974715"/>
                  <a:pt x="8147922" y="4965701"/>
                  <a:pt x="8201981" y="4965701"/>
                </a:cubicBezTo>
                <a:cubicBezTo>
                  <a:pt x="8424224" y="4965701"/>
                  <a:pt x="8607425" y="5139973"/>
                  <a:pt x="8607425" y="5356311"/>
                </a:cubicBezTo>
                <a:cubicBezTo>
                  <a:pt x="8607425" y="5521570"/>
                  <a:pt x="8502310" y="5659785"/>
                  <a:pt x="8358152" y="5719879"/>
                </a:cubicBezTo>
                <a:cubicBezTo>
                  <a:pt x="4459884" y="7285324"/>
                  <a:pt x="4459884" y="7285324"/>
                  <a:pt x="4459884" y="7285324"/>
                </a:cubicBezTo>
                <a:cubicBezTo>
                  <a:pt x="4459884" y="7285324"/>
                  <a:pt x="4459884" y="7285324"/>
                  <a:pt x="4459884" y="7288329"/>
                </a:cubicBezTo>
                <a:cubicBezTo>
                  <a:pt x="4456880" y="7288329"/>
                  <a:pt x="4456880" y="7288329"/>
                  <a:pt x="4456880" y="7288329"/>
                </a:cubicBezTo>
                <a:cubicBezTo>
                  <a:pt x="4408828" y="7306357"/>
                  <a:pt x="4357772" y="7318376"/>
                  <a:pt x="4303713" y="7318376"/>
                </a:cubicBezTo>
                <a:cubicBezTo>
                  <a:pt x="4249654" y="7318376"/>
                  <a:pt x="4195594" y="7306357"/>
                  <a:pt x="4147542" y="7288329"/>
                </a:cubicBezTo>
                <a:cubicBezTo>
                  <a:pt x="4147542" y="7285324"/>
                  <a:pt x="4144538" y="7285324"/>
                  <a:pt x="4144538" y="7285324"/>
                </a:cubicBezTo>
                <a:cubicBezTo>
                  <a:pt x="249273" y="5719879"/>
                  <a:pt x="249273" y="5719879"/>
                  <a:pt x="249273" y="5719879"/>
                </a:cubicBezTo>
                <a:cubicBezTo>
                  <a:pt x="102112" y="5659785"/>
                  <a:pt x="0" y="5521570"/>
                  <a:pt x="0" y="5356311"/>
                </a:cubicBezTo>
                <a:cubicBezTo>
                  <a:pt x="0" y="5139973"/>
                  <a:pt x="180198" y="4965701"/>
                  <a:pt x="402441" y="4965701"/>
                </a:cubicBezTo>
                <a:close/>
                <a:moveTo>
                  <a:pt x="402442" y="3265489"/>
                </a:moveTo>
                <a:cubicBezTo>
                  <a:pt x="459504" y="3265489"/>
                  <a:pt x="510559" y="3277507"/>
                  <a:pt x="558612" y="3295535"/>
                </a:cubicBezTo>
                <a:cubicBezTo>
                  <a:pt x="558612" y="3298540"/>
                  <a:pt x="561616" y="3298540"/>
                  <a:pt x="561616" y="3298540"/>
                </a:cubicBezTo>
                <a:cubicBezTo>
                  <a:pt x="4303713" y="4803891"/>
                  <a:pt x="4303713" y="4803891"/>
                  <a:pt x="4303713" y="4803891"/>
                </a:cubicBezTo>
                <a:cubicBezTo>
                  <a:pt x="8045810" y="3298540"/>
                  <a:pt x="8045810" y="3298540"/>
                  <a:pt x="8045810" y="3298540"/>
                </a:cubicBezTo>
                <a:cubicBezTo>
                  <a:pt x="8045810" y="3298540"/>
                  <a:pt x="8045810" y="3298540"/>
                  <a:pt x="8045810" y="3295535"/>
                </a:cubicBezTo>
                <a:cubicBezTo>
                  <a:pt x="8048814" y="3295535"/>
                  <a:pt x="8048814" y="3295535"/>
                  <a:pt x="8048814" y="3295535"/>
                </a:cubicBezTo>
                <a:cubicBezTo>
                  <a:pt x="8096866" y="3277507"/>
                  <a:pt x="8147922" y="3265489"/>
                  <a:pt x="8201981" y="3265489"/>
                </a:cubicBezTo>
                <a:cubicBezTo>
                  <a:pt x="8424224" y="3265489"/>
                  <a:pt x="8607425" y="3442765"/>
                  <a:pt x="8607425" y="3659103"/>
                </a:cubicBezTo>
                <a:cubicBezTo>
                  <a:pt x="8607425" y="3821356"/>
                  <a:pt x="8502310" y="3962577"/>
                  <a:pt x="8358152" y="4019666"/>
                </a:cubicBezTo>
                <a:cubicBezTo>
                  <a:pt x="4459884" y="5588116"/>
                  <a:pt x="4459884" y="5588116"/>
                  <a:pt x="4459884" y="5588116"/>
                </a:cubicBezTo>
                <a:cubicBezTo>
                  <a:pt x="4456880" y="5588116"/>
                  <a:pt x="4456880" y="5588116"/>
                  <a:pt x="4456880" y="5588116"/>
                </a:cubicBezTo>
                <a:cubicBezTo>
                  <a:pt x="4408828" y="5609149"/>
                  <a:pt x="4357772" y="5618163"/>
                  <a:pt x="4303713" y="5618163"/>
                </a:cubicBezTo>
                <a:cubicBezTo>
                  <a:pt x="4249654" y="5618163"/>
                  <a:pt x="4195594" y="5609149"/>
                  <a:pt x="4147542" y="5588116"/>
                </a:cubicBezTo>
                <a:cubicBezTo>
                  <a:pt x="4147542" y="5588116"/>
                  <a:pt x="4144538" y="5588116"/>
                  <a:pt x="4144538" y="5588116"/>
                </a:cubicBezTo>
                <a:cubicBezTo>
                  <a:pt x="249274" y="4019666"/>
                  <a:pt x="249274" y="4019666"/>
                  <a:pt x="249274" y="4019666"/>
                </a:cubicBezTo>
                <a:cubicBezTo>
                  <a:pt x="102112" y="3962577"/>
                  <a:pt x="1" y="3821356"/>
                  <a:pt x="1" y="3659103"/>
                </a:cubicBezTo>
                <a:cubicBezTo>
                  <a:pt x="1" y="3442765"/>
                  <a:pt x="180198" y="3265489"/>
                  <a:pt x="402442" y="3265489"/>
                </a:cubicBezTo>
                <a:close/>
                <a:moveTo>
                  <a:pt x="4303713" y="0"/>
                </a:moveTo>
                <a:cubicBezTo>
                  <a:pt x="4357772" y="0"/>
                  <a:pt x="4408828" y="12019"/>
                  <a:pt x="4456880" y="30047"/>
                </a:cubicBezTo>
                <a:cubicBezTo>
                  <a:pt x="4459884" y="30047"/>
                  <a:pt x="4459884" y="30047"/>
                  <a:pt x="4459884" y="30047"/>
                </a:cubicBezTo>
                <a:cubicBezTo>
                  <a:pt x="8358152" y="1598498"/>
                  <a:pt x="8358152" y="1598498"/>
                  <a:pt x="8358152" y="1598498"/>
                </a:cubicBezTo>
                <a:cubicBezTo>
                  <a:pt x="8502310" y="1655587"/>
                  <a:pt x="8607425" y="1796808"/>
                  <a:pt x="8607425" y="1959061"/>
                </a:cubicBezTo>
                <a:cubicBezTo>
                  <a:pt x="8607425" y="2124319"/>
                  <a:pt x="8502310" y="2262535"/>
                  <a:pt x="8358152" y="2322629"/>
                </a:cubicBezTo>
                <a:cubicBezTo>
                  <a:pt x="4459884" y="3888074"/>
                  <a:pt x="4459884" y="3888074"/>
                  <a:pt x="4459884" y="3888074"/>
                </a:cubicBezTo>
                <a:cubicBezTo>
                  <a:pt x="4459884" y="3888074"/>
                  <a:pt x="4459884" y="3891079"/>
                  <a:pt x="4459884" y="3891079"/>
                </a:cubicBezTo>
                <a:cubicBezTo>
                  <a:pt x="4456880" y="3891079"/>
                  <a:pt x="4456880" y="3891079"/>
                  <a:pt x="4456880" y="3891079"/>
                </a:cubicBezTo>
                <a:cubicBezTo>
                  <a:pt x="4408828" y="3909107"/>
                  <a:pt x="4357772" y="3921126"/>
                  <a:pt x="4303713" y="3921126"/>
                </a:cubicBezTo>
                <a:cubicBezTo>
                  <a:pt x="4249654" y="3921126"/>
                  <a:pt x="4195594" y="3909107"/>
                  <a:pt x="4147542" y="3891079"/>
                </a:cubicBezTo>
                <a:cubicBezTo>
                  <a:pt x="4147542" y="3891079"/>
                  <a:pt x="4144538" y="3888074"/>
                  <a:pt x="4144538" y="3888074"/>
                </a:cubicBezTo>
                <a:cubicBezTo>
                  <a:pt x="249274" y="2322629"/>
                  <a:pt x="249274" y="2322629"/>
                  <a:pt x="249274" y="2322629"/>
                </a:cubicBezTo>
                <a:cubicBezTo>
                  <a:pt x="102112" y="2262535"/>
                  <a:pt x="1" y="2124319"/>
                  <a:pt x="1" y="1959061"/>
                </a:cubicBezTo>
                <a:cubicBezTo>
                  <a:pt x="1" y="1796808"/>
                  <a:pt x="102112" y="1655587"/>
                  <a:pt x="249274" y="1598498"/>
                </a:cubicBezTo>
                <a:cubicBezTo>
                  <a:pt x="4144538" y="30047"/>
                  <a:pt x="4144538" y="30047"/>
                  <a:pt x="4144538" y="30047"/>
                </a:cubicBezTo>
                <a:cubicBezTo>
                  <a:pt x="4144538" y="30047"/>
                  <a:pt x="4147542" y="30047"/>
                  <a:pt x="4147542" y="30047"/>
                </a:cubicBezTo>
                <a:cubicBezTo>
                  <a:pt x="4195594" y="12019"/>
                  <a:pt x="4249654" y="0"/>
                  <a:pt x="4303713" y="0"/>
                </a:cubicBezTo>
                <a:close/>
              </a:path>
            </a:pathLst>
          </a:custGeom>
          <a:solidFill>
            <a:srgbClr val="0E018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任意多边形 39"/>
          <p:cNvSpPr>
            <a:spLocks/>
          </p:cNvSpPr>
          <p:nvPr/>
        </p:nvSpPr>
        <p:spPr bwMode="auto">
          <a:xfrm>
            <a:off x="5497824" y="2404563"/>
            <a:ext cx="210176" cy="201006"/>
          </a:xfrm>
          <a:custGeom>
            <a:avLst/>
            <a:gdLst>
              <a:gd name="connsiteX0" fmla="*/ 6458155 w 9800169"/>
              <a:gd name="connsiteY0" fmla="*/ 1330301 h 9372577"/>
              <a:gd name="connsiteX1" fmla="*/ 4203201 w 9800169"/>
              <a:gd name="connsiteY1" fmla="*/ 3585666 h 9372577"/>
              <a:gd name="connsiteX2" fmla="*/ 6668337 w 9800169"/>
              <a:gd name="connsiteY2" fmla="*/ 4871012 h 9372577"/>
              <a:gd name="connsiteX3" fmla="*/ 7608151 w 9800169"/>
              <a:gd name="connsiteY3" fmla="*/ 5144299 h 9372577"/>
              <a:gd name="connsiteX4" fmla="*/ 6743402 w 9800169"/>
              <a:gd name="connsiteY4" fmla="*/ 5411579 h 9372577"/>
              <a:gd name="connsiteX5" fmla="*/ 5491317 w 9800169"/>
              <a:gd name="connsiteY5" fmla="*/ 5994190 h 9372577"/>
              <a:gd name="connsiteX6" fmla="*/ 5500325 w 9800169"/>
              <a:gd name="connsiteY6" fmla="*/ 6294504 h 9372577"/>
              <a:gd name="connsiteX7" fmla="*/ 5644450 w 9800169"/>
              <a:gd name="connsiteY7" fmla="*/ 6351564 h 9372577"/>
              <a:gd name="connsiteX8" fmla="*/ 5797583 w 9800169"/>
              <a:gd name="connsiteY8" fmla="*/ 6285495 h 9372577"/>
              <a:gd name="connsiteX9" fmla="*/ 6758415 w 9800169"/>
              <a:gd name="connsiteY9" fmla="*/ 5832020 h 9372577"/>
              <a:gd name="connsiteX10" fmla="*/ 7884391 w 9800169"/>
              <a:gd name="connsiteY10" fmla="*/ 5468639 h 9372577"/>
              <a:gd name="connsiteX11" fmla="*/ 8716111 w 9800169"/>
              <a:gd name="connsiteY11" fmla="*/ 3588669 h 9372577"/>
              <a:gd name="connsiteX12" fmla="*/ 8716111 w 9800169"/>
              <a:gd name="connsiteY12" fmla="*/ 3585666 h 9372577"/>
              <a:gd name="connsiteX13" fmla="*/ 6458155 w 9800169"/>
              <a:gd name="connsiteY13" fmla="*/ 1330301 h 9372577"/>
              <a:gd name="connsiteX14" fmla="*/ 5458265 w 9800169"/>
              <a:gd name="connsiteY14" fmla="*/ 76 h 9372577"/>
              <a:gd name="connsiteX15" fmla="*/ 9064442 w 9800169"/>
              <a:gd name="connsiteY15" fmla="*/ 1330344 h 9372577"/>
              <a:gd name="connsiteX16" fmla="*/ 7692161 w 9800169"/>
              <a:gd name="connsiteY16" fmla="*/ 7339496 h 9372577"/>
              <a:gd name="connsiteX17" fmla="*/ 2881675 w 9800169"/>
              <a:gd name="connsiteY17" fmla="*/ 9372577 h 9372577"/>
              <a:gd name="connsiteX18" fmla="*/ 659601 w 9800169"/>
              <a:gd name="connsiteY18" fmla="*/ 6537675 h 9372577"/>
              <a:gd name="connsiteX19" fmla="*/ 197170 w 9800169"/>
              <a:gd name="connsiteY19" fmla="*/ 6384518 h 9372577"/>
              <a:gd name="connsiteX20" fmla="*/ 23007 w 9800169"/>
              <a:gd name="connsiteY20" fmla="*/ 6222352 h 9372577"/>
              <a:gd name="connsiteX21" fmla="*/ 29013 w 9800169"/>
              <a:gd name="connsiteY21" fmla="*/ 5982106 h 9372577"/>
              <a:gd name="connsiteX22" fmla="*/ 689629 w 9800169"/>
              <a:gd name="connsiteY22" fmla="*/ 4630723 h 9372577"/>
              <a:gd name="connsiteX23" fmla="*/ 3944666 w 9800169"/>
              <a:gd name="connsiteY23" fmla="*/ 198185 h 9372577"/>
              <a:gd name="connsiteX24" fmla="*/ 5458265 w 9800169"/>
              <a:gd name="connsiteY24" fmla="*/ 76 h 937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800169" h="9372577">
                <a:moveTo>
                  <a:pt x="6458155" y="1330301"/>
                </a:moveTo>
                <a:cubicBezTo>
                  <a:pt x="5212075" y="1330301"/>
                  <a:pt x="4203201" y="2339359"/>
                  <a:pt x="4203201" y="3585666"/>
                </a:cubicBezTo>
                <a:cubicBezTo>
                  <a:pt x="4203201" y="4831971"/>
                  <a:pt x="5662466" y="4132238"/>
                  <a:pt x="6668337" y="4871012"/>
                </a:cubicBezTo>
                <a:cubicBezTo>
                  <a:pt x="6989616" y="5105258"/>
                  <a:pt x="7313897" y="5186343"/>
                  <a:pt x="7608151" y="5144299"/>
                </a:cubicBezTo>
                <a:cubicBezTo>
                  <a:pt x="7241834" y="5393560"/>
                  <a:pt x="6998623" y="5402569"/>
                  <a:pt x="6743402" y="5411579"/>
                </a:cubicBezTo>
                <a:cubicBezTo>
                  <a:pt x="6392098" y="5423591"/>
                  <a:pt x="6025780" y="5435604"/>
                  <a:pt x="5491317" y="5994190"/>
                </a:cubicBezTo>
                <a:cubicBezTo>
                  <a:pt x="5410247" y="6081281"/>
                  <a:pt x="5416252" y="6213419"/>
                  <a:pt x="5500325" y="6294504"/>
                </a:cubicBezTo>
                <a:cubicBezTo>
                  <a:pt x="5539359" y="6333545"/>
                  <a:pt x="5593406" y="6351564"/>
                  <a:pt x="5644450" y="6351564"/>
                </a:cubicBezTo>
                <a:cubicBezTo>
                  <a:pt x="5701499" y="6351564"/>
                  <a:pt x="5755546" y="6330542"/>
                  <a:pt x="5797583" y="6285495"/>
                </a:cubicBezTo>
                <a:cubicBezTo>
                  <a:pt x="6211942" y="5850039"/>
                  <a:pt x="6452150" y="5844032"/>
                  <a:pt x="6758415" y="5832020"/>
                </a:cubicBezTo>
                <a:cubicBezTo>
                  <a:pt x="7043662" y="5823010"/>
                  <a:pt x="7397969" y="5810998"/>
                  <a:pt x="7884391" y="5468639"/>
                </a:cubicBezTo>
                <a:cubicBezTo>
                  <a:pt x="8848226" y="4789927"/>
                  <a:pt x="8746137" y="3786877"/>
                  <a:pt x="8716111" y="3588669"/>
                </a:cubicBezTo>
                <a:cubicBezTo>
                  <a:pt x="8716111" y="3588669"/>
                  <a:pt x="8716111" y="3588669"/>
                  <a:pt x="8716111" y="3585666"/>
                </a:cubicBezTo>
                <a:cubicBezTo>
                  <a:pt x="8716111" y="2339359"/>
                  <a:pt x="7704235" y="1330301"/>
                  <a:pt x="6458155" y="1330301"/>
                </a:cubicBezTo>
                <a:close/>
                <a:moveTo>
                  <a:pt x="5458265" y="76"/>
                </a:moveTo>
                <a:cubicBezTo>
                  <a:pt x="6981248" y="7678"/>
                  <a:pt x="8445114" y="587083"/>
                  <a:pt x="9064442" y="1330344"/>
                </a:cubicBezTo>
                <a:cubicBezTo>
                  <a:pt x="10481764" y="3030084"/>
                  <a:pt x="9758089" y="7096247"/>
                  <a:pt x="7692161" y="7339496"/>
                </a:cubicBezTo>
                <a:cubicBezTo>
                  <a:pt x="4899556" y="7672837"/>
                  <a:pt x="5196834" y="9372577"/>
                  <a:pt x="2881675" y="9372577"/>
                </a:cubicBezTo>
                <a:cubicBezTo>
                  <a:pt x="623567" y="9372577"/>
                  <a:pt x="602548" y="8804996"/>
                  <a:pt x="659601" y="6537675"/>
                </a:cubicBezTo>
                <a:cubicBezTo>
                  <a:pt x="659601" y="6537675"/>
                  <a:pt x="659601" y="6537675"/>
                  <a:pt x="197170" y="6384518"/>
                </a:cubicBezTo>
                <a:cubicBezTo>
                  <a:pt x="119097" y="6357491"/>
                  <a:pt x="53035" y="6297429"/>
                  <a:pt x="23007" y="6222352"/>
                </a:cubicBezTo>
                <a:cubicBezTo>
                  <a:pt x="-10024" y="6144272"/>
                  <a:pt x="-7021" y="6057183"/>
                  <a:pt x="29013" y="5982106"/>
                </a:cubicBezTo>
                <a:cubicBezTo>
                  <a:pt x="29013" y="5982106"/>
                  <a:pt x="29013" y="5982106"/>
                  <a:pt x="689629" y="4630723"/>
                </a:cubicBezTo>
                <a:cubicBezTo>
                  <a:pt x="764699" y="2180214"/>
                  <a:pt x="1803669" y="810812"/>
                  <a:pt x="3944666" y="198185"/>
                </a:cubicBezTo>
                <a:cubicBezTo>
                  <a:pt x="4436375" y="58542"/>
                  <a:pt x="4950604" y="-2458"/>
                  <a:pt x="5458265" y="76"/>
                </a:cubicBezTo>
                <a:close/>
              </a:path>
            </a:pathLst>
          </a:custGeom>
          <a:solidFill>
            <a:srgbClr val="293CC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任意多边形 40"/>
          <p:cNvSpPr>
            <a:spLocks/>
          </p:cNvSpPr>
          <p:nvPr/>
        </p:nvSpPr>
        <p:spPr bwMode="auto">
          <a:xfrm>
            <a:off x="1584512" y="2398037"/>
            <a:ext cx="184607" cy="214751"/>
          </a:xfrm>
          <a:custGeom>
            <a:avLst/>
            <a:gdLst>
              <a:gd name="connsiteX0" fmla="*/ 3700463 w 8458200"/>
              <a:gd name="connsiteY0" fmla="*/ 3219449 h 9839325"/>
              <a:gd name="connsiteX1" fmla="*/ 3700463 w 8458200"/>
              <a:gd name="connsiteY1" fmla="*/ 4392612 h 9839325"/>
              <a:gd name="connsiteX2" fmla="*/ 2522538 w 8458200"/>
              <a:gd name="connsiteY2" fmla="*/ 4392612 h 9839325"/>
              <a:gd name="connsiteX3" fmla="*/ 2522538 w 8458200"/>
              <a:gd name="connsiteY3" fmla="*/ 5446712 h 9839325"/>
              <a:gd name="connsiteX4" fmla="*/ 3700463 w 8458200"/>
              <a:gd name="connsiteY4" fmla="*/ 5446712 h 9839325"/>
              <a:gd name="connsiteX5" fmla="*/ 3700463 w 8458200"/>
              <a:gd name="connsiteY5" fmla="*/ 6737349 h 9839325"/>
              <a:gd name="connsiteX6" fmla="*/ 4757738 w 8458200"/>
              <a:gd name="connsiteY6" fmla="*/ 6737349 h 9839325"/>
              <a:gd name="connsiteX7" fmla="*/ 4757738 w 8458200"/>
              <a:gd name="connsiteY7" fmla="*/ 5446712 h 9839325"/>
              <a:gd name="connsiteX8" fmla="*/ 5935663 w 8458200"/>
              <a:gd name="connsiteY8" fmla="*/ 5446712 h 9839325"/>
              <a:gd name="connsiteX9" fmla="*/ 5935663 w 8458200"/>
              <a:gd name="connsiteY9" fmla="*/ 4392612 h 9839325"/>
              <a:gd name="connsiteX10" fmla="*/ 4757738 w 8458200"/>
              <a:gd name="connsiteY10" fmla="*/ 4392612 h 9839325"/>
              <a:gd name="connsiteX11" fmla="*/ 4757738 w 8458200"/>
              <a:gd name="connsiteY11" fmla="*/ 3219449 h 9839325"/>
              <a:gd name="connsiteX12" fmla="*/ 4229100 w 8458200"/>
              <a:gd name="connsiteY12" fmla="*/ 0 h 9839325"/>
              <a:gd name="connsiteX13" fmla="*/ 4703673 w 8458200"/>
              <a:gd name="connsiteY13" fmla="*/ 183155 h 9839325"/>
              <a:gd name="connsiteX14" fmla="*/ 7755352 w 8458200"/>
              <a:gd name="connsiteY14" fmla="*/ 1483255 h 9839325"/>
              <a:gd name="connsiteX15" fmla="*/ 8458200 w 8458200"/>
              <a:gd name="connsiteY15" fmla="*/ 2185849 h 9839325"/>
              <a:gd name="connsiteX16" fmla="*/ 8458200 w 8458200"/>
              <a:gd name="connsiteY16" fmla="*/ 4311648 h 9839325"/>
              <a:gd name="connsiteX17" fmla="*/ 4631586 w 8458200"/>
              <a:gd name="connsiteY17" fmla="*/ 9713218 h 9839325"/>
              <a:gd name="connsiteX18" fmla="*/ 4229100 w 8458200"/>
              <a:gd name="connsiteY18" fmla="*/ 9839325 h 9839325"/>
              <a:gd name="connsiteX19" fmla="*/ 3826615 w 8458200"/>
              <a:gd name="connsiteY19" fmla="*/ 9713218 h 9839325"/>
              <a:gd name="connsiteX20" fmla="*/ 0 w 8458200"/>
              <a:gd name="connsiteY20" fmla="*/ 4311648 h 9839325"/>
              <a:gd name="connsiteX21" fmla="*/ 0 w 8458200"/>
              <a:gd name="connsiteY21" fmla="*/ 2185849 h 9839325"/>
              <a:gd name="connsiteX22" fmla="*/ 705852 w 8458200"/>
              <a:gd name="connsiteY22" fmla="*/ 1483255 h 9839325"/>
              <a:gd name="connsiteX23" fmla="*/ 3757531 w 8458200"/>
              <a:gd name="connsiteY23" fmla="*/ 180152 h 9839325"/>
              <a:gd name="connsiteX24" fmla="*/ 4229100 w 8458200"/>
              <a:gd name="connsiteY24" fmla="*/ 0 h 983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458200" h="9839325">
                <a:moveTo>
                  <a:pt x="3700463" y="3219449"/>
                </a:moveTo>
                <a:lnTo>
                  <a:pt x="3700463" y="4392612"/>
                </a:lnTo>
                <a:lnTo>
                  <a:pt x="2522538" y="4392612"/>
                </a:lnTo>
                <a:lnTo>
                  <a:pt x="2522538" y="5446712"/>
                </a:lnTo>
                <a:lnTo>
                  <a:pt x="3700463" y="5446712"/>
                </a:lnTo>
                <a:lnTo>
                  <a:pt x="3700463" y="6737349"/>
                </a:lnTo>
                <a:lnTo>
                  <a:pt x="4757738" y="6737349"/>
                </a:lnTo>
                <a:lnTo>
                  <a:pt x="4757738" y="5446712"/>
                </a:lnTo>
                <a:lnTo>
                  <a:pt x="5935663" y="5446712"/>
                </a:lnTo>
                <a:lnTo>
                  <a:pt x="5935663" y="4392612"/>
                </a:lnTo>
                <a:lnTo>
                  <a:pt x="4757738" y="4392612"/>
                </a:lnTo>
                <a:lnTo>
                  <a:pt x="4757738" y="3219449"/>
                </a:lnTo>
                <a:close/>
                <a:moveTo>
                  <a:pt x="4229100" y="0"/>
                </a:moveTo>
                <a:cubicBezTo>
                  <a:pt x="4400307" y="0"/>
                  <a:pt x="4568510" y="60050"/>
                  <a:pt x="4703673" y="183155"/>
                </a:cubicBezTo>
                <a:cubicBezTo>
                  <a:pt x="4715687" y="195165"/>
                  <a:pt x="6190466" y="1483255"/>
                  <a:pt x="7755352" y="1483255"/>
                </a:cubicBezTo>
                <a:cubicBezTo>
                  <a:pt x="8142820" y="1483255"/>
                  <a:pt x="8458200" y="1798521"/>
                  <a:pt x="8458200" y="2185849"/>
                </a:cubicBezTo>
                <a:cubicBezTo>
                  <a:pt x="8458200" y="2185849"/>
                  <a:pt x="8458200" y="2185849"/>
                  <a:pt x="8458200" y="4311648"/>
                </a:cubicBezTo>
                <a:cubicBezTo>
                  <a:pt x="8458200" y="6236276"/>
                  <a:pt x="7313820" y="7851643"/>
                  <a:pt x="4631586" y="9713218"/>
                </a:cubicBezTo>
                <a:cubicBezTo>
                  <a:pt x="4511441" y="9797289"/>
                  <a:pt x="4370270" y="9839325"/>
                  <a:pt x="4229100" y="9839325"/>
                </a:cubicBezTo>
                <a:cubicBezTo>
                  <a:pt x="4087930" y="9839325"/>
                  <a:pt x="3946760" y="9797289"/>
                  <a:pt x="3826615" y="9713218"/>
                </a:cubicBezTo>
                <a:cubicBezTo>
                  <a:pt x="1144380" y="7851643"/>
                  <a:pt x="0" y="6236276"/>
                  <a:pt x="0" y="4311648"/>
                </a:cubicBezTo>
                <a:cubicBezTo>
                  <a:pt x="0" y="4311648"/>
                  <a:pt x="0" y="4311648"/>
                  <a:pt x="0" y="2185849"/>
                </a:cubicBezTo>
                <a:cubicBezTo>
                  <a:pt x="0" y="1798521"/>
                  <a:pt x="315381" y="1483255"/>
                  <a:pt x="705852" y="1483255"/>
                </a:cubicBezTo>
                <a:cubicBezTo>
                  <a:pt x="2276746" y="1483255"/>
                  <a:pt x="3736506" y="201170"/>
                  <a:pt x="3757531" y="180152"/>
                </a:cubicBezTo>
                <a:cubicBezTo>
                  <a:pt x="3892694" y="60050"/>
                  <a:pt x="4060897" y="0"/>
                  <a:pt x="4229100" y="0"/>
                </a:cubicBezTo>
                <a:close/>
              </a:path>
            </a:pathLst>
          </a:custGeom>
          <a:solidFill>
            <a:srgbClr val="0E018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625861" y="2495887"/>
            <a:ext cx="1834571" cy="1220281"/>
          </a:xfrm>
          <a:prstGeom prst="rect">
            <a:avLst/>
          </a:prstGeom>
          <a:solidFill>
            <a:srgbClr val="0E1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332716" y="2281274"/>
            <a:ext cx="420858" cy="420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653902" y="2787774"/>
            <a:ext cx="17784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ctr">
              <a:lnSpc>
                <a:spcPct val="150000"/>
              </a:lnSpc>
            </a:pPr>
            <a:r>
              <a:rPr lang="zh-CN" altLang="en-US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特色</a:t>
            </a:r>
            <a:r>
              <a:rPr lang="zh-CN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持续增值服务</a:t>
            </a:r>
          </a:p>
          <a:p>
            <a:pPr marL="266700" indent="-266700" algn="ctr">
              <a:lnSpc>
                <a:spcPct val="150000"/>
              </a:lnSpc>
            </a:pPr>
            <a:r>
              <a:rPr lang="zh-CN" altLang="en-US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人才培养</a:t>
            </a: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方案，</a:t>
            </a:r>
            <a:endParaRPr lang="en-US" altLang="zh-CN" sz="900" b="1" kern="100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Arial"/>
            </a:endParaRPr>
          </a:p>
          <a:p>
            <a:pPr marL="266700" indent="-266700" algn="ctr">
              <a:lnSpc>
                <a:spcPct val="150000"/>
              </a:lnSpc>
            </a:pP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行业岗位需求</a:t>
            </a:r>
          </a:p>
        </p:txBody>
      </p:sp>
      <p:sp>
        <p:nvSpPr>
          <p:cNvPr id="46" name="任意多边形 45"/>
          <p:cNvSpPr>
            <a:spLocks/>
          </p:cNvSpPr>
          <p:nvPr/>
        </p:nvSpPr>
        <p:spPr bwMode="auto">
          <a:xfrm>
            <a:off x="7438058" y="2404563"/>
            <a:ext cx="210176" cy="201006"/>
          </a:xfrm>
          <a:custGeom>
            <a:avLst/>
            <a:gdLst>
              <a:gd name="connsiteX0" fmla="*/ 6458155 w 9800169"/>
              <a:gd name="connsiteY0" fmla="*/ 1330301 h 9372577"/>
              <a:gd name="connsiteX1" fmla="*/ 4203201 w 9800169"/>
              <a:gd name="connsiteY1" fmla="*/ 3585666 h 9372577"/>
              <a:gd name="connsiteX2" fmla="*/ 6668337 w 9800169"/>
              <a:gd name="connsiteY2" fmla="*/ 4871012 h 9372577"/>
              <a:gd name="connsiteX3" fmla="*/ 7608151 w 9800169"/>
              <a:gd name="connsiteY3" fmla="*/ 5144299 h 9372577"/>
              <a:gd name="connsiteX4" fmla="*/ 6743402 w 9800169"/>
              <a:gd name="connsiteY4" fmla="*/ 5411579 h 9372577"/>
              <a:gd name="connsiteX5" fmla="*/ 5491317 w 9800169"/>
              <a:gd name="connsiteY5" fmla="*/ 5994190 h 9372577"/>
              <a:gd name="connsiteX6" fmla="*/ 5500325 w 9800169"/>
              <a:gd name="connsiteY6" fmla="*/ 6294504 h 9372577"/>
              <a:gd name="connsiteX7" fmla="*/ 5644450 w 9800169"/>
              <a:gd name="connsiteY7" fmla="*/ 6351564 h 9372577"/>
              <a:gd name="connsiteX8" fmla="*/ 5797583 w 9800169"/>
              <a:gd name="connsiteY8" fmla="*/ 6285495 h 9372577"/>
              <a:gd name="connsiteX9" fmla="*/ 6758415 w 9800169"/>
              <a:gd name="connsiteY9" fmla="*/ 5832020 h 9372577"/>
              <a:gd name="connsiteX10" fmla="*/ 7884391 w 9800169"/>
              <a:gd name="connsiteY10" fmla="*/ 5468639 h 9372577"/>
              <a:gd name="connsiteX11" fmla="*/ 8716111 w 9800169"/>
              <a:gd name="connsiteY11" fmla="*/ 3588669 h 9372577"/>
              <a:gd name="connsiteX12" fmla="*/ 8716111 w 9800169"/>
              <a:gd name="connsiteY12" fmla="*/ 3585666 h 9372577"/>
              <a:gd name="connsiteX13" fmla="*/ 6458155 w 9800169"/>
              <a:gd name="connsiteY13" fmla="*/ 1330301 h 9372577"/>
              <a:gd name="connsiteX14" fmla="*/ 5458265 w 9800169"/>
              <a:gd name="connsiteY14" fmla="*/ 76 h 9372577"/>
              <a:gd name="connsiteX15" fmla="*/ 9064442 w 9800169"/>
              <a:gd name="connsiteY15" fmla="*/ 1330344 h 9372577"/>
              <a:gd name="connsiteX16" fmla="*/ 7692161 w 9800169"/>
              <a:gd name="connsiteY16" fmla="*/ 7339496 h 9372577"/>
              <a:gd name="connsiteX17" fmla="*/ 2881675 w 9800169"/>
              <a:gd name="connsiteY17" fmla="*/ 9372577 h 9372577"/>
              <a:gd name="connsiteX18" fmla="*/ 659601 w 9800169"/>
              <a:gd name="connsiteY18" fmla="*/ 6537675 h 9372577"/>
              <a:gd name="connsiteX19" fmla="*/ 197170 w 9800169"/>
              <a:gd name="connsiteY19" fmla="*/ 6384518 h 9372577"/>
              <a:gd name="connsiteX20" fmla="*/ 23007 w 9800169"/>
              <a:gd name="connsiteY20" fmla="*/ 6222352 h 9372577"/>
              <a:gd name="connsiteX21" fmla="*/ 29013 w 9800169"/>
              <a:gd name="connsiteY21" fmla="*/ 5982106 h 9372577"/>
              <a:gd name="connsiteX22" fmla="*/ 689629 w 9800169"/>
              <a:gd name="connsiteY22" fmla="*/ 4630723 h 9372577"/>
              <a:gd name="connsiteX23" fmla="*/ 3944666 w 9800169"/>
              <a:gd name="connsiteY23" fmla="*/ 198185 h 9372577"/>
              <a:gd name="connsiteX24" fmla="*/ 5458265 w 9800169"/>
              <a:gd name="connsiteY24" fmla="*/ 76 h 937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800169" h="9372577">
                <a:moveTo>
                  <a:pt x="6458155" y="1330301"/>
                </a:moveTo>
                <a:cubicBezTo>
                  <a:pt x="5212075" y="1330301"/>
                  <a:pt x="4203201" y="2339359"/>
                  <a:pt x="4203201" y="3585666"/>
                </a:cubicBezTo>
                <a:cubicBezTo>
                  <a:pt x="4203201" y="4831971"/>
                  <a:pt x="5662466" y="4132238"/>
                  <a:pt x="6668337" y="4871012"/>
                </a:cubicBezTo>
                <a:cubicBezTo>
                  <a:pt x="6989616" y="5105258"/>
                  <a:pt x="7313897" y="5186343"/>
                  <a:pt x="7608151" y="5144299"/>
                </a:cubicBezTo>
                <a:cubicBezTo>
                  <a:pt x="7241834" y="5393560"/>
                  <a:pt x="6998623" y="5402569"/>
                  <a:pt x="6743402" y="5411579"/>
                </a:cubicBezTo>
                <a:cubicBezTo>
                  <a:pt x="6392098" y="5423591"/>
                  <a:pt x="6025780" y="5435604"/>
                  <a:pt x="5491317" y="5994190"/>
                </a:cubicBezTo>
                <a:cubicBezTo>
                  <a:pt x="5410247" y="6081281"/>
                  <a:pt x="5416252" y="6213419"/>
                  <a:pt x="5500325" y="6294504"/>
                </a:cubicBezTo>
                <a:cubicBezTo>
                  <a:pt x="5539359" y="6333545"/>
                  <a:pt x="5593406" y="6351564"/>
                  <a:pt x="5644450" y="6351564"/>
                </a:cubicBezTo>
                <a:cubicBezTo>
                  <a:pt x="5701499" y="6351564"/>
                  <a:pt x="5755546" y="6330542"/>
                  <a:pt x="5797583" y="6285495"/>
                </a:cubicBezTo>
                <a:cubicBezTo>
                  <a:pt x="6211942" y="5850039"/>
                  <a:pt x="6452150" y="5844032"/>
                  <a:pt x="6758415" y="5832020"/>
                </a:cubicBezTo>
                <a:cubicBezTo>
                  <a:pt x="7043662" y="5823010"/>
                  <a:pt x="7397969" y="5810998"/>
                  <a:pt x="7884391" y="5468639"/>
                </a:cubicBezTo>
                <a:cubicBezTo>
                  <a:pt x="8848226" y="4789927"/>
                  <a:pt x="8746137" y="3786877"/>
                  <a:pt x="8716111" y="3588669"/>
                </a:cubicBezTo>
                <a:cubicBezTo>
                  <a:pt x="8716111" y="3588669"/>
                  <a:pt x="8716111" y="3588669"/>
                  <a:pt x="8716111" y="3585666"/>
                </a:cubicBezTo>
                <a:cubicBezTo>
                  <a:pt x="8716111" y="2339359"/>
                  <a:pt x="7704235" y="1330301"/>
                  <a:pt x="6458155" y="1330301"/>
                </a:cubicBezTo>
                <a:close/>
                <a:moveTo>
                  <a:pt x="5458265" y="76"/>
                </a:moveTo>
                <a:cubicBezTo>
                  <a:pt x="6981248" y="7678"/>
                  <a:pt x="8445114" y="587083"/>
                  <a:pt x="9064442" y="1330344"/>
                </a:cubicBezTo>
                <a:cubicBezTo>
                  <a:pt x="10481764" y="3030084"/>
                  <a:pt x="9758089" y="7096247"/>
                  <a:pt x="7692161" y="7339496"/>
                </a:cubicBezTo>
                <a:cubicBezTo>
                  <a:pt x="4899556" y="7672837"/>
                  <a:pt x="5196834" y="9372577"/>
                  <a:pt x="2881675" y="9372577"/>
                </a:cubicBezTo>
                <a:cubicBezTo>
                  <a:pt x="623567" y="9372577"/>
                  <a:pt x="602548" y="8804996"/>
                  <a:pt x="659601" y="6537675"/>
                </a:cubicBezTo>
                <a:cubicBezTo>
                  <a:pt x="659601" y="6537675"/>
                  <a:pt x="659601" y="6537675"/>
                  <a:pt x="197170" y="6384518"/>
                </a:cubicBezTo>
                <a:cubicBezTo>
                  <a:pt x="119097" y="6357491"/>
                  <a:pt x="53035" y="6297429"/>
                  <a:pt x="23007" y="6222352"/>
                </a:cubicBezTo>
                <a:cubicBezTo>
                  <a:pt x="-10024" y="6144272"/>
                  <a:pt x="-7021" y="6057183"/>
                  <a:pt x="29013" y="5982106"/>
                </a:cubicBezTo>
                <a:cubicBezTo>
                  <a:pt x="29013" y="5982106"/>
                  <a:pt x="29013" y="5982106"/>
                  <a:pt x="689629" y="4630723"/>
                </a:cubicBezTo>
                <a:cubicBezTo>
                  <a:pt x="764699" y="2180214"/>
                  <a:pt x="1803669" y="810812"/>
                  <a:pt x="3944666" y="198185"/>
                </a:cubicBezTo>
                <a:cubicBezTo>
                  <a:pt x="4436375" y="58542"/>
                  <a:pt x="4950604" y="-2458"/>
                  <a:pt x="5458265" y="76"/>
                </a:cubicBezTo>
                <a:close/>
              </a:path>
            </a:pathLst>
          </a:custGeom>
          <a:solidFill>
            <a:srgbClr val="0E018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7" name="Picture 2" descr="C:\Users\huan.li1\Desktop\110610-ONO4QT-295315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30" y="4521620"/>
            <a:ext cx="1761108" cy="5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huan.li1\Desktop\110610-ONO4QT-295315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454" y="4521620"/>
            <a:ext cx="1761108" cy="5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接连接符 49"/>
          <p:cNvCxnSpPr/>
          <p:nvPr/>
        </p:nvCxnSpPr>
        <p:spPr>
          <a:xfrm flipH="1" flipV="1">
            <a:off x="-108520" y="5042243"/>
            <a:ext cx="9458408" cy="3224"/>
          </a:xfrm>
          <a:prstGeom prst="line">
            <a:avLst/>
          </a:prstGeom>
          <a:ln w="19050">
            <a:solidFill>
              <a:srgbClr val="0E1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838101" y="339502"/>
            <a:ext cx="24458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rgbClr val="0E1B77"/>
                </a:solidFill>
                <a:latin typeface="Arial" pitchFamily="34" charset="0"/>
                <a:cs typeface="Arial" pitchFamily="34" charset="0"/>
              </a:rPr>
              <a:t>COMPETITIVE ADVANTAGE</a:t>
            </a:r>
            <a:endParaRPr lang="zh-CN" altLang="en-US" sz="1000" dirty="0">
              <a:solidFill>
                <a:srgbClr val="0E1B7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文本框 3"/>
          <p:cNvSpPr txBox="1"/>
          <p:nvPr/>
        </p:nvSpPr>
        <p:spPr>
          <a:xfrm>
            <a:off x="679847" y="843558"/>
            <a:ext cx="4923063" cy="413112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一揽子专业解决方案，一站式标准化服务</a:t>
            </a:r>
            <a:endParaRPr lang="en-US" altLang="zh-CN" sz="1600" b="1" dirty="0">
              <a:solidFill>
                <a:srgbClr val="0E1B77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9847" y="3850666"/>
            <a:ext cx="7924601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针对中职汽车专业，</a:t>
            </a:r>
            <a:r>
              <a:rPr lang="zh-CN" altLang="en-US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国泰安赛名师汽车专业综合解决方案可根据客户的需求，灵活组合成不同的版本，</a:t>
            </a:r>
            <a:r>
              <a:rPr lang="zh-CN" altLang="zh-CN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让客户一目了然知道自己得到什么。这也是我们与一般</a:t>
            </a:r>
            <a:r>
              <a:rPr lang="zh-CN" altLang="en-US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提供</a:t>
            </a:r>
            <a:r>
              <a:rPr lang="zh-CN" altLang="zh-CN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单</a:t>
            </a:r>
            <a:r>
              <a:rPr lang="zh-CN" altLang="en-US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个</a:t>
            </a:r>
            <a:r>
              <a:rPr lang="zh-CN" altLang="zh-CN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产品服务公司的区别，</a:t>
            </a:r>
            <a:r>
              <a:rPr lang="zh-CN" altLang="en-US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也</a:t>
            </a:r>
            <a:r>
              <a:rPr lang="zh-CN" altLang="zh-CN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是与本地实训室</a:t>
            </a:r>
            <a:r>
              <a:rPr lang="zh-CN" altLang="en-US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建设</a:t>
            </a:r>
            <a:r>
              <a:rPr lang="zh-CN" altLang="zh-CN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集成公司的</a:t>
            </a:r>
            <a:r>
              <a:rPr lang="zh-CN" altLang="en-US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不同之处</a:t>
            </a:r>
            <a:r>
              <a:rPr lang="zh-CN" altLang="zh-CN" sz="1000" b="1" dirty="0">
                <a:solidFill>
                  <a:srgbClr val="0E1B77"/>
                </a:solidFill>
                <a:latin typeface="Noto Sans S Chinese Bold" pitchFamily="34" charset="-122"/>
                <a:ea typeface="Noto Sans S Chinese Bold" pitchFamily="34" charset="-122"/>
              </a:rPr>
              <a:t>。</a:t>
            </a:r>
          </a:p>
        </p:txBody>
      </p:sp>
      <p:pic>
        <p:nvPicPr>
          <p:cNvPr id="2050" name="Picture 2" descr="C:\Users\huan.li1\Desktop\00000000-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986" y="307092"/>
            <a:ext cx="638218" cy="1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61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1806</Words>
  <Application>Microsoft Office PowerPoint</Application>
  <PresentationFormat>全屏显示(16:9)</PresentationFormat>
  <Paragraphs>384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Noto Sans S Chinese Black</vt:lpstr>
      <vt:lpstr>Noto Sans S Chinese Bold</vt:lpstr>
      <vt:lpstr>Noto Sans S Chinese Light</vt:lpstr>
      <vt:lpstr>Noto Sans S Chinese Regular</vt:lpstr>
      <vt:lpstr>Noto Sans S Chinese Thin</vt:lpstr>
      <vt:lpstr>微软雅黑</vt:lpstr>
      <vt:lpstr>Arial</vt:lpstr>
      <vt:lpstr>Arial Black</vt:lpstr>
      <vt:lpstr>Calibri</vt:lpstr>
      <vt:lpstr>Office 主题</vt:lpstr>
      <vt:lpstr>PowerPoint 演示文稿</vt:lpstr>
      <vt:lpstr>PowerPoint 演示文稿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李欢</dc:creator>
  <cp:lastModifiedBy>何永康</cp:lastModifiedBy>
  <cp:revision>333</cp:revision>
  <dcterms:created xsi:type="dcterms:W3CDTF">2019-03-14T00:48:53Z</dcterms:created>
  <dcterms:modified xsi:type="dcterms:W3CDTF">2019-04-25T10:15:50Z</dcterms:modified>
</cp:coreProperties>
</file>